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4.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5C2_9F600A83.xml" ContentType="application/vnd.ms-powerpoint.comments+xml"/>
  <Override PartName="/ppt/notesSlides/notesSlide9.xml" ContentType="application/vnd.openxmlformats-officedocument.presentationml.notesSlide+xml"/>
  <Override PartName="/ppt/comments/modernComment_7FF64AC7_CAE9154F.xml" ContentType="application/vnd.ms-powerpoint.comments+xml"/>
  <Override PartName="/ppt/notesSlides/notesSlide10.xml" ContentType="application/vnd.openxmlformats-officedocument.presentationml.notesSlide+xml"/>
  <Override PartName="/ppt/comments/modernComment_7FF64AB1_3772EA44.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1"/>
    <p:sldMasterId id="2147483964" r:id="rId2"/>
    <p:sldMasterId id="2147484006" r:id="rId3"/>
    <p:sldMasterId id="2147484078" r:id="rId4"/>
    <p:sldMasterId id="2147484103" r:id="rId5"/>
  </p:sldMasterIdLst>
  <p:notesMasterIdLst>
    <p:notesMasterId r:id="rId53"/>
  </p:notesMasterIdLst>
  <p:sldIdLst>
    <p:sldId id="1441" r:id="rId6"/>
    <p:sldId id="1463" r:id="rId7"/>
    <p:sldId id="2146847430" r:id="rId8"/>
    <p:sldId id="2146847437" r:id="rId9"/>
    <p:sldId id="2146847432" r:id="rId10"/>
    <p:sldId id="1454" r:id="rId11"/>
    <p:sldId id="1466" r:id="rId12"/>
    <p:sldId id="1458" r:id="rId13"/>
    <p:sldId id="1459" r:id="rId14"/>
    <p:sldId id="1460" r:id="rId15"/>
    <p:sldId id="1468" r:id="rId16"/>
    <p:sldId id="1469" r:id="rId17"/>
    <p:sldId id="1470" r:id="rId18"/>
    <p:sldId id="1477" r:id="rId19"/>
    <p:sldId id="1476" r:id="rId20"/>
    <p:sldId id="1478" r:id="rId21"/>
    <p:sldId id="1471" r:id="rId22"/>
    <p:sldId id="1472" r:id="rId23"/>
    <p:sldId id="1473" r:id="rId24"/>
    <p:sldId id="1474" r:id="rId25"/>
    <p:sldId id="1479" r:id="rId26"/>
    <p:sldId id="2146847431" r:id="rId27"/>
    <p:sldId id="1480" r:id="rId28"/>
    <p:sldId id="1442" r:id="rId29"/>
    <p:sldId id="2146847408" r:id="rId30"/>
    <p:sldId id="2146847409" r:id="rId31"/>
    <p:sldId id="2146847413" r:id="rId32"/>
    <p:sldId id="2146847414" r:id="rId33"/>
    <p:sldId id="2146847436" r:id="rId34"/>
    <p:sldId id="2146847415" r:id="rId35"/>
    <p:sldId id="2146847417" r:id="rId36"/>
    <p:sldId id="2146847433" r:id="rId37"/>
    <p:sldId id="2146847412" r:id="rId38"/>
    <p:sldId id="2146847416" r:id="rId39"/>
    <p:sldId id="2146847419" r:id="rId40"/>
    <p:sldId id="2146847420" r:id="rId41"/>
    <p:sldId id="2146847421" r:id="rId42"/>
    <p:sldId id="2146847422" r:id="rId43"/>
    <p:sldId id="2146847423" r:id="rId44"/>
    <p:sldId id="2146847424" r:id="rId45"/>
    <p:sldId id="2146847425" r:id="rId46"/>
    <p:sldId id="2146847426" r:id="rId47"/>
    <p:sldId id="2146847427" r:id="rId48"/>
    <p:sldId id="2146847428" r:id="rId49"/>
    <p:sldId id="2146847429" r:id="rId50"/>
    <p:sldId id="2146847435" r:id="rId51"/>
    <p:sldId id="26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32" userDrawn="1">
          <p15:clr>
            <a:srgbClr val="A4A3A4"/>
          </p15:clr>
        </p15:guide>
        <p15:guide id="4" pos="6312" userDrawn="1">
          <p15:clr>
            <a:srgbClr val="A4A3A4"/>
          </p15:clr>
        </p15:guide>
        <p15:guide id="5" orient="horz" pos="343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713385-6A86-3A79-B501-DB6A25635E2C}" name="Jody Boelen" initials="JB" userId="S::jodyboelen@microsoft.com::cb217fd6-2dd6-45a4-9ef1-6d7a0d949788" providerId="AD"/>
  <p188:author id="{3C1287CC-B641-6433-743E-6EFA72EF5A9E}" name="Hicham Zmarrou" initials="HZ" userId="S::hzmarrou@microsoft.com::669d9e81-6869-4f17-8e9a-2fd5517aa88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69ABA"/>
    <a:srgbClr val="74BFAB"/>
    <a:srgbClr val="000099"/>
    <a:srgbClr val="00FF00"/>
    <a:srgbClr val="FF66FF"/>
    <a:srgbClr val="797777"/>
    <a:srgbClr val="9F9FA0"/>
    <a:srgbClr val="D5D5D5"/>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05C86-57E9-4715-8D29-689682EDA33D}" v="78" dt="2025-01-14T12:12:02.781"/>
  </p1510:revLst>
</p1510:revInfo>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978" y="342"/>
      </p:cViewPr>
      <p:guideLst>
        <p:guide pos="4632"/>
        <p:guide pos="6312"/>
        <p:guide orient="horz" pos="3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8/10/relationships/authors" Targe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omments/modernComment_5C2_9F600A83.xml><?xml version="1.0" encoding="utf-8"?>
<p188:cmLst xmlns:a="http://schemas.openxmlformats.org/drawingml/2006/main" xmlns:r="http://schemas.openxmlformats.org/officeDocument/2006/relationships" xmlns:p188="http://schemas.microsoft.com/office/powerpoint/2018/8/main">
  <p188:cm id="{695E4167-FD8B-4F47-986D-84B35D240E61}" authorId="{5D713385-6A86-3A79-B501-DB6A25635E2C}" created="2025-01-13T07:38:59.847">
    <ac:txMkLst xmlns:ac="http://schemas.microsoft.com/office/drawing/2013/main/command">
      <pc:docMk xmlns:pc="http://schemas.microsoft.com/office/powerpoint/2013/main/command"/>
      <pc:sldMk xmlns:pc="http://schemas.microsoft.com/office/powerpoint/2013/main/command" cId="2673871491" sldId="1474"/>
      <ac:graphicFrameMk id="74" creationId="{037A2C02-2853-33E8-65C9-24C41300AD8A}"/>
      <ac:tblMk/>
      <ac:tcMk rowId="1229378837" colId="424863453"/>
      <ac:txMk cp="45" len="34">
        <ac:context len="272" hash="23545778"/>
      </ac:txMk>
    </ac:txMkLst>
    <p188:pos x="5192875" y="1291572"/>
    <p188:replyLst>
      <p188:reply id="{2C1DCCC6-4A6E-4EEB-8141-79ED65D83EDD}" authorId="{3C1287CC-B641-6433-743E-6EFA72EF5A9E}" created="2025-01-13T07:44:57.669">
        <p188:txBody>
          <a:bodyPr/>
          <a:lstStyle/>
          <a:p>
            <a:r>
              <a:rPr lang="en-US"/>
              <a:t>Yes please, add whenever you see it is useful or necessary. </a:t>
            </a:r>
          </a:p>
        </p188:txBody>
      </p188:reply>
    </p188:replyLst>
    <p188:txBody>
      <a:bodyPr/>
      <a:lstStyle/>
      <a:p>
        <a:r>
          <a:rPr lang="en-NL"/>
          <a:t>Should we highlight that data labeling is a big chunk of work for M365 copilot?</a:t>
        </a:r>
      </a:p>
    </p188:txBody>
  </p188:cm>
</p188:cmLst>
</file>

<file path=ppt/comments/modernComment_7FF64AB1_3772EA44.xml><?xml version="1.0" encoding="utf-8"?>
<p188:cmLst xmlns:a="http://schemas.openxmlformats.org/drawingml/2006/main" xmlns:r="http://schemas.openxmlformats.org/officeDocument/2006/relationships" xmlns:p188="http://schemas.microsoft.com/office/powerpoint/2018/8/main">
  <p188:cm id="{808E4568-8493-42BD-BD7E-001B4BEDC791}" authorId="{5D713385-6A86-3A79-B501-DB6A25635E2C}" created="2025-01-13T07:43:59.951">
    <ac:txMkLst xmlns:ac="http://schemas.microsoft.com/office/drawing/2013/main/command">
      <pc:docMk xmlns:pc="http://schemas.microsoft.com/office/powerpoint/2013/main/command"/>
      <pc:sldMk xmlns:pc="http://schemas.microsoft.com/office/powerpoint/2013/main/command" cId="930277956" sldId="2146847409"/>
      <ac:spMk id="253" creationId="{9BCB38ED-5827-4FD5-A4BF-F79DF129064A}"/>
      <ac:txMk cp="0" len="84">
        <ac:context len="85" hash="1205696818"/>
      </ac:txMk>
    </ac:txMkLst>
    <p188:pos x="3255558" y="106442"/>
    <p188:txBody>
      <a:bodyPr/>
      <a:lstStyle/>
      <a:p>
        <a:r>
          <a:rPr lang="en-NL"/>
          <a:t>Do you have a link to this tool?</a:t>
        </a:r>
      </a:p>
    </p188:txBody>
  </p188:cm>
</p188:cmLst>
</file>

<file path=ppt/comments/modernComment_7FF64AC7_CAE9154F.xml><?xml version="1.0" encoding="utf-8"?>
<p188:cmLst xmlns:a="http://schemas.openxmlformats.org/drawingml/2006/main" xmlns:r="http://schemas.openxmlformats.org/officeDocument/2006/relationships" xmlns:p188="http://schemas.microsoft.com/office/powerpoint/2018/8/main">
  <p188:cm id="{17EC0489-4862-4558-9C49-F60F821FAA34}" authorId="{5D713385-6A86-3A79-B501-DB6A25635E2C}" created="2025-01-13T07:40:26.580">
    <pc:sldMkLst xmlns:pc="http://schemas.microsoft.com/office/powerpoint/2013/main/command">
      <pc:docMk/>
      <pc:sldMk cId="3404272975" sldId="2146847431"/>
    </pc:sldMkLst>
    <p188:txBody>
      <a:bodyPr/>
      <a:lstStyle/>
      <a:p>
        <a:r>
          <a:rPr lang="en-NL"/>
          <a:t>Do we also want to cover responsible AI Strategy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EEEA3-8FF7-5140-BAF9-F147AFB3230C}"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61594-FB97-7B4B-99E8-4855F870B987}" type="slidenum">
              <a:rPr lang="en-US" smtClean="0"/>
              <a:t>‹#›</a:t>
            </a:fld>
            <a:endParaRPr lang="en-US"/>
          </a:p>
        </p:txBody>
      </p:sp>
    </p:spTree>
    <p:extLst>
      <p:ext uri="{BB962C8B-B14F-4D97-AF65-F5344CB8AC3E}">
        <p14:creationId xmlns:p14="http://schemas.microsoft.com/office/powerpoint/2010/main" val="381848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E61594-FB97-7B4B-99E8-4855F870B987}" type="slidenum">
              <a:rPr lang="en-US" smtClean="0"/>
              <a:t>1</a:t>
            </a:fld>
            <a:endParaRPr lang="en-US"/>
          </a:p>
        </p:txBody>
      </p:sp>
    </p:spTree>
    <p:extLst>
      <p:ext uri="{BB962C8B-B14F-4D97-AF65-F5344CB8AC3E}">
        <p14:creationId xmlns:p14="http://schemas.microsoft.com/office/powerpoint/2010/main" val="2607996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E711-DC12-0ABD-7700-AFB316087E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464AE-EF62-DF89-C117-8192F1EA72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B986A5-F883-CE8C-DDE1-3563F5F7E9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480AAA9-0895-55D1-60A0-500F87741BA2}"/>
              </a:ext>
            </a:extLst>
          </p:cNvPr>
          <p:cNvSpPr>
            <a:spLocks noGrp="1"/>
          </p:cNvSpPr>
          <p:nvPr>
            <p:ph type="sldNum" sz="quarter" idx="5"/>
          </p:nvPr>
        </p:nvSpPr>
        <p:spPr/>
        <p:txBody>
          <a:bodyPr/>
          <a:lstStyle/>
          <a:p>
            <a:fld id="{2BE61594-FB97-7B4B-99E8-4855F870B987}" type="slidenum">
              <a:rPr lang="en-US" smtClean="0"/>
              <a:t>23</a:t>
            </a:fld>
            <a:endParaRPr lang="en-US"/>
          </a:p>
        </p:txBody>
      </p:sp>
    </p:spTree>
    <p:extLst>
      <p:ext uri="{BB962C8B-B14F-4D97-AF65-F5344CB8AC3E}">
        <p14:creationId xmlns:p14="http://schemas.microsoft.com/office/powerpoint/2010/main" val="215947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06D2B-AE38-2142-3591-BF26BAB4EC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2AF6C8-7EE1-E022-BBBC-7C66FE07B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092A5-A3D4-17D6-1151-BEC44D72E90A}"/>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B9A3068F-C62B-5B76-CE80-B67EDA61641A}"/>
              </a:ext>
            </a:extLst>
          </p:cNvPr>
          <p:cNvSpPr>
            <a:spLocks noGrp="1"/>
          </p:cNvSpPr>
          <p:nvPr>
            <p:ph type="sldNum" sz="quarter" idx="5"/>
          </p:nvPr>
        </p:nvSpPr>
        <p:spPr/>
        <p:txBody>
          <a:bodyPr/>
          <a:lstStyle/>
          <a:p>
            <a:fld id="{2BE61594-FB97-7B4B-99E8-4855F870B987}" type="slidenum">
              <a:rPr lang="en-US" smtClean="0"/>
              <a:t>28</a:t>
            </a:fld>
            <a:endParaRPr lang="en-US"/>
          </a:p>
        </p:txBody>
      </p:sp>
    </p:spTree>
    <p:extLst>
      <p:ext uri="{BB962C8B-B14F-4D97-AF65-F5344CB8AC3E}">
        <p14:creationId xmlns:p14="http://schemas.microsoft.com/office/powerpoint/2010/main" val="190282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75DEC-0B34-F751-1FE5-82D42A1BE5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E68C1-CAB8-7AB5-E2D0-9A7909A9CB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7C9CBB-5942-4435-A2D1-113647C1A8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BC3196-A388-E42E-EC0D-9CBF36D95AF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929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BB065-8F51-8ECF-0ADE-27594E6EC0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C3D5F-9F76-D77C-A3B8-61D2715837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804F84-D69B-52BB-E2FF-A5887658A03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3AA19CE-D0D5-DA53-3CDF-8D235446D9D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785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F6D5C-9BB5-0CE7-DE0D-4434D685A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FCD10-A768-7505-FA78-2480D73CEE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20BEB-5906-0B60-C1A8-0A74DEAF49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04A5BC-1003-1604-CD6A-638A73087F3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58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6103F-2786-A8A9-3B81-38FA593D12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E77F8C-EE24-D727-06D2-8780DF64E2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D1328-B651-EF1C-4E6E-5AFCC2521D3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39CF15E-E75C-29F8-88C9-0F1464415F9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4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3617D-A806-D6F9-7F5C-B275DE95D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48010E-86C6-8029-3753-33E2BF93E5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B573F-A2A5-720A-0192-404086530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8F6C20D-5C21-8C80-930E-52578C78C164}"/>
              </a:ext>
            </a:extLst>
          </p:cNvPr>
          <p:cNvSpPr>
            <a:spLocks noGrp="1"/>
          </p:cNvSpPr>
          <p:nvPr>
            <p:ph type="sldNum" sz="quarter" idx="5"/>
          </p:nvPr>
        </p:nvSpPr>
        <p:spPr/>
        <p:txBody>
          <a:bodyPr/>
          <a:lstStyle/>
          <a:p>
            <a:fld id="{2BE61594-FB97-7B4B-99E8-4855F870B987}" type="slidenum">
              <a:rPr lang="en-US" smtClean="0"/>
              <a:t>7</a:t>
            </a:fld>
            <a:endParaRPr lang="en-US"/>
          </a:p>
        </p:txBody>
      </p:sp>
    </p:spTree>
    <p:extLst>
      <p:ext uri="{BB962C8B-B14F-4D97-AF65-F5344CB8AC3E}">
        <p14:creationId xmlns:p14="http://schemas.microsoft.com/office/powerpoint/2010/main" val="32843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DAA7F-219B-3032-2770-4E8AA162DE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5D3251-2D1F-8BCB-4428-D4A1CBAB8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7B7520-A540-E295-52C8-B87E11CD2E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B98F74F-5D44-546C-2A64-4B83AEB60DA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5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C7B61-7B77-24B4-6670-A77D5FE9E0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CFA43-655B-B6D2-4DC8-1CC94BF4F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28498-AD6D-CA62-775C-9D9C5EC4F700}"/>
              </a:ext>
            </a:extLst>
          </p:cNvPr>
          <p:cNvSpPr>
            <a:spLocks noGrp="1"/>
          </p:cNvSpPr>
          <p:nvPr>
            <p:ph type="body" idx="1"/>
          </p:nvPr>
        </p:nvSpPr>
        <p:spPr/>
        <p:txBody>
          <a:bodyPr/>
          <a:lstStyle/>
          <a:p>
            <a:r>
              <a:rPr lang="en-US"/>
              <a:t> </a:t>
            </a:r>
          </a:p>
        </p:txBody>
      </p:sp>
      <p:sp>
        <p:nvSpPr>
          <p:cNvPr id="4" name="Slide Number Placeholder 3">
            <a:extLst>
              <a:ext uri="{FF2B5EF4-FFF2-40B4-BE49-F238E27FC236}">
                <a16:creationId xmlns:a16="http://schemas.microsoft.com/office/drawing/2014/main" id="{524B3CEE-6FB6-8973-67D2-4AAE54D05332}"/>
              </a:ext>
            </a:extLst>
          </p:cNvPr>
          <p:cNvSpPr>
            <a:spLocks noGrp="1"/>
          </p:cNvSpPr>
          <p:nvPr>
            <p:ph type="sldNum" sz="quarter" idx="5"/>
          </p:nvPr>
        </p:nvSpPr>
        <p:spPr/>
        <p:txBody>
          <a:bodyPr/>
          <a:lstStyle/>
          <a:p>
            <a:fld id="{2BE61594-FB97-7B4B-99E8-4855F870B987}" type="slidenum">
              <a:rPr lang="en-US" smtClean="0"/>
              <a:t>12</a:t>
            </a:fld>
            <a:endParaRPr lang="en-US"/>
          </a:p>
        </p:txBody>
      </p:sp>
    </p:spTree>
    <p:extLst>
      <p:ext uri="{BB962C8B-B14F-4D97-AF65-F5344CB8AC3E}">
        <p14:creationId xmlns:p14="http://schemas.microsoft.com/office/powerpoint/2010/main" val="137925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2BE61594-FB97-7B4B-99E8-4855F870B987}" type="slidenum">
              <a:rPr lang="en-US" smtClean="0"/>
              <a:t>13</a:t>
            </a:fld>
            <a:endParaRPr lang="en-US"/>
          </a:p>
        </p:txBody>
      </p:sp>
    </p:spTree>
    <p:extLst>
      <p:ext uri="{BB962C8B-B14F-4D97-AF65-F5344CB8AC3E}">
        <p14:creationId xmlns:p14="http://schemas.microsoft.com/office/powerpoint/2010/main" val="127318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850A4-BADE-C3D2-D8E7-44323CCAC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D19D6-22B0-CA72-B195-6F08A850D8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B9E9B-010E-13A6-848B-BE3637759AF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CF44E26-9588-BB5E-18F1-C6C67F84483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081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ECF31-D2C9-F0ED-2C55-E322C9951E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D565C-2482-5F24-9531-8BEEA013E7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446FF4-AC11-EEFD-E38B-38276967DD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E3EE20B-AC35-E81C-40D2-F200FA253D1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062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B8CF-D9D7-1CE6-1B61-1247AF0AC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09C41-78A1-F651-2067-9293E6D124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200E64-3E3C-89F5-C916-C004BF7F7516}"/>
              </a:ext>
            </a:extLst>
          </p:cNvPr>
          <p:cNvSpPr>
            <a:spLocks noGrp="1"/>
          </p:cNvSpPr>
          <p:nvPr>
            <p:ph type="body" idx="1"/>
          </p:nvPr>
        </p:nvSpPr>
        <p:spPr/>
        <p:txBody>
          <a:bodyPr/>
          <a:lstStyle/>
          <a:p>
            <a:endParaRPr lang="en-NL"/>
          </a:p>
        </p:txBody>
      </p:sp>
      <p:sp>
        <p:nvSpPr>
          <p:cNvPr id="4" name="Slide Number Placeholder 3">
            <a:extLst>
              <a:ext uri="{FF2B5EF4-FFF2-40B4-BE49-F238E27FC236}">
                <a16:creationId xmlns:a16="http://schemas.microsoft.com/office/drawing/2014/main" id="{3276BFDE-144D-6EA1-AAB7-0CAD9718F1D5}"/>
              </a:ext>
            </a:extLst>
          </p:cNvPr>
          <p:cNvSpPr>
            <a:spLocks noGrp="1"/>
          </p:cNvSpPr>
          <p:nvPr>
            <p:ph type="sldNum" sz="quarter" idx="5"/>
          </p:nvPr>
        </p:nvSpPr>
        <p:spPr/>
        <p:txBody>
          <a:bodyPr/>
          <a:lstStyle/>
          <a:p>
            <a:fld id="{2BE61594-FB97-7B4B-99E8-4855F870B987}" type="slidenum">
              <a:rPr lang="en-US" smtClean="0"/>
              <a:t>20</a:t>
            </a:fld>
            <a:endParaRPr lang="en-US"/>
          </a:p>
        </p:txBody>
      </p:sp>
    </p:spTree>
    <p:extLst>
      <p:ext uri="{BB962C8B-B14F-4D97-AF65-F5344CB8AC3E}">
        <p14:creationId xmlns:p14="http://schemas.microsoft.com/office/powerpoint/2010/main" val="333691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20C06-EBA9-A281-3127-726E53FB7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D33EC3-2BD9-85A6-718B-BEFE08FCBA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BA7B4E-5B0D-A559-2BA7-025A13D589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BC956D7-6B99-0BED-F7A2-D9AB0AF8090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26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76821DCC-D00A-2447-BC1F-F99E6E2A38B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9630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6821DCC-D00A-2447-BC1F-F99E6E2A38B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3747110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6AF1-F0FB-6044-AAB7-CE6C6A8A30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48B0CC-7D5A-7F45-A6AD-6BEC1E426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2104C-B927-604C-8965-E1C4B58B5C9D}"/>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5" name="Footer Placeholder 4">
            <a:extLst>
              <a:ext uri="{FF2B5EF4-FFF2-40B4-BE49-F238E27FC236}">
                <a16:creationId xmlns:a16="http://schemas.microsoft.com/office/drawing/2014/main" id="{8AC98EBE-0795-4542-BF1D-8D4A30DCF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C0067-FAAA-2E40-A0DC-5FA5EEC678DC}"/>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3443774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F102C-426C-A640-98F2-480C253BB8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C6628-B6F6-5B43-ADD9-42850251F9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D1FCE-8838-1640-B7DE-602894AE209A}"/>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5" name="Footer Placeholder 4">
            <a:extLst>
              <a:ext uri="{FF2B5EF4-FFF2-40B4-BE49-F238E27FC236}">
                <a16:creationId xmlns:a16="http://schemas.microsoft.com/office/drawing/2014/main" id="{2475A84D-34F6-964C-834C-60E7DC69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CE17-47BA-DC4C-8A48-CDEAD2CD9D6F}"/>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31782515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6" name="Rechthoek 5"/>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nl-NL" sz="1867">
              <a:solidFill>
                <a:prstClr val="white"/>
              </a:solidFill>
            </a:endParaRPr>
          </a:p>
        </p:txBody>
      </p:sp>
      <p:sp>
        <p:nvSpPr>
          <p:cNvPr id="9" name="Tijdelijke aanduiding voor tekst 8"/>
          <p:cNvSpPr>
            <a:spLocks noGrp="1"/>
          </p:cNvSpPr>
          <p:nvPr>
            <p:ph type="body" sz="quarter" idx="18" hasCustomPrompt="1"/>
          </p:nvPr>
        </p:nvSpPr>
        <p:spPr>
          <a:xfrm>
            <a:off x="3266804" y="3098356"/>
            <a:ext cx="5630861" cy="318633"/>
          </a:xfrm>
        </p:spPr>
        <p:txBody>
          <a:bodyPr>
            <a:noAutofit/>
          </a:bodyPr>
          <a:lstStyle>
            <a:lvl1pPr marL="0" indent="0" algn="ctr">
              <a:buNone/>
              <a:defRPr sz="2400" b="1" cap="all" baseline="0">
                <a:solidFill>
                  <a:schemeClr val="bg1"/>
                </a:solidFill>
              </a:defRPr>
            </a:lvl1pPr>
          </a:lstStyle>
          <a:p>
            <a:pPr lvl="0"/>
            <a:r>
              <a:rPr lang="nl-NL"/>
              <a:t>Voeg hier uw titel in</a:t>
            </a:r>
          </a:p>
        </p:txBody>
      </p:sp>
      <p:sp>
        <p:nvSpPr>
          <p:cNvPr id="11" name="Tijdelijke aanduiding voor tekst 8"/>
          <p:cNvSpPr>
            <a:spLocks noGrp="1"/>
          </p:cNvSpPr>
          <p:nvPr>
            <p:ph type="body" sz="quarter" idx="19" hasCustomPrompt="1"/>
          </p:nvPr>
        </p:nvSpPr>
        <p:spPr>
          <a:xfrm>
            <a:off x="3266804" y="3452561"/>
            <a:ext cx="5630861" cy="318633"/>
          </a:xfrm>
        </p:spPr>
        <p:txBody>
          <a:bodyPr>
            <a:noAutofit/>
          </a:bodyPr>
          <a:lstStyle>
            <a:lvl1pPr marL="0" indent="0" algn="ctr">
              <a:buNone/>
              <a:defRPr sz="2400" b="0" i="0" cap="all" baseline="0">
                <a:solidFill>
                  <a:schemeClr val="bg1"/>
                </a:solidFill>
              </a:defRPr>
            </a:lvl1pPr>
          </a:lstStyle>
          <a:p>
            <a:pPr lvl="0"/>
            <a:r>
              <a:rPr lang="nl-NL"/>
              <a:t>Voeg hier uw subtitel in</a:t>
            </a:r>
          </a:p>
        </p:txBody>
      </p:sp>
      <p:sp>
        <p:nvSpPr>
          <p:cNvPr id="14" name="Tijdelijke aanduiding voor tekst 19"/>
          <p:cNvSpPr>
            <a:spLocks noGrp="1"/>
          </p:cNvSpPr>
          <p:nvPr>
            <p:ph type="body" sz="quarter" idx="16" hasCustomPrompt="1"/>
          </p:nvPr>
        </p:nvSpPr>
        <p:spPr>
          <a:xfrm>
            <a:off x="5520632" y="2775831"/>
            <a:ext cx="1123200" cy="18000"/>
          </a:xfrm>
          <a:solidFill>
            <a:schemeClr val="bg1"/>
          </a:solidFill>
        </p:spPr>
        <p:txBody>
          <a:bodyPr>
            <a:noAutofit/>
          </a:bodyPr>
          <a:lstStyle>
            <a:lvl1pPr>
              <a:defRPr sz="133">
                <a:solidFill>
                  <a:schemeClr val="bg1"/>
                </a:solidFill>
              </a:defRPr>
            </a:lvl1pPr>
          </a:lstStyle>
          <a:p>
            <a:pPr lvl="0"/>
            <a:r>
              <a:rPr lang="nl-NL"/>
              <a:t>test</a:t>
            </a:r>
          </a:p>
        </p:txBody>
      </p:sp>
      <p:sp>
        <p:nvSpPr>
          <p:cNvPr id="15" name="Tijdelijke aanduiding voor tekst 19"/>
          <p:cNvSpPr>
            <a:spLocks noGrp="1"/>
          </p:cNvSpPr>
          <p:nvPr>
            <p:ph type="body" sz="quarter" idx="20" hasCustomPrompt="1"/>
          </p:nvPr>
        </p:nvSpPr>
        <p:spPr>
          <a:xfrm>
            <a:off x="5520632" y="4075713"/>
            <a:ext cx="1123200" cy="18000"/>
          </a:xfrm>
          <a:solidFill>
            <a:schemeClr val="bg1"/>
          </a:solidFill>
        </p:spPr>
        <p:txBody>
          <a:bodyPr>
            <a:noAutofit/>
          </a:bodyPr>
          <a:lstStyle>
            <a:lvl1pPr>
              <a:defRPr sz="133">
                <a:solidFill>
                  <a:schemeClr val="bg1"/>
                </a:solidFill>
              </a:defRPr>
            </a:lvl1pPr>
          </a:lstStyle>
          <a:p>
            <a:pPr lvl="0"/>
            <a:r>
              <a:rPr lang="nl-NL"/>
              <a:t>test</a:t>
            </a:r>
          </a:p>
        </p:txBody>
      </p:sp>
    </p:spTree>
    <p:extLst>
      <p:ext uri="{BB962C8B-B14F-4D97-AF65-F5344CB8AC3E}">
        <p14:creationId xmlns:p14="http://schemas.microsoft.com/office/powerpoint/2010/main" val="290753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4">
                                            <p:bg/>
                                          </p:spTgt>
                                        </p:tgtEl>
                                        <p:attrNameLst>
                                          <p:attrName>style.visibility</p:attrName>
                                        </p:attrNameLst>
                                      </p:cBhvr>
                                      <p:to>
                                        <p:strVal val="visible"/>
                                      </p:to>
                                    </p:set>
                                    <p:anim calcmode="lin" valueType="num">
                                      <p:cBhvr additive="base">
                                        <p:cTn id="15" dur="750" fill="hold"/>
                                        <p:tgtEl>
                                          <p:spTgt spid="14">
                                            <p:bg/>
                                          </p:spTgt>
                                        </p:tgtEl>
                                        <p:attrNameLst>
                                          <p:attrName>ppt_x</p:attrName>
                                        </p:attrNameLst>
                                      </p:cBhvr>
                                      <p:tavLst>
                                        <p:tav tm="0">
                                          <p:val>
                                            <p:strVal val="0-#ppt_w/2"/>
                                          </p:val>
                                        </p:tav>
                                        <p:tav tm="100000">
                                          <p:val>
                                            <p:strVal val="#ppt_x"/>
                                          </p:val>
                                        </p:tav>
                                      </p:tavLst>
                                    </p:anim>
                                    <p:anim calcmode="lin" valueType="num">
                                      <p:cBhvr additive="base">
                                        <p:cTn id="16" dur="750" fill="hold"/>
                                        <p:tgtEl>
                                          <p:spTgt spid="14">
                                            <p:bg/>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15">
                                            <p:bg/>
                                          </p:spTgt>
                                        </p:tgtEl>
                                        <p:attrNameLst>
                                          <p:attrName>style.visibility</p:attrName>
                                        </p:attrNameLst>
                                      </p:cBhvr>
                                      <p:to>
                                        <p:strVal val="visible"/>
                                      </p:to>
                                    </p:set>
                                    <p:anim calcmode="lin" valueType="num">
                                      <p:cBhvr additive="base">
                                        <p:cTn id="23" dur="750" fill="hold"/>
                                        <p:tgtEl>
                                          <p:spTgt spid="15">
                                            <p:bg/>
                                          </p:spTgt>
                                        </p:tgtEl>
                                        <p:attrNameLst>
                                          <p:attrName>ppt_x</p:attrName>
                                        </p:attrNameLst>
                                      </p:cBhvr>
                                      <p:tavLst>
                                        <p:tav tm="0">
                                          <p:val>
                                            <p:strVal val="1+#ppt_w/2"/>
                                          </p:val>
                                        </p:tav>
                                        <p:tav tm="100000">
                                          <p:val>
                                            <p:strVal val="#ppt_x"/>
                                          </p:val>
                                        </p:tav>
                                      </p:tavLst>
                                    </p:anim>
                                    <p:anim calcmode="lin" valueType="num">
                                      <p:cBhvr additive="base">
                                        <p:cTn id="24" dur="750" fill="hold"/>
                                        <p:tgtEl>
                                          <p:spTgt spid="15">
                                            <p:bg/>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5">
                                            <p:txEl>
                                              <p:pRg st="0" end="0"/>
                                            </p:txEl>
                                          </p:spTgt>
                                        </p:tgtEl>
                                        <p:attrNameLst>
                                          <p:attrName>style.visibility</p:attrName>
                                        </p:attrNameLst>
                                      </p:cBhvr>
                                      <p:to>
                                        <p:strVal val="visible"/>
                                      </p:to>
                                    </p:set>
                                    <p:anim calcmode="lin" valueType="num">
                                      <p:cBhvr additive="base">
                                        <p:cTn id="27" dur="7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8" dur="7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4" grpId="0" build="p" animBg="1">
        <p:tmplLst>
          <p:tmpl>
            <p:tnLst>
              <p:par>
                <p:cTn presetID="2" presetClass="entr" presetSubtype="8"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animBg="1">
        <p:tmplLst>
          <p:tmpl>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2. Title and Content 1: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062A-7C53-BF46-B446-DF72F309321A}"/>
              </a:ext>
            </a:extLst>
          </p:cNvPr>
          <p:cNvSpPr>
            <a:spLocks noGrp="1"/>
          </p:cNvSpPr>
          <p:nvPr>
            <p:ph idx="1"/>
          </p:nvPr>
        </p:nvSpPr>
        <p:spPr>
          <a:xfrm>
            <a:off x="587681" y="1224449"/>
            <a:ext cx="3490399"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29" name="Content Placeholder 2">
            <a:extLst>
              <a:ext uri="{FF2B5EF4-FFF2-40B4-BE49-F238E27FC236}">
                <a16:creationId xmlns:a16="http://schemas.microsoft.com/office/drawing/2014/main" id="{CC469226-2006-7640-801C-58663A5EE09B}"/>
              </a:ext>
            </a:extLst>
          </p:cNvPr>
          <p:cNvSpPr>
            <a:spLocks noGrp="1"/>
          </p:cNvSpPr>
          <p:nvPr>
            <p:ph idx="10"/>
          </p:nvPr>
        </p:nvSpPr>
        <p:spPr>
          <a:xfrm>
            <a:off x="4337062" y="1224449"/>
            <a:ext cx="7223583"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7" name="Title 3">
            <a:extLst>
              <a:ext uri="{FF2B5EF4-FFF2-40B4-BE49-F238E27FC236}">
                <a16:creationId xmlns:a16="http://schemas.microsoft.com/office/drawing/2014/main" id="{01CD07B1-650A-4B0E-8254-7BEF6AAA03D2}"/>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84100549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2. Title and Content 2: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062A-7C53-BF46-B446-DF72F309321A}"/>
              </a:ext>
            </a:extLst>
          </p:cNvPr>
          <p:cNvSpPr>
            <a:spLocks noGrp="1"/>
          </p:cNvSpPr>
          <p:nvPr>
            <p:ph idx="1"/>
          </p:nvPr>
        </p:nvSpPr>
        <p:spPr>
          <a:xfrm>
            <a:off x="587679" y="1224449"/>
            <a:ext cx="721837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29" name="Content Placeholder 2">
            <a:extLst>
              <a:ext uri="{FF2B5EF4-FFF2-40B4-BE49-F238E27FC236}">
                <a16:creationId xmlns:a16="http://schemas.microsoft.com/office/drawing/2014/main" id="{CC469226-2006-7640-801C-58663A5EE09B}"/>
              </a:ext>
            </a:extLst>
          </p:cNvPr>
          <p:cNvSpPr>
            <a:spLocks noGrp="1"/>
          </p:cNvSpPr>
          <p:nvPr>
            <p:ph idx="10"/>
          </p:nvPr>
        </p:nvSpPr>
        <p:spPr>
          <a:xfrm>
            <a:off x="8109099" y="1224449"/>
            <a:ext cx="3456000"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7" name="Title 3">
            <a:extLst>
              <a:ext uri="{FF2B5EF4-FFF2-40B4-BE49-F238E27FC236}">
                <a16:creationId xmlns:a16="http://schemas.microsoft.com/office/drawing/2014/main" id="{AAFF8408-7D9B-4D06-A48D-9091BDF96FFA}"/>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24873517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_2. Title and Content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062A-7C53-BF46-B446-DF72F309321A}"/>
              </a:ext>
            </a:extLst>
          </p:cNvPr>
          <p:cNvSpPr>
            <a:spLocks noGrp="1"/>
          </p:cNvSpPr>
          <p:nvPr>
            <p:ph idx="1"/>
          </p:nvPr>
        </p:nvSpPr>
        <p:spPr>
          <a:xfrm>
            <a:off x="587680" y="1224449"/>
            <a:ext cx="345623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29" name="Content Placeholder 2">
            <a:extLst>
              <a:ext uri="{FF2B5EF4-FFF2-40B4-BE49-F238E27FC236}">
                <a16:creationId xmlns:a16="http://schemas.microsoft.com/office/drawing/2014/main" id="{CC469226-2006-7640-801C-58663A5EE09B}"/>
              </a:ext>
            </a:extLst>
          </p:cNvPr>
          <p:cNvSpPr>
            <a:spLocks noGrp="1"/>
          </p:cNvSpPr>
          <p:nvPr>
            <p:ph idx="10"/>
          </p:nvPr>
        </p:nvSpPr>
        <p:spPr>
          <a:xfrm>
            <a:off x="8104408" y="1224449"/>
            <a:ext cx="345623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6D5D523-B834-4FC6-9D61-55850FC465C5}"/>
              </a:ext>
            </a:extLst>
          </p:cNvPr>
          <p:cNvSpPr>
            <a:spLocks noGrp="1"/>
          </p:cNvSpPr>
          <p:nvPr>
            <p:ph idx="14"/>
          </p:nvPr>
        </p:nvSpPr>
        <p:spPr>
          <a:xfrm>
            <a:off x="4346044" y="1224449"/>
            <a:ext cx="345623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9" name="Title 3">
            <a:extLst>
              <a:ext uri="{FF2B5EF4-FFF2-40B4-BE49-F238E27FC236}">
                <a16:creationId xmlns:a16="http://schemas.microsoft.com/office/drawing/2014/main" id="{7319D3DC-B97F-462F-A706-FF15387A9AD2}"/>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19320829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6563273A-81B3-6A4E-AB18-432D72C3C4AF}"/>
              </a:ext>
            </a:extLst>
          </p:cNvPr>
          <p:cNvSpPr>
            <a:spLocks noGrp="1"/>
          </p:cNvSpPr>
          <p:nvPr>
            <p:ph idx="1" hasCustomPrompt="1"/>
          </p:nvPr>
        </p:nvSpPr>
        <p:spPr>
          <a:xfrm>
            <a:off x="587679" y="1909134"/>
            <a:ext cx="10973844" cy="4177007"/>
          </a:xfrm>
          <a:prstGeom prst="rect">
            <a:avLst/>
          </a:prstGeom>
        </p:spPr>
        <p:txBody>
          <a:bodyPr vert="horz" lIns="91440" tIns="45720" rIns="91440" bIns="45720" rtlCol="0">
            <a:normAutofit/>
          </a:bodyPr>
          <a:lstStyle>
            <a:lvl1pPr>
              <a:defRPr sz="1467"/>
            </a:lvl1pPr>
            <a:lvl2pPr>
              <a:defRPr sz="1467"/>
            </a:lvl2pPr>
            <a:lvl3pPr>
              <a:defRPr sz="1467"/>
            </a:lvl3pPr>
            <a:lvl4pPr marL="12700" indent="0">
              <a:buNone/>
              <a:tabLst/>
              <a:defRPr sz="2133" b="1"/>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Text Placeholder 2">
            <a:extLst>
              <a:ext uri="{FF2B5EF4-FFF2-40B4-BE49-F238E27FC236}">
                <a16:creationId xmlns:a16="http://schemas.microsoft.com/office/drawing/2014/main" id="{26904745-C18D-414F-A36A-69128D51ED11}"/>
              </a:ext>
            </a:extLst>
          </p:cNvPr>
          <p:cNvSpPr>
            <a:spLocks noGrp="1"/>
          </p:cNvSpPr>
          <p:nvPr>
            <p:ph type="body" idx="10"/>
          </p:nvPr>
        </p:nvSpPr>
        <p:spPr>
          <a:xfrm>
            <a:off x="587679" y="1221317"/>
            <a:ext cx="10973844" cy="612209"/>
          </a:xfrm>
        </p:spPr>
        <p:txBody>
          <a:bodyPr anchor="t">
            <a:noAutofit/>
          </a:bodyPr>
          <a:lstStyle>
            <a:lvl1pPr marL="0" indent="0">
              <a:buNone/>
              <a:defRPr sz="1600" b="0">
                <a:solidFill>
                  <a:schemeClr val="tx2"/>
                </a:solidFill>
                <a:latin typeface="Arial" panose="020B0604020202020204" pitchFamily="34" charset="0"/>
                <a:cs typeface="Arial" panose="020B0604020202020204" pitchFamily="34" charset="0"/>
              </a:defRPr>
            </a:lvl1pPr>
            <a:lvl2pPr marL="544102" indent="0">
              <a:buNone/>
              <a:defRPr sz="2400" b="1"/>
            </a:lvl2pPr>
            <a:lvl3pPr marL="1088205" indent="0">
              <a:buNone/>
              <a:defRPr sz="2133" b="1"/>
            </a:lvl3pPr>
            <a:lvl4pPr marL="1632305" indent="0">
              <a:buNone/>
              <a:defRPr sz="1867" b="1"/>
            </a:lvl4pPr>
            <a:lvl5pPr marL="2176407" indent="0">
              <a:buNone/>
              <a:defRPr sz="1867" b="1"/>
            </a:lvl5pPr>
            <a:lvl6pPr marL="2720508" indent="0">
              <a:buNone/>
              <a:defRPr sz="1867" b="1"/>
            </a:lvl6pPr>
            <a:lvl7pPr marL="3264610" indent="0">
              <a:buNone/>
              <a:defRPr sz="1867" b="1"/>
            </a:lvl7pPr>
            <a:lvl8pPr marL="3808713" indent="0">
              <a:buNone/>
              <a:defRPr sz="1867" b="1"/>
            </a:lvl8pPr>
            <a:lvl9pPr marL="4352815" indent="0">
              <a:buNone/>
              <a:defRPr sz="1867" b="1"/>
            </a:lvl9pPr>
          </a:lstStyle>
          <a:p>
            <a:pPr lvl="0"/>
            <a:r>
              <a:rPr lang="en-US"/>
              <a:t>Click to edit Master text styles</a:t>
            </a:r>
          </a:p>
        </p:txBody>
      </p:sp>
      <p:sp>
        <p:nvSpPr>
          <p:cNvPr id="7" name="Title 3">
            <a:extLst>
              <a:ext uri="{FF2B5EF4-FFF2-40B4-BE49-F238E27FC236}">
                <a16:creationId xmlns:a16="http://schemas.microsoft.com/office/drawing/2014/main" id="{F295E25A-FA86-4F6D-9339-90DCF5171F89}"/>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3066395067"/>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0584F6C-EB51-4286-9023-A0C4AE55D89D}"/>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39975789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_Titel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3ECE296-7190-C841-9864-09F81783F9D9}"/>
              </a:ext>
            </a:extLst>
          </p:cNvPr>
          <p:cNvSpPr>
            <a:spLocks noGrp="1"/>
          </p:cNvSpPr>
          <p:nvPr>
            <p:ph type="pic" sz="quarter" idx="10" hasCustomPrompt="1"/>
          </p:nvPr>
        </p:nvSpPr>
        <p:spPr>
          <a:xfrm>
            <a:off x="0" y="0"/>
            <a:ext cx="12192000" cy="6858000"/>
          </a:xfrm>
          <a:prstGeom prst="rect">
            <a:avLst/>
          </a:prstGeom>
        </p:spPr>
        <p:txBody>
          <a:bodyPr vert="vert" lIns="576000" anchor="t" anchorCtr="1">
            <a:normAutofit/>
          </a:bodyPr>
          <a:lstStyle>
            <a:lvl1pPr>
              <a:defRPr sz="2000"/>
            </a:lvl1pPr>
          </a:lstStyle>
          <a:p>
            <a:r>
              <a:rPr lang="en-NL"/>
              <a:t>Click on the icon to insert picture </a:t>
            </a:r>
            <a:br>
              <a:rPr lang="en-NL"/>
            </a:br>
            <a:r>
              <a:rPr lang="en-NL"/>
              <a:t>and </a:t>
            </a:r>
            <a:r>
              <a:rPr lang="en-GB"/>
              <a:t>rearrange</a:t>
            </a:r>
            <a:r>
              <a:rPr lang="en-NL"/>
              <a:t> picture to the back</a:t>
            </a:r>
          </a:p>
        </p:txBody>
      </p:sp>
      <p:sp>
        <p:nvSpPr>
          <p:cNvPr id="2" name="Title 1">
            <a:extLst>
              <a:ext uri="{FF2B5EF4-FFF2-40B4-BE49-F238E27FC236}">
                <a16:creationId xmlns:a16="http://schemas.microsoft.com/office/drawing/2014/main" id="{149ADA2A-0528-184A-B656-6B8F3BF68B64}"/>
              </a:ext>
            </a:extLst>
          </p:cNvPr>
          <p:cNvSpPr>
            <a:spLocks noGrp="1"/>
          </p:cNvSpPr>
          <p:nvPr>
            <p:ph type="ctrTitle" hasCustomPrompt="1"/>
          </p:nvPr>
        </p:nvSpPr>
        <p:spPr>
          <a:xfrm>
            <a:off x="622300" y="1016001"/>
            <a:ext cx="9677400" cy="2906551"/>
          </a:xfrm>
          <a:prstGeom prst="rect">
            <a:avLst/>
          </a:prstGeom>
        </p:spPr>
        <p:txBody>
          <a:bodyPr anchor="b">
            <a:noAutofit/>
          </a:bodyPr>
          <a:lstStyle>
            <a:lvl1pPr algn="l">
              <a:defRPr sz="6600" spc="-151"/>
            </a:lvl1pPr>
          </a:lstStyle>
          <a:p>
            <a:r>
              <a:rPr lang="en-GB"/>
              <a:t>CLICK TO EDIT MASTER </a:t>
            </a:r>
            <a:br>
              <a:rPr lang="en-GB"/>
            </a:br>
            <a:r>
              <a:rPr lang="en-GB"/>
              <a:t>TITLE STYLE</a:t>
            </a:r>
            <a:endParaRPr lang="en-NL"/>
          </a:p>
        </p:txBody>
      </p:sp>
      <p:sp>
        <p:nvSpPr>
          <p:cNvPr id="3" name="Subtitle 2">
            <a:extLst>
              <a:ext uri="{FF2B5EF4-FFF2-40B4-BE49-F238E27FC236}">
                <a16:creationId xmlns:a16="http://schemas.microsoft.com/office/drawing/2014/main" id="{5E287365-37EE-2541-803D-61C47B4F82A8}"/>
              </a:ext>
            </a:extLst>
          </p:cNvPr>
          <p:cNvSpPr>
            <a:spLocks noGrp="1"/>
          </p:cNvSpPr>
          <p:nvPr>
            <p:ph type="subTitle" idx="1" hasCustomPrompt="1"/>
          </p:nvPr>
        </p:nvSpPr>
        <p:spPr>
          <a:xfrm>
            <a:off x="622300" y="3922549"/>
            <a:ext cx="9677400" cy="711200"/>
          </a:xfrm>
          <a:prstGeom prst="rect">
            <a:avLst/>
          </a:prstGeom>
        </p:spPr>
        <p:txBody>
          <a:bodyPr/>
          <a:lstStyle>
            <a:lvl1pPr marL="0" indent="0" algn="l">
              <a:buNone/>
              <a:defRPr sz="2400" b="1" spc="-51" baseline="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NL"/>
          </a:p>
        </p:txBody>
      </p:sp>
      <p:sp>
        <p:nvSpPr>
          <p:cNvPr id="10" name="Text Placeholder 5">
            <a:extLst>
              <a:ext uri="{FF2B5EF4-FFF2-40B4-BE49-F238E27FC236}">
                <a16:creationId xmlns:a16="http://schemas.microsoft.com/office/drawing/2014/main" id="{971D37DB-C0E7-E24B-A602-401C25DCC13E}"/>
              </a:ext>
            </a:extLst>
          </p:cNvPr>
          <p:cNvSpPr>
            <a:spLocks noGrp="1"/>
          </p:cNvSpPr>
          <p:nvPr>
            <p:ph type="body" sz="quarter" idx="11" hasCustomPrompt="1"/>
          </p:nvPr>
        </p:nvSpPr>
        <p:spPr>
          <a:xfrm>
            <a:off x="622300" y="5683087"/>
            <a:ext cx="9677400" cy="654268"/>
          </a:xfrm>
          <a:prstGeom prst="rect">
            <a:avLst/>
          </a:prstGeom>
        </p:spPr>
        <p:txBody>
          <a:bodyPr>
            <a:normAutofit/>
          </a:bodyPr>
          <a:lstStyle>
            <a:lvl1pPr>
              <a:defRPr sz="1600"/>
            </a:lvl1pPr>
          </a:lstStyle>
          <a:p>
            <a:pPr lvl="0"/>
            <a:r>
              <a:rPr lang="en-NL"/>
              <a:t>Name:</a:t>
            </a:r>
          </a:p>
          <a:p>
            <a:pPr lvl="0"/>
            <a:r>
              <a:rPr lang="en-NL"/>
              <a:t>Date &amp; Version:</a:t>
            </a:r>
          </a:p>
        </p:txBody>
      </p:sp>
    </p:spTree>
    <p:extLst>
      <p:ext uri="{BB962C8B-B14F-4D97-AF65-F5344CB8AC3E}">
        <p14:creationId xmlns:p14="http://schemas.microsoft.com/office/powerpoint/2010/main" val="85297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6821DCC-D00A-2447-BC1F-F99E6E2A38B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59179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61A1D6-C997-405F-AB43-56159318D844}"/>
              </a:ext>
            </a:extLst>
          </p:cNvPr>
          <p:cNvSpPr>
            <a:spLocks noGrp="1"/>
          </p:cNvSpPr>
          <p:nvPr>
            <p:ph type="pic" sz="quarter" idx="10" hasCustomPrompt="1"/>
          </p:nvPr>
        </p:nvSpPr>
        <p:spPr>
          <a:xfrm>
            <a:off x="7344697" y="0"/>
            <a:ext cx="4847303" cy="6858000"/>
          </a:xfrm>
          <a:custGeom>
            <a:avLst/>
            <a:gdLst>
              <a:gd name="connsiteX0" fmla="*/ 0 w 4847303"/>
              <a:gd name="connsiteY0" fmla="*/ 0 h 6858000"/>
              <a:gd name="connsiteX1" fmla="*/ 4847303 w 4847303"/>
              <a:gd name="connsiteY1" fmla="*/ 0 h 6858000"/>
              <a:gd name="connsiteX2" fmla="*/ 4847303 w 4847303"/>
              <a:gd name="connsiteY2" fmla="*/ 6858000 h 6858000"/>
              <a:gd name="connsiteX3" fmla="*/ 807900 w 4847303"/>
              <a:gd name="connsiteY3" fmla="*/ 6858000 h 6858000"/>
              <a:gd name="connsiteX4" fmla="*/ 0 w 4847303"/>
              <a:gd name="connsiteY4" fmla="*/ 60501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303" h="6858000">
                <a:moveTo>
                  <a:pt x="0" y="0"/>
                </a:moveTo>
                <a:lnTo>
                  <a:pt x="4847303" y="0"/>
                </a:lnTo>
                <a:lnTo>
                  <a:pt x="4847303" y="6858000"/>
                </a:lnTo>
                <a:lnTo>
                  <a:pt x="807900" y="6858000"/>
                </a:lnTo>
                <a:cubicBezTo>
                  <a:pt x="361709" y="6858000"/>
                  <a:pt x="0" y="6496291"/>
                  <a:pt x="0" y="605010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6666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 Master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3ECE24E-DFB3-4B39-BE59-E16243F52784}"/>
              </a:ext>
            </a:extLst>
          </p:cNvPr>
          <p:cNvSpPr>
            <a:spLocks noGrp="1"/>
          </p:cNvSpPr>
          <p:nvPr>
            <p:ph type="pic" sz="quarter" idx="16" hasCustomPrompt="1"/>
          </p:nvPr>
        </p:nvSpPr>
        <p:spPr>
          <a:xfrm>
            <a:off x="374755" y="378501"/>
            <a:ext cx="4646951" cy="6100997"/>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5020702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A1261A-C7DF-440D-B97F-B6F7D6FCBD2E}"/>
              </a:ext>
            </a:extLst>
          </p:cNvPr>
          <p:cNvSpPr>
            <a:spLocks noGrp="1"/>
          </p:cNvSpPr>
          <p:nvPr>
            <p:ph type="pic" sz="quarter" idx="11" hasCustomPrompt="1"/>
          </p:nvPr>
        </p:nvSpPr>
        <p:spPr>
          <a:xfrm>
            <a:off x="9194887" y="4851395"/>
            <a:ext cx="2997113" cy="2006605"/>
          </a:xfrm>
          <a:custGeom>
            <a:avLst/>
            <a:gdLst>
              <a:gd name="connsiteX0" fmla="*/ 334441 w 2997113"/>
              <a:gd name="connsiteY0" fmla="*/ 0 h 2006605"/>
              <a:gd name="connsiteX1" fmla="*/ 2997113 w 2997113"/>
              <a:gd name="connsiteY1" fmla="*/ 0 h 2006605"/>
              <a:gd name="connsiteX2" fmla="*/ 2997113 w 2997113"/>
              <a:gd name="connsiteY2" fmla="*/ 2006605 h 2006605"/>
              <a:gd name="connsiteX3" fmla="*/ 0 w 2997113"/>
              <a:gd name="connsiteY3" fmla="*/ 2006605 h 2006605"/>
              <a:gd name="connsiteX4" fmla="*/ 0 w 2997113"/>
              <a:gd name="connsiteY4" fmla="*/ 334441 h 2006605"/>
              <a:gd name="connsiteX5" fmla="*/ 334441 w 2997113"/>
              <a:gd name="connsiteY5" fmla="*/ 0 h 20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113" h="2006605">
                <a:moveTo>
                  <a:pt x="334441" y="0"/>
                </a:moveTo>
                <a:lnTo>
                  <a:pt x="2997113" y="0"/>
                </a:lnTo>
                <a:lnTo>
                  <a:pt x="2997113" y="2006605"/>
                </a:lnTo>
                <a:lnTo>
                  <a:pt x="0" y="2006605"/>
                </a:lnTo>
                <a:lnTo>
                  <a:pt x="0" y="334441"/>
                </a:lnTo>
                <a:cubicBezTo>
                  <a:pt x="0" y="149734"/>
                  <a:pt x="149734" y="0"/>
                  <a:pt x="33444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6" name="Picture Placeholder 5">
            <a:extLst>
              <a:ext uri="{FF2B5EF4-FFF2-40B4-BE49-F238E27FC236}">
                <a16:creationId xmlns:a16="http://schemas.microsoft.com/office/drawing/2014/main" id="{24341BC1-5D8F-42BC-95C4-AD24C544E31C}"/>
              </a:ext>
            </a:extLst>
          </p:cNvPr>
          <p:cNvSpPr>
            <a:spLocks noGrp="1"/>
          </p:cNvSpPr>
          <p:nvPr>
            <p:ph type="pic" sz="quarter" idx="10" hasCustomPrompt="1"/>
          </p:nvPr>
        </p:nvSpPr>
        <p:spPr>
          <a:xfrm>
            <a:off x="838201" y="1028700"/>
            <a:ext cx="5530135" cy="3366837"/>
          </a:xfrm>
          <a:custGeom>
            <a:avLst/>
            <a:gdLst>
              <a:gd name="connsiteX0" fmla="*/ 0 w 5530135"/>
              <a:gd name="connsiteY0" fmla="*/ 0 h 3366837"/>
              <a:gd name="connsiteX1" fmla="*/ 4904846 w 5530135"/>
              <a:gd name="connsiteY1" fmla="*/ 0 h 3366837"/>
              <a:gd name="connsiteX2" fmla="*/ 5530135 w 5530135"/>
              <a:gd name="connsiteY2" fmla="*/ 625289 h 3366837"/>
              <a:gd name="connsiteX3" fmla="*/ 5530135 w 5530135"/>
              <a:gd name="connsiteY3" fmla="*/ 3366837 h 3366837"/>
              <a:gd name="connsiteX4" fmla="*/ 0 w 5530135"/>
              <a:gd name="connsiteY4" fmla="*/ 3366837 h 3366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135" h="3366837">
                <a:moveTo>
                  <a:pt x="0" y="0"/>
                </a:moveTo>
                <a:lnTo>
                  <a:pt x="4904846" y="0"/>
                </a:lnTo>
                <a:cubicBezTo>
                  <a:pt x="5250184" y="0"/>
                  <a:pt x="5530135" y="279951"/>
                  <a:pt x="5530135" y="625289"/>
                </a:cubicBezTo>
                <a:lnTo>
                  <a:pt x="5530135" y="3366837"/>
                </a:lnTo>
                <a:lnTo>
                  <a:pt x="0" y="3366837"/>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33507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1+#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7842AE3-3628-464A-862F-88A2E9377F18}"/>
              </a:ext>
            </a:extLst>
          </p:cNvPr>
          <p:cNvSpPr>
            <a:spLocks noGrp="1"/>
          </p:cNvSpPr>
          <p:nvPr>
            <p:ph type="pic" sz="quarter" idx="10" hasCustomPrompt="1"/>
          </p:nvPr>
        </p:nvSpPr>
        <p:spPr>
          <a:xfrm>
            <a:off x="125824" y="1420639"/>
            <a:ext cx="3393487" cy="3737918"/>
          </a:xfrm>
          <a:custGeom>
            <a:avLst/>
            <a:gdLst>
              <a:gd name="connsiteX0" fmla="*/ 0 w 3393487"/>
              <a:gd name="connsiteY0" fmla="*/ 0 h 3737918"/>
              <a:gd name="connsiteX1" fmla="*/ 3393487 w 3393487"/>
              <a:gd name="connsiteY1" fmla="*/ 0 h 3737918"/>
              <a:gd name="connsiteX2" fmla="*/ 3393487 w 3393487"/>
              <a:gd name="connsiteY2" fmla="*/ 3737918 h 3737918"/>
              <a:gd name="connsiteX3" fmla="*/ 0 w 3393487"/>
              <a:gd name="connsiteY3" fmla="*/ 3737918 h 3737918"/>
            </a:gdLst>
            <a:ahLst/>
            <a:cxnLst>
              <a:cxn ang="0">
                <a:pos x="connsiteX0" y="connsiteY0"/>
              </a:cxn>
              <a:cxn ang="0">
                <a:pos x="connsiteX1" y="connsiteY1"/>
              </a:cxn>
              <a:cxn ang="0">
                <a:pos x="connsiteX2" y="connsiteY2"/>
              </a:cxn>
              <a:cxn ang="0">
                <a:pos x="connsiteX3" y="connsiteY3"/>
              </a:cxn>
            </a:cxnLst>
            <a:rect l="l" t="t" r="r" b="b"/>
            <a:pathLst>
              <a:path w="3393487" h="3737918">
                <a:moveTo>
                  <a:pt x="0" y="0"/>
                </a:moveTo>
                <a:lnTo>
                  <a:pt x="3393487" y="0"/>
                </a:lnTo>
                <a:lnTo>
                  <a:pt x="3393487" y="3737918"/>
                </a:lnTo>
                <a:lnTo>
                  <a:pt x="0" y="3737918"/>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71553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D52BD8B-71B9-4185-AA80-07A4C438A794}"/>
              </a:ext>
            </a:extLst>
          </p:cNvPr>
          <p:cNvSpPr>
            <a:spLocks noGrp="1"/>
          </p:cNvSpPr>
          <p:nvPr>
            <p:ph type="pic" sz="quarter" idx="11" hasCustomPrompt="1"/>
          </p:nvPr>
        </p:nvSpPr>
        <p:spPr>
          <a:xfrm>
            <a:off x="5258797" y="4342949"/>
            <a:ext cx="1414719" cy="1414719"/>
          </a:xfrm>
          <a:custGeom>
            <a:avLst/>
            <a:gdLst>
              <a:gd name="connsiteX0" fmla="*/ 0 w 1414719"/>
              <a:gd name="connsiteY0" fmla="*/ 0 h 1414719"/>
              <a:gd name="connsiteX1" fmla="*/ 1414719 w 1414719"/>
              <a:gd name="connsiteY1" fmla="*/ 0 h 1414719"/>
              <a:gd name="connsiteX2" fmla="*/ 1414719 w 1414719"/>
              <a:gd name="connsiteY2" fmla="*/ 1414719 h 1414719"/>
              <a:gd name="connsiteX3" fmla="*/ 0 w 1414719"/>
              <a:gd name="connsiteY3" fmla="*/ 1414719 h 1414719"/>
            </a:gdLst>
            <a:ahLst/>
            <a:cxnLst>
              <a:cxn ang="0">
                <a:pos x="connsiteX0" y="connsiteY0"/>
              </a:cxn>
              <a:cxn ang="0">
                <a:pos x="connsiteX1" y="connsiteY1"/>
              </a:cxn>
              <a:cxn ang="0">
                <a:pos x="connsiteX2" y="connsiteY2"/>
              </a:cxn>
              <a:cxn ang="0">
                <a:pos x="connsiteX3" y="connsiteY3"/>
              </a:cxn>
            </a:cxnLst>
            <a:rect l="l" t="t" r="r" b="b"/>
            <a:pathLst>
              <a:path w="1414719" h="1414719">
                <a:moveTo>
                  <a:pt x="0" y="0"/>
                </a:moveTo>
                <a:lnTo>
                  <a:pt x="1414719" y="0"/>
                </a:lnTo>
                <a:lnTo>
                  <a:pt x="1414719" y="1414719"/>
                </a:lnTo>
                <a:lnTo>
                  <a:pt x="0" y="1414719"/>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1" name="Picture Placeholder 10">
            <a:extLst>
              <a:ext uri="{FF2B5EF4-FFF2-40B4-BE49-F238E27FC236}">
                <a16:creationId xmlns:a16="http://schemas.microsoft.com/office/drawing/2014/main" id="{D6FB8F46-E908-4B25-AA56-698DA85162B1}"/>
              </a:ext>
            </a:extLst>
          </p:cNvPr>
          <p:cNvSpPr>
            <a:spLocks noGrp="1"/>
          </p:cNvSpPr>
          <p:nvPr>
            <p:ph type="pic" sz="quarter" idx="12" hasCustomPrompt="1"/>
          </p:nvPr>
        </p:nvSpPr>
        <p:spPr>
          <a:xfrm>
            <a:off x="5258796" y="2721639"/>
            <a:ext cx="1414720" cy="1414720"/>
          </a:xfrm>
          <a:custGeom>
            <a:avLst/>
            <a:gdLst>
              <a:gd name="connsiteX0" fmla="*/ 0 w 1414720"/>
              <a:gd name="connsiteY0" fmla="*/ 0 h 1414720"/>
              <a:gd name="connsiteX1" fmla="*/ 1414720 w 1414720"/>
              <a:gd name="connsiteY1" fmla="*/ 0 h 1414720"/>
              <a:gd name="connsiteX2" fmla="*/ 1414720 w 1414720"/>
              <a:gd name="connsiteY2" fmla="*/ 1414720 h 1414720"/>
              <a:gd name="connsiteX3" fmla="*/ 0 w 1414720"/>
              <a:gd name="connsiteY3" fmla="*/ 1414720 h 1414720"/>
            </a:gdLst>
            <a:ahLst/>
            <a:cxnLst>
              <a:cxn ang="0">
                <a:pos x="connsiteX0" y="connsiteY0"/>
              </a:cxn>
              <a:cxn ang="0">
                <a:pos x="connsiteX1" y="connsiteY1"/>
              </a:cxn>
              <a:cxn ang="0">
                <a:pos x="connsiteX2" y="connsiteY2"/>
              </a:cxn>
              <a:cxn ang="0">
                <a:pos x="connsiteX3" y="connsiteY3"/>
              </a:cxn>
            </a:cxnLst>
            <a:rect l="l" t="t" r="r" b="b"/>
            <a:pathLst>
              <a:path w="1414720" h="1414720">
                <a:moveTo>
                  <a:pt x="0" y="0"/>
                </a:moveTo>
                <a:lnTo>
                  <a:pt x="1414720" y="0"/>
                </a:lnTo>
                <a:lnTo>
                  <a:pt x="1414720" y="1414720"/>
                </a:lnTo>
                <a:lnTo>
                  <a:pt x="0" y="141472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7" name="Picture Placeholder 6">
            <a:extLst>
              <a:ext uri="{FF2B5EF4-FFF2-40B4-BE49-F238E27FC236}">
                <a16:creationId xmlns:a16="http://schemas.microsoft.com/office/drawing/2014/main" id="{362C51D2-57EA-4F00-B222-15208B7537DA}"/>
              </a:ext>
            </a:extLst>
          </p:cNvPr>
          <p:cNvSpPr>
            <a:spLocks noGrp="1"/>
          </p:cNvSpPr>
          <p:nvPr>
            <p:ph type="pic" sz="quarter" idx="10" hasCustomPrompt="1"/>
          </p:nvPr>
        </p:nvSpPr>
        <p:spPr>
          <a:xfrm>
            <a:off x="5258796" y="1100331"/>
            <a:ext cx="1414721" cy="1414721"/>
          </a:xfrm>
          <a:custGeom>
            <a:avLst/>
            <a:gdLst>
              <a:gd name="connsiteX0" fmla="*/ 0 w 1414721"/>
              <a:gd name="connsiteY0" fmla="*/ 0 h 1414721"/>
              <a:gd name="connsiteX1" fmla="*/ 1414721 w 1414721"/>
              <a:gd name="connsiteY1" fmla="*/ 0 h 1414721"/>
              <a:gd name="connsiteX2" fmla="*/ 1414721 w 1414721"/>
              <a:gd name="connsiteY2" fmla="*/ 1414721 h 1414721"/>
              <a:gd name="connsiteX3" fmla="*/ 0 w 1414721"/>
              <a:gd name="connsiteY3" fmla="*/ 1414721 h 1414721"/>
            </a:gdLst>
            <a:ahLst/>
            <a:cxnLst>
              <a:cxn ang="0">
                <a:pos x="connsiteX0" y="connsiteY0"/>
              </a:cxn>
              <a:cxn ang="0">
                <a:pos x="connsiteX1" y="connsiteY1"/>
              </a:cxn>
              <a:cxn ang="0">
                <a:pos x="connsiteX2" y="connsiteY2"/>
              </a:cxn>
              <a:cxn ang="0">
                <a:pos x="connsiteX3" y="connsiteY3"/>
              </a:cxn>
            </a:cxnLst>
            <a:rect l="l" t="t" r="r" b="b"/>
            <a:pathLst>
              <a:path w="1414721" h="1414721">
                <a:moveTo>
                  <a:pt x="0" y="0"/>
                </a:moveTo>
                <a:lnTo>
                  <a:pt x="1414721" y="0"/>
                </a:lnTo>
                <a:lnTo>
                  <a:pt x="1414721" y="1414721"/>
                </a:lnTo>
                <a:lnTo>
                  <a:pt x="0" y="1414721"/>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93075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1+#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250" fill="hold"/>
                                        <p:tgtEl>
                                          <p:spTgt spid="11"/>
                                        </p:tgtEl>
                                        <p:attrNameLst>
                                          <p:attrName>ppt_x</p:attrName>
                                        </p:attrNameLst>
                                      </p:cBhvr>
                                      <p:tavLst>
                                        <p:tav tm="0">
                                          <p:val>
                                            <p:strVal val="1+#ppt_w/2"/>
                                          </p:val>
                                        </p:tav>
                                        <p:tav tm="100000">
                                          <p:val>
                                            <p:strVal val="#ppt_x"/>
                                          </p:val>
                                        </p:tav>
                                      </p:tavLst>
                                    </p:anim>
                                    <p:anim calcmode="lin" valueType="num">
                                      <p:cBhvr additive="base">
                                        <p:cTn id="12" dur="1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1+#ppt_w/2"/>
                                          </p:val>
                                        </p:tav>
                                        <p:tav tm="100000">
                                          <p:val>
                                            <p:strVal val="#ppt_x"/>
                                          </p:val>
                                        </p:tav>
                                      </p:tavLst>
                                    </p:anim>
                                    <p:anim calcmode="lin" valueType="num">
                                      <p:cBhvr additive="base">
                                        <p:cTn id="16"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Пользовательский макет">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0" y="0"/>
            <a:ext cx="6096000" cy="3429000"/>
          </a:xfrm>
          <a:solidFill>
            <a:schemeClr val="accent1">
              <a:lumMod val="40000"/>
              <a:lumOff val="60000"/>
            </a:schemeClr>
          </a:solidFill>
        </p:spPr>
        <p:txBody>
          <a:bodyPr/>
          <a:lstStyle/>
          <a:p>
            <a:endParaRPr lang="ru-RU"/>
          </a:p>
        </p:txBody>
      </p:sp>
      <p:sp>
        <p:nvSpPr>
          <p:cNvPr id="10" name="Рисунок 8"/>
          <p:cNvSpPr>
            <a:spLocks noGrp="1"/>
          </p:cNvSpPr>
          <p:nvPr>
            <p:ph type="pic" sz="quarter" idx="11"/>
          </p:nvPr>
        </p:nvSpPr>
        <p:spPr>
          <a:xfrm>
            <a:off x="6096000" y="3429000"/>
            <a:ext cx="6096000" cy="3429000"/>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1717576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476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5E862E9-C96F-4BB8-B81A-7ACFCDADF847}"/>
              </a:ext>
            </a:extLst>
          </p:cNvPr>
          <p:cNvSpPr>
            <a:spLocks noGrp="1"/>
          </p:cNvSpPr>
          <p:nvPr>
            <p:ph type="pic" sz="quarter" idx="12" hasCustomPrompt="1"/>
          </p:nvPr>
        </p:nvSpPr>
        <p:spPr>
          <a:xfrm>
            <a:off x="6548683" y="1047290"/>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1" name="Picture Placeholder 10">
            <a:extLst>
              <a:ext uri="{FF2B5EF4-FFF2-40B4-BE49-F238E27FC236}">
                <a16:creationId xmlns:a16="http://schemas.microsoft.com/office/drawing/2014/main" id="{B04A9E40-97E0-4E07-BE70-215E79C95758}"/>
              </a:ext>
            </a:extLst>
          </p:cNvPr>
          <p:cNvSpPr>
            <a:spLocks noGrp="1"/>
          </p:cNvSpPr>
          <p:nvPr>
            <p:ph type="pic" sz="quarter" idx="13" hasCustomPrompt="1"/>
          </p:nvPr>
        </p:nvSpPr>
        <p:spPr>
          <a:xfrm>
            <a:off x="3693441" y="1047290"/>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9" name="Picture Placeholder 8">
            <a:extLst>
              <a:ext uri="{FF2B5EF4-FFF2-40B4-BE49-F238E27FC236}">
                <a16:creationId xmlns:a16="http://schemas.microsoft.com/office/drawing/2014/main" id="{2B6D2D62-5BBE-48C1-A51A-91F8CFAC65F4}"/>
              </a:ext>
            </a:extLst>
          </p:cNvPr>
          <p:cNvSpPr>
            <a:spLocks noGrp="1"/>
          </p:cNvSpPr>
          <p:nvPr>
            <p:ph type="pic" sz="quarter" idx="11" hasCustomPrompt="1"/>
          </p:nvPr>
        </p:nvSpPr>
        <p:spPr>
          <a:xfrm>
            <a:off x="9430201" y="2020546"/>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8" name="Picture Placeholder 7">
            <a:extLst>
              <a:ext uri="{FF2B5EF4-FFF2-40B4-BE49-F238E27FC236}">
                <a16:creationId xmlns:a16="http://schemas.microsoft.com/office/drawing/2014/main" id="{7759947C-F31D-44DB-A732-11C3D2AED572}"/>
              </a:ext>
            </a:extLst>
          </p:cNvPr>
          <p:cNvSpPr>
            <a:spLocks noGrp="1"/>
          </p:cNvSpPr>
          <p:nvPr>
            <p:ph type="pic" sz="quarter" idx="10" hasCustomPrompt="1"/>
          </p:nvPr>
        </p:nvSpPr>
        <p:spPr>
          <a:xfrm>
            <a:off x="838200" y="2020546"/>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94914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6821DCC-D00A-2447-BC1F-F99E6E2A38B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96086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4022865-85EB-4173-9931-80AFC6199AFB}"/>
              </a:ext>
            </a:extLst>
          </p:cNvPr>
          <p:cNvSpPr>
            <a:spLocks/>
          </p:cNvSpPr>
          <p:nvPr userDrawn="1"/>
        </p:nvSpPr>
        <p:spPr bwMode="auto">
          <a:xfrm rot="18900000" flipH="1">
            <a:off x="226123" y="-1507904"/>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Picture Placeholder 2">
            <a:extLst>
              <a:ext uri="{FF2B5EF4-FFF2-40B4-BE49-F238E27FC236}">
                <a16:creationId xmlns:a16="http://schemas.microsoft.com/office/drawing/2014/main" id="{ED3F7208-5D61-41D8-8434-F44052D66FC6}"/>
              </a:ext>
            </a:extLst>
          </p:cNvPr>
          <p:cNvSpPr>
            <a:spLocks noGrp="1"/>
          </p:cNvSpPr>
          <p:nvPr>
            <p:ph type="pic" sz="quarter" idx="11" hasCustomPrompt="1"/>
          </p:nvPr>
        </p:nvSpPr>
        <p:spPr>
          <a:xfrm>
            <a:off x="857250" y="1015135"/>
            <a:ext cx="3709856" cy="4827730"/>
          </a:xfrm>
          <a:custGeom>
            <a:avLst/>
            <a:gdLst>
              <a:gd name="connsiteX0" fmla="*/ 703221 w 1353378"/>
              <a:gd name="connsiteY0" fmla="*/ 0 h 1761185"/>
              <a:gd name="connsiteX1" fmla="*/ 1169383 w 1353378"/>
              <a:gd name="connsiteY1" fmla="*/ 146374 h 1761185"/>
              <a:gd name="connsiteX2" fmla="*/ 1345149 w 1353378"/>
              <a:gd name="connsiteY2" fmla="*/ 523183 h 1761185"/>
              <a:gd name="connsiteX3" fmla="*/ 1342798 w 1353378"/>
              <a:gd name="connsiteY3" fmla="*/ 530237 h 1761185"/>
              <a:gd name="connsiteX4" fmla="*/ 957171 w 1353378"/>
              <a:gd name="connsiteY4" fmla="*/ 530237 h 1761185"/>
              <a:gd name="connsiteX5" fmla="*/ 887805 w 1353378"/>
              <a:gd name="connsiteY5" fmla="*/ 363877 h 1761185"/>
              <a:gd name="connsiteX6" fmla="*/ 696167 w 1353378"/>
              <a:gd name="connsiteY6" fmla="*/ 299801 h 1761185"/>
              <a:gd name="connsiteX7" fmla="*/ 508057 w 1353378"/>
              <a:gd name="connsiteY7" fmla="*/ 352708 h 1761185"/>
              <a:gd name="connsiteX8" fmla="*/ 439866 w 1353378"/>
              <a:gd name="connsiteY8" fmla="*/ 483209 h 1761185"/>
              <a:gd name="connsiteX9" fmla="*/ 508645 w 1353378"/>
              <a:gd name="connsiteY9" fmla="*/ 603717 h 1761185"/>
              <a:gd name="connsiteX10" fmla="*/ 766709 w 1353378"/>
              <a:gd name="connsiteY10" fmla="*/ 717171 h 1761185"/>
              <a:gd name="connsiteX11" fmla="*/ 1205830 w 1353378"/>
              <a:gd name="connsiteY11" fmla="*/ 931148 h 1761185"/>
              <a:gd name="connsiteX12" fmla="*/ 1353378 w 1353378"/>
              <a:gd name="connsiteY12" fmla="*/ 1280328 h 1761185"/>
              <a:gd name="connsiteX13" fmla="*/ 1177613 w 1353378"/>
              <a:gd name="connsiteY13" fmla="*/ 1633623 h 1761185"/>
              <a:gd name="connsiteX14" fmla="*/ 711451 w 1353378"/>
              <a:gd name="connsiteY14" fmla="*/ 1761185 h 1761185"/>
              <a:gd name="connsiteX15" fmla="*/ 207080 w 1353378"/>
              <a:gd name="connsiteY15" fmla="*/ 1614811 h 1761185"/>
              <a:gd name="connsiteX16" fmla="*/ 159 w 1353378"/>
              <a:gd name="connsiteY16" fmla="*/ 1193326 h 1761185"/>
              <a:gd name="connsiteX17" fmla="*/ 2510 w 1353378"/>
              <a:gd name="connsiteY17" fmla="*/ 1186272 h 1761185"/>
              <a:gd name="connsiteX18" fmla="*/ 389312 w 1353378"/>
              <a:gd name="connsiteY18" fmla="*/ 1186272 h 1761185"/>
              <a:gd name="connsiteX19" fmla="*/ 469259 w 1353378"/>
              <a:gd name="connsiteY19" fmla="*/ 1397897 h 1761185"/>
              <a:gd name="connsiteX20" fmla="*/ 711451 w 1353378"/>
              <a:gd name="connsiteY20" fmla="*/ 1461384 h 1761185"/>
              <a:gd name="connsiteX21" fmla="*/ 895447 w 1353378"/>
              <a:gd name="connsiteY21" fmla="*/ 1412005 h 1761185"/>
              <a:gd name="connsiteX22" fmla="*/ 955995 w 1353378"/>
              <a:gd name="connsiteY22" fmla="*/ 1282679 h 1761185"/>
              <a:gd name="connsiteX23" fmla="*/ 896035 w 1353378"/>
              <a:gd name="connsiteY23" fmla="*/ 1142772 h 1761185"/>
              <a:gd name="connsiteX24" fmla="*/ 680883 w 1353378"/>
              <a:gd name="connsiteY24" fmla="*/ 1038136 h 1761185"/>
              <a:gd name="connsiteX25" fmla="*/ 200026 w 1353378"/>
              <a:gd name="connsiteY25" fmla="*/ 818869 h 1761185"/>
              <a:gd name="connsiteX26" fmla="*/ 43659 w 1353378"/>
              <a:gd name="connsiteY26" fmla="*/ 480858 h 1761185"/>
              <a:gd name="connsiteX27" fmla="*/ 230006 w 1353378"/>
              <a:gd name="connsiteY27" fmla="*/ 132854 h 1761185"/>
              <a:gd name="connsiteX28" fmla="*/ 703221 w 1353378"/>
              <a:gd name="connsiteY28"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3378" h="1761185">
                <a:moveTo>
                  <a:pt x="703221" y="0"/>
                </a:moveTo>
                <a:cubicBezTo>
                  <a:pt x="892900" y="0"/>
                  <a:pt x="1048287" y="48792"/>
                  <a:pt x="1169383" y="146374"/>
                </a:cubicBezTo>
                <a:cubicBezTo>
                  <a:pt x="1290480" y="243956"/>
                  <a:pt x="1349068" y="369559"/>
                  <a:pt x="1345149" y="523183"/>
                </a:cubicBezTo>
                <a:lnTo>
                  <a:pt x="1342798" y="530237"/>
                </a:lnTo>
                <a:lnTo>
                  <a:pt x="957171" y="530237"/>
                </a:lnTo>
                <a:cubicBezTo>
                  <a:pt x="957171" y="462047"/>
                  <a:pt x="934049" y="406593"/>
                  <a:pt x="887805" y="363877"/>
                </a:cubicBezTo>
                <a:cubicBezTo>
                  <a:pt x="841562" y="321160"/>
                  <a:pt x="777682" y="299801"/>
                  <a:pt x="696167" y="299801"/>
                </a:cubicBezTo>
                <a:cubicBezTo>
                  <a:pt x="616221" y="299801"/>
                  <a:pt x="553517" y="317437"/>
                  <a:pt x="508057" y="352708"/>
                </a:cubicBezTo>
                <a:cubicBezTo>
                  <a:pt x="462597" y="387978"/>
                  <a:pt x="439866" y="431479"/>
                  <a:pt x="439866" y="483209"/>
                </a:cubicBezTo>
                <a:cubicBezTo>
                  <a:pt x="439866" y="533372"/>
                  <a:pt x="462792" y="573542"/>
                  <a:pt x="508645" y="603717"/>
                </a:cubicBezTo>
                <a:cubicBezTo>
                  <a:pt x="554497" y="633894"/>
                  <a:pt x="640518" y="671712"/>
                  <a:pt x="766709" y="717171"/>
                </a:cubicBezTo>
                <a:cubicBezTo>
                  <a:pt x="961090" y="775172"/>
                  <a:pt x="1107464" y="846498"/>
                  <a:pt x="1205830" y="931148"/>
                </a:cubicBezTo>
                <a:cubicBezTo>
                  <a:pt x="1304195" y="1015798"/>
                  <a:pt x="1353378" y="1132190"/>
                  <a:pt x="1353378" y="1280328"/>
                </a:cubicBezTo>
                <a:cubicBezTo>
                  <a:pt x="1353378" y="1430816"/>
                  <a:pt x="1294789" y="1548581"/>
                  <a:pt x="1177613" y="1633623"/>
                </a:cubicBezTo>
                <a:cubicBezTo>
                  <a:pt x="1060436" y="1718664"/>
                  <a:pt x="905048" y="1761185"/>
                  <a:pt x="711451" y="1761185"/>
                </a:cubicBezTo>
                <a:cubicBezTo>
                  <a:pt x="517071" y="1761185"/>
                  <a:pt x="348947" y="1712393"/>
                  <a:pt x="207080" y="1614811"/>
                </a:cubicBezTo>
                <a:cubicBezTo>
                  <a:pt x="65214" y="1517229"/>
                  <a:pt x="-3761" y="1376734"/>
                  <a:pt x="159" y="1193326"/>
                </a:cubicBezTo>
                <a:lnTo>
                  <a:pt x="2510" y="1186272"/>
                </a:lnTo>
                <a:lnTo>
                  <a:pt x="389312" y="1186272"/>
                </a:lnTo>
                <a:cubicBezTo>
                  <a:pt x="389312" y="1285030"/>
                  <a:pt x="415961" y="1355572"/>
                  <a:pt x="469259" y="1397897"/>
                </a:cubicBezTo>
                <a:cubicBezTo>
                  <a:pt x="522557" y="1440221"/>
                  <a:pt x="603288" y="1461384"/>
                  <a:pt x="711451" y="1461384"/>
                </a:cubicBezTo>
                <a:cubicBezTo>
                  <a:pt x="793749" y="1461384"/>
                  <a:pt x="855082" y="1444925"/>
                  <a:pt x="895447" y="1412005"/>
                </a:cubicBezTo>
                <a:cubicBezTo>
                  <a:pt x="935812" y="1379086"/>
                  <a:pt x="955995" y="1335977"/>
                  <a:pt x="955995" y="1282679"/>
                </a:cubicBezTo>
                <a:cubicBezTo>
                  <a:pt x="955995" y="1222327"/>
                  <a:pt x="936009" y="1175692"/>
                  <a:pt x="896035" y="1142772"/>
                </a:cubicBezTo>
                <a:cubicBezTo>
                  <a:pt x="856061" y="1109852"/>
                  <a:pt x="784345" y="1074973"/>
                  <a:pt x="680883" y="1038136"/>
                </a:cubicBezTo>
                <a:cubicBezTo>
                  <a:pt x="464556" y="969946"/>
                  <a:pt x="304271" y="896856"/>
                  <a:pt x="200026" y="818869"/>
                </a:cubicBezTo>
                <a:cubicBezTo>
                  <a:pt x="95782" y="740882"/>
                  <a:pt x="43659" y="628212"/>
                  <a:pt x="43659" y="480858"/>
                </a:cubicBezTo>
                <a:cubicBezTo>
                  <a:pt x="43659" y="337423"/>
                  <a:pt x="105774" y="221423"/>
                  <a:pt x="230006" y="132854"/>
                </a:cubicBezTo>
                <a:cubicBezTo>
                  <a:pt x="354237" y="44285"/>
                  <a:pt x="511975" y="0"/>
                  <a:pt x="70322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55921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32" presetClass="emph" presetSubtype="0" repeatCount="indefinite" fill="remove" grpId="1" nodeType="withEffect">
                                  <p:stCondLst>
                                    <p:cond delay="750"/>
                                  </p:stCondLst>
                                  <p:childTnLst>
                                    <p:animRot by="120000">
                                      <p:cBhvr>
                                        <p:cTn id="11" dur="500" fill="hold">
                                          <p:stCondLst>
                                            <p:cond delay="0"/>
                                          </p:stCondLst>
                                        </p:cTn>
                                        <p:tgtEl>
                                          <p:spTgt spid="4"/>
                                        </p:tgtEl>
                                        <p:attrNameLst>
                                          <p:attrName>r</p:attrName>
                                        </p:attrNameLst>
                                      </p:cBhvr>
                                    </p:animRot>
                                    <p:animRot by="-240000">
                                      <p:cBhvr>
                                        <p:cTn id="12" dur="1000" fill="hold">
                                          <p:stCondLst>
                                            <p:cond delay="1000"/>
                                          </p:stCondLst>
                                        </p:cTn>
                                        <p:tgtEl>
                                          <p:spTgt spid="4"/>
                                        </p:tgtEl>
                                        <p:attrNameLst>
                                          <p:attrName>r</p:attrName>
                                        </p:attrNameLst>
                                      </p:cBhvr>
                                    </p:animRot>
                                    <p:animRot by="240000">
                                      <p:cBhvr>
                                        <p:cTn id="13" dur="1000" fill="hold">
                                          <p:stCondLst>
                                            <p:cond delay="2000"/>
                                          </p:stCondLst>
                                        </p:cTn>
                                        <p:tgtEl>
                                          <p:spTgt spid="4"/>
                                        </p:tgtEl>
                                        <p:attrNameLst>
                                          <p:attrName>r</p:attrName>
                                        </p:attrNameLst>
                                      </p:cBhvr>
                                    </p:animRot>
                                    <p:animRot by="-240000">
                                      <p:cBhvr>
                                        <p:cTn id="14" dur="1000" fill="hold">
                                          <p:stCondLst>
                                            <p:cond delay="3000"/>
                                          </p:stCondLst>
                                        </p:cTn>
                                        <p:tgtEl>
                                          <p:spTgt spid="4"/>
                                        </p:tgtEl>
                                        <p:attrNameLst>
                                          <p:attrName>r</p:attrName>
                                        </p:attrNameLst>
                                      </p:cBhvr>
                                    </p:animRot>
                                    <p:animRot by="120000">
                                      <p:cBhvr>
                                        <p:cTn id="15" dur="1000" fill="hold">
                                          <p:stCondLst>
                                            <p:cond delay="4000"/>
                                          </p:stCondLst>
                                        </p:cTn>
                                        <p:tgtEl>
                                          <p:spTgt spid="4"/>
                                        </p:tgtEl>
                                        <p:attrNameLst>
                                          <p:attrName>r</p:attrName>
                                        </p:attrNameLst>
                                      </p:cBhvr>
                                    </p:animRot>
                                  </p:childTnLst>
                                </p:cTn>
                              </p:par>
                              <p:par>
                                <p:cTn id="16" presetID="2" presetClass="entr" presetSubtype="8" decel="100000" fill="hold" grpId="0"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250" fill="hold"/>
                                        <p:tgtEl>
                                          <p:spTgt spid="3"/>
                                        </p:tgtEl>
                                        <p:attrNameLst>
                                          <p:attrName>ppt_x</p:attrName>
                                        </p:attrNameLst>
                                      </p:cBhvr>
                                      <p:tavLst>
                                        <p:tav tm="0">
                                          <p:val>
                                            <p:strVal val="0-#ppt_w/2"/>
                                          </p:val>
                                        </p:tav>
                                        <p:tav tm="100000">
                                          <p:val>
                                            <p:strVal val="#ppt_x"/>
                                          </p:val>
                                        </p:tav>
                                      </p:tavLst>
                                    </p:anim>
                                    <p:anim calcmode="lin" valueType="num">
                                      <p:cBhvr additive="base">
                                        <p:cTn id="19" dur="1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4022865-85EB-4173-9931-80AFC6199AFB}"/>
              </a:ext>
            </a:extLst>
          </p:cNvPr>
          <p:cNvSpPr>
            <a:spLocks/>
          </p:cNvSpPr>
          <p:nvPr userDrawn="1"/>
        </p:nvSpPr>
        <p:spPr bwMode="auto">
          <a:xfrm rot="2700000">
            <a:off x="7700663" y="-1507906"/>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3" name="Picture Placeholder 22">
            <a:extLst>
              <a:ext uri="{FF2B5EF4-FFF2-40B4-BE49-F238E27FC236}">
                <a16:creationId xmlns:a16="http://schemas.microsoft.com/office/drawing/2014/main" id="{A06455D5-6037-4FE0-89C4-3134D64AEC83}"/>
              </a:ext>
            </a:extLst>
          </p:cNvPr>
          <p:cNvSpPr>
            <a:spLocks noGrp="1"/>
          </p:cNvSpPr>
          <p:nvPr>
            <p:ph type="pic" sz="quarter" idx="11" hasCustomPrompt="1"/>
          </p:nvPr>
        </p:nvSpPr>
        <p:spPr>
          <a:xfrm>
            <a:off x="6286410" y="1378382"/>
            <a:ext cx="5067390" cy="4101235"/>
          </a:xfrm>
          <a:custGeom>
            <a:avLst/>
            <a:gdLst>
              <a:gd name="connsiteX0" fmla="*/ 0 w 2115066"/>
              <a:gd name="connsiteY0" fmla="*/ 0 h 1711805"/>
              <a:gd name="connsiteX1" fmla="*/ 385627 w 2115066"/>
              <a:gd name="connsiteY1" fmla="*/ 0 h 1711805"/>
              <a:gd name="connsiteX2" fmla="*/ 610183 w 2115066"/>
              <a:gd name="connsiteY2" fmla="*/ 1122784 h 1711805"/>
              <a:gd name="connsiteX3" fmla="*/ 617237 w 2115066"/>
              <a:gd name="connsiteY3" fmla="*/ 1122784 h 1711805"/>
              <a:gd name="connsiteX4" fmla="*/ 919390 w 2115066"/>
              <a:gd name="connsiteY4" fmla="*/ 0 h 1711805"/>
              <a:gd name="connsiteX5" fmla="*/ 1195677 w 2115066"/>
              <a:gd name="connsiteY5" fmla="*/ 0 h 1711805"/>
              <a:gd name="connsiteX6" fmla="*/ 1499005 w 2115066"/>
              <a:gd name="connsiteY6" fmla="*/ 1122784 h 1711805"/>
              <a:gd name="connsiteX7" fmla="*/ 1506059 w 2115066"/>
              <a:gd name="connsiteY7" fmla="*/ 1122784 h 1711805"/>
              <a:gd name="connsiteX8" fmla="*/ 1730616 w 2115066"/>
              <a:gd name="connsiteY8" fmla="*/ 0 h 1711805"/>
              <a:gd name="connsiteX9" fmla="*/ 2115066 w 2115066"/>
              <a:gd name="connsiteY9" fmla="*/ 0 h 1711805"/>
              <a:gd name="connsiteX10" fmla="*/ 1722386 w 2115066"/>
              <a:gd name="connsiteY10" fmla="*/ 1711805 h 1711805"/>
              <a:gd name="connsiteX11" fmla="*/ 1348517 w 2115066"/>
              <a:gd name="connsiteY11" fmla="*/ 1711805 h 1711805"/>
              <a:gd name="connsiteX12" fmla="*/ 1060472 w 2115066"/>
              <a:gd name="connsiteY12" fmla="*/ 656035 h 1711805"/>
              <a:gd name="connsiteX13" fmla="*/ 1053418 w 2115066"/>
              <a:gd name="connsiteY13" fmla="*/ 656035 h 1711805"/>
              <a:gd name="connsiteX14" fmla="*/ 767726 w 2115066"/>
              <a:gd name="connsiteY14" fmla="*/ 1711805 h 1711805"/>
              <a:gd name="connsiteX15" fmla="*/ 393855 w 2115066"/>
              <a:gd name="connsiteY15" fmla="*/ 1711805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5066" h="1711805">
                <a:moveTo>
                  <a:pt x="0" y="0"/>
                </a:moveTo>
                <a:lnTo>
                  <a:pt x="385627" y="0"/>
                </a:lnTo>
                <a:lnTo>
                  <a:pt x="610183" y="1122784"/>
                </a:lnTo>
                <a:lnTo>
                  <a:pt x="617237" y="1122784"/>
                </a:lnTo>
                <a:lnTo>
                  <a:pt x="919390" y="0"/>
                </a:lnTo>
                <a:lnTo>
                  <a:pt x="1195677" y="0"/>
                </a:lnTo>
                <a:lnTo>
                  <a:pt x="1499005" y="1122784"/>
                </a:lnTo>
                <a:lnTo>
                  <a:pt x="1506059" y="1122784"/>
                </a:lnTo>
                <a:lnTo>
                  <a:pt x="1730616" y="0"/>
                </a:lnTo>
                <a:lnTo>
                  <a:pt x="2115066" y="0"/>
                </a:lnTo>
                <a:lnTo>
                  <a:pt x="1722386" y="1711805"/>
                </a:lnTo>
                <a:lnTo>
                  <a:pt x="1348517" y="1711805"/>
                </a:lnTo>
                <a:lnTo>
                  <a:pt x="1060472" y="656035"/>
                </a:lnTo>
                <a:lnTo>
                  <a:pt x="1053418" y="656035"/>
                </a:lnTo>
                <a:lnTo>
                  <a:pt x="767726" y="1711805"/>
                </a:lnTo>
                <a:lnTo>
                  <a:pt x="393855" y="1711805"/>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7969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32" presetClass="emph" presetSubtype="0" repeatCount="indefinite" fill="remove" grpId="1" nodeType="withEffect">
                                  <p:stCondLst>
                                    <p:cond delay="750"/>
                                  </p:stCondLst>
                                  <p:childTnLst>
                                    <p:animRot by="120000">
                                      <p:cBhvr>
                                        <p:cTn id="11" dur="500" fill="hold">
                                          <p:stCondLst>
                                            <p:cond delay="0"/>
                                          </p:stCondLst>
                                        </p:cTn>
                                        <p:tgtEl>
                                          <p:spTgt spid="4"/>
                                        </p:tgtEl>
                                        <p:attrNameLst>
                                          <p:attrName>r</p:attrName>
                                        </p:attrNameLst>
                                      </p:cBhvr>
                                    </p:animRot>
                                    <p:animRot by="-240000">
                                      <p:cBhvr>
                                        <p:cTn id="12" dur="1000" fill="hold">
                                          <p:stCondLst>
                                            <p:cond delay="1000"/>
                                          </p:stCondLst>
                                        </p:cTn>
                                        <p:tgtEl>
                                          <p:spTgt spid="4"/>
                                        </p:tgtEl>
                                        <p:attrNameLst>
                                          <p:attrName>r</p:attrName>
                                        </p:attrNameLst>
                                      </p:cBhvr>
                                    </p:animRot>
                                    <p:animRot by="240000">
                                      <p:cBhvr>
                                        <p:cTn id="13" dur="1000" fill="hold">
                                          <p:stCondLst>
                                            <p:cond delay="2000"/>
                                          </p:stCondLst>
                                        </p:cTn>
                                        <p:tgtEl>
                                          <p:spTgt spid="4"/>
                                        </p:tgtEl>
                                        <p:attrNameLst>
                                          <p:attrName>r</p:attrName>
                                        </p:attrNameLst>
                                      </p:cBhvr>
                                    </p:animRot>
                                    <p:animRot by="-240000">
                                      <p:cBhvr>
                                        <p:cTn id="14" dur="1000" fill="hold">
                                          <p:stCondLst>
                                            <p:cond delay="3000"/>
                                          </p:stCondLst>
                                        </p:cTn>
                                        <p:tgtEl>
                                          <p:spTgt spid="4"/>
                                        </p:tgtEl>
                                        <p:attrNameLst>
                                          <p:attrName>r</p:attrName>
                                        </p:attrNameLst>
                                      </p:cBhvr>
                                    </p:animRot>
                                    <p:animRot by="120000">
                                      <p:cBhvr>
                                        <p:cTn id="15" dur="1000" fill="hold">
                                          <p:stCondLst>
                                            <p:cond delay="4000"/>
                                          </p:stCondLst>
                                        </p:cTn>
                                        <p:tgtEl>
                                          <p:spTgt spid="4"/>
                                        </p:tgtEl>
                                        <p:attrNameLst>
                                          <p:attrName>r</p:attrName>
                                        </p:attrNameLst>
                                      </p:cBhvr>
                                    </p:animRot>
                                  </p:childTnLst>
                                </p:cTn>
                              </p:par>
                              <p:par>
                                <p:cTn id="16" presetID="2" presetClass="entr" presetSubtype="2" decel="100000" fill="hold" grpId="0" nodeType="withEffect">
                                  <p:stCondLst>
                                    <p:cond delay="50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1+#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3"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71152C4-28AD-4D0A-AEF5-B90DA4E02D17}"/>
              </a:ext>
            </a:extLst>
          </p:cNvPr>
          <p:cNvSpPr>
            <a:spLocks/>
          </p:cNvSpPr>
          <p:nvPr userDrawn="1"/>
        </p:nvSpPr>
        <p:spPr bwMode="auto">
          <a:xfrm rot="18900000" flipH="1">
            <a:off x="226123" y="-1507904"/>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Picture Placeholder 4">
            <a:extLst>
              <a:ext uri="{FF2B5EF4-FFF2-40B4-BE49-F238E27FC236}">
                <a16:creationId xmlns:a16="http://schemas.microsoft.com/office/drawing/2014/main" id="{847D1117-324E-4A27-BD4A-803E0E90BCBF}"/>
              </a:ext>
            </a:extLst>
          </p:cNvPr>
          <p:cNvSpPr>
            <a:spLocks noGrp="1"/>
          </p:cNvSpPr>
          <p:nvPr>
            <p:ph type="pic" sz="quarter" idx="12" hasCustomPrompt="1"/>
          </p:nvPr>
        </p:nvSpPr>
        <p:spPr>
          <a:xfrm>
            <a:off x="838200" y="1015135"/>
            <a:ext cx="3986579" cy="4827730"/>
          </a:xfrm>
          <a:custGeom>
            <a:avLst/>
            <a:gdLst>
              <a:gd name="connsiteX0" fmla="*/ 727751 w 1454328"/>
              <a:gd name="connsiteY0" fmla="*/ 305680 h 1761185"/>
              <a:gd name="connsiteX1" fmla="*/ 481444 w 1454328"/>
              <a:gd name="connsiteY1" fmla="*/ 422661 h 1761185"/>
              <a:gd name="connsiteX2" fmla="*/ 396206 w 1454328"/>
              <a:gd name="connsiteY2" fmla="*/ 724226 h 1761185"/>
              <a:gd name="connsiteX3" fmla="*/ 396206 w 1454328"/>
              <a:gd name="connsiteY3" fmla="*/ 1034608 h 1761185"/>
              <a:gd name="connsiteX4" fmla="*/ 482620 w 1454328"/>
              <a:gd name="connsiteY4" fmla="*/ 1337936 h 1761185"/>
              <a:gd name="connsiteX5" fmla="*/ 730103 w 1454328"/>
              <a:gd name="connsiteY5" fmla="*/ 1455505 h 1761185"/>
              <a:gd name="connsiteX6" fmla="*/ 972295 w 1454328"/>
              <a:gd name="connsiteY6" fmla="*/ 1337936 h 1761185"/>
              <a:gd name="connsiteX7" fmla="*/ 1058120 w 1454328"/>
              <a:gd name="connsiteY7" fmla="*/ 1034608 h 1761185"/>
              <a:gd name="connsiteX8" fmla="*/ 1058120 w 1454328"/>
              <a:gd name="connsiteY8" fmla="*/ 724226 h 1761185"/>
              <a:gd name="connsiteX9" fmla="*/ 971707 w 1454328"/>
              <a:gd name="connsiteY9" fmla="*/ 423249 h 1761185"/>
              <a:gd name="connsiteX10" fmla="*/ 727751 w 1454328"/>
              <a:gd name="connsiteY10" fmla="*/ 305680 h 1761185"/>
              <a:gd name="connsiteX11" fmla="*/ 727751 w 1454328"/>
              <a:gd name="connsiteY11" fmla="*/ 0 h 1761185"/>
              <a:gd name="connsiteX12" fmla="*/ 1252110 w 1454328"/>
              <a:gd name="connsiteY12" fmla="*/ 205746 h 1761185"/>
              <a:gd name="connsiteX13" fmla="*/ 1454328 w 1454328"/>
              <a:gd name="connsiteY13" fmla="*/ 726577 h 1761185"/>
              <a:gd name="connsiteX14" fmla="*/ 1454328 w 1454328"/>
              <a:gd name="connsiteY14" fmla="*/ 1034608 h 1761185"/>
              <a:gd name="connsiteX15" fmla="*/ 1253873 w 1454328"/>
              <a:gd name="connsiteY15" fmla="*/ 1556027 h 1761185"/>
              <a:gd name="connsiteX16" fmla="*/ 730103 w 1454328"/>
              <a:gd name="connsiteY16" fmla="*/ 1761185 h 1761185"/>
              <a:gd name="connsiteX17" fmla="*/ 202218 w 1454328"/>
              <a:gd name="connsiteY17" fmla="*/ 1556027 h 1761185"/>
              <a:gd name="connsiteX18" fmla="*/ 0 w 1454328"/>
              <a:gd name="connsiteY18" fmla="*/ 1034608 h 1761185"/>
              <a:gd name="connsiteX19" fmla="*/ 0 w 1454328"/>
              <a:gd name="connsiteY19" fmla="*/ 726577 h 1761185"/>
              <a:gd name="connsiteX20" fmla="*/ 201631 w 1454328"/>
              <a:gd name="connsiteY20" fmla="*/ 205746 h 1761185"/>
              <a:gd name="connsiteX21" fmla="*/ 727751 w 1454328"/>
              <a:gd name="connsiteY21"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4328" h="1761185">
                <a:moveTo>
                  <a:pt x="727751" y="305680"/>
                </a:moveTo>
                <a:cubicBezTo>
                  <a:pt x="620372" y="305680"/>
                  <a:pt x="538269" y="344674"/>
                  <a:pt x="481444" y="422661"/>
                </a:cubicBezTo>
                <a:cubicBezTo>
                  <a:pt x="424619" y="500649"/>
                  <a:pt x="396206" y="601170"/>
                  <a:pt x="396206" y="724226"/>
                </a:cubicBezTo>
                <a:lnTo>
                  <a:pt x="396206" y="1034608"/>
                </a:lnTo>
                <a:cubicBezTo>
                  <a:pt x="396206" y="1158447"/>
                  <a:pt x="425011" y="1259557"/>
                  <a:pt x="482620" y="1337936"/>
                </a:cubicBezTo>
                <a:cubicBezTo>
                  <a:pt x="540229" y="1416316"/>
                  <a:pt x="622722" y="1455505"/>
                  <a:pt x="730103" y="1455505"/>
                </a:cubicBezTo>
                <a:cubicBezTo>
                  <a:pt x="834347" y="1455505"/>
                  <a:pt x="915078" y="1416316"/>
                  <a:pt x="972295" y="1337936"/>
                </a:cubicBezTo>
                <a:cubicBezTo>
                  <a:pt x="1029513" y="1259557"/>
                  <a:pt x="1058120" y="1158447"/>
                  <a:pt x="1058120" y="1034608"/>
                </a:cubicBezTo>
                <a:lnTo>
                  <a:pt x="1058120" y="724226"/>
                </a:lnTo>
                <a:cubicBezTo>
                  <a:pt x="1058120" y="601955"/>
                  <a:pt x="1029317" y="501628"/>
                  <a:pt x="971707" y="423249"/>
                </a:cubicBezTo>
                <a:cubicBezTo>
                  <a:pt x="914099" y="344869"/>
                  <a:pt x="832780" y="305680"/>
                  <a:pt x="727751" y="305680"/>
                </a:cubicBezTo>
                <a:close/>
                <a:moveTo>
                  <a:pt x="727751" y="0"/>
                </a:moveTo>
                <a:cubicBezTo>
                  <a:pt x="942511" y="0"/>
                  <a:pt x="1117296" y="68583"/>
                  <a:pt x="1252110" y="205746"/>
                </a:cubicBezTo>
                <a:cubicBezTo>
                  <a:pt x="1386922" y="342910"/>
                  <a:pt x="1454328" y="516521"/>
                  <a:pt x="1454328" y="726577"/>
                </a:cubicBezTo>
                <a:lnTo>
                  <a:pt x="1454328" y="1034608"/>
                </a:lnTo>
                <a:cubicBezTo>
                  <a:pt x="1454328" y="1245449"/>
                  <a:pt x="1387510" y="1419254"/>
                  <a:pt x="1253873" y="1556027"/>
                </a:cubicBezTo>
                <a:cubicBezTo>
                  <a:pt x="1120236" y="1692799"/>
                  <a:pt x="945646" y="1761185"/>
                  <a:pt x="730103" y="1761185"/>
                </a:cubicBezTo>
                <a:cubicBezTo>
                  <a:pt x="512991" y="1761185"/>
                  <a:pt x="337030" y="1692799"/>
                  <a:pt x="202218" y="1556027"/>
                </a:cubicBezTo>
                <a:cubicBezTo>
                  <a:pt x="67405" y="1419254"/>
                  <a:pt x="0" y="1245449"/>
                  <a:pt x="0" y="1034608"/>
                </a:cubicBezTo>
                <a:lnTo>
                  <a:pt x="0" y="726577"/>
                </a:lnTo>
                <a:cubicBezTo>
                  <a:pt x="0" y="516521"/>
                  <a:pt x="67209" y="342910"/>
                  <a:pt x="201631" y="205746"/>
                </a:cubicBezTo>
                <a:cubicBezTo>
                  <a:pt x="336051" y="68583"/>
                  <a:pt x="511424" y="0"/>
                  <a:pt x="72775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321787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75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32" presetClass="emph" presetSubtype="0" repeatCount="indefinite" fill="remove" grpId="1" nodeType="withEffect">
                                  <p:stCondLst>
                                    <p:cond delay="750"/>
                                  </p:stCondLst>
                                  <p:childTnLst>
                                    <p:animRot by="120000">
                                      <p:cBhvr>
                                        <p:cTn id="15" dur="500" fill="hold">
                                          <p:stCondLst>
                                            <p:cond delay="0"/>
                                          </p:stCondLst>
                                        </p:cTn>
                                        <p:tgtEl>
                                          <p:spTgt spid="23"/>
                                        </p:tgtEl>
                                        <p:attrNameLst>
                                          <p:attrName>r</p:attrName>
                                        </p:attrNameLst>
                                      </p:cBhvr>
                                    </p:animRot>
                                    <p:animRot by="-240000">
                                      <p:cBhvr>
                                        <p:cTn id="16" dur="1000" fill="hold">
                                          <p:stCondLst>
                                            <p:cond delay="1000"/>
                                          </p:stCondLst>
                                        </p:cTn>
                                        <p:tgtEl>
                                          <p:spTgt spid="23"/>
                                        </p:tgtEl>
                                        <p:attrNameLst>
                                          <p:attrName>r</p:attrName>
                                        </p:attrNameLst>
                                      </p:cBhvr>
                                    </p:animRot>
                                    <p:animRot by="240000">
                                      <p:cBhvr>
                                        <p:cTn id="17" dur="1000" fill="hold">
                                          <p:stCondLst>
                                            <p:cond delay="2000"/>
                                          </p:stCondLst>
                                        </p:cTn>
                                        <p:tgtEl>
                                          <p:spTgt spid="23"/>
                                        </p:tgtEl>
                                        <p:attrNameLst>
                                          <p:attrName>r</p:attrName>
                                        </p:attrNameLst>
                                      </p:cBhvr>
                                    </p:animRot>
                                    <p:animRot by="-240000">
                                      <p:cBhvr>
                                        <p:cTn id="18" dur="1000" fill="hold">
                                          <p:stCondLst>
                                            <p:cond delay="3000"/>
                                          </p:stCondLst>
                                        </p:cTn>
                                        <p:tgtEl>
                                          <p:spTgt spid="23"/>
                                        </p:tgtEl>
                                        <p:attrNameLst>
                                          <p:attrName>r</p:attrName>
                                        </p:attrNameLst>
                                      </p:cBhvr>
                                    </p:animRot>
                                    <p:animRot by="120000">
                                      <p:cBhvr>
                                        <p:cTn id="19" dur="1000" fill="hold">
                                          <p:stCondLst>
                                            <p:cond delay="40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5"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4022865-85EB-4173-9931-80AFC6199AFB}"/>
              </a:ext>
            </a:extLst>
          </p:cNvPr>
          <p:cNvSpPr>
            <a:spLocks/>
          </p:cNvSpPr>
          <p:nvPr userDrawn="1"/>
        </p:nvSpPr>
        <p:spPr bwMode="auto">
          <a:xfrm rot="2700000">
            <a:off x="7700663" y="-1507906"/>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Picture Placeholder 4">
            <a:extLst>
              <a:ext uri="{FF2B5EF4-FFF2-40B4-BE49-F238E27FC236}">
                <a16:creationId xmlns:a16="http://schemas.microsoft.com/office/drawing/2014/main" id="{14A24BDD-DCF1-4C17-98CC-3A4BEB34DC20}"/>
              </a:ext>
            </a:extLst>
          </p:cNvPr>
          <p:cNvSpPr>
            <a:spLocks noGrp="1"/>
          </p:cNvSpPr>
          <p:nvPr>
            <p:ph type="pic" sz="quarter" idx="12" hasCustomPrompt="1"/>
          </p:nvPr>
        </p:nvSpPr>
        <p:spPr>
          <a:xfrm>
            <a:off x="7962901" y="1192973"/>
            <a:ext cx="3390899" cy="4472055"/>
          </a:xfrm>
          <a:custGeom>
            <a:avLst/>
            <a:gdLst>
              <a:gd name="connsiteX0" fmla="*/ 0 w 1297962"/>
              <a:gd name="connsiteY0" fmla="*/ 0 h 1711805"/>
              <a:gd name="connsiteX1" fmla="*/ 1297962 w 1297962"/>
              <a:gd name="connsiteY1" fmla="*/ 0 h 1711805"/>
              <a:gd name="connsiteX2" fmla="*/ 1297962 w 1297962"/>
              <a:gd name="connsiteY2" fmla="*/ 305679 h 1711805"/>
              <a:gd name="connsiteX3" fmla="*/ 846497 w 1297962"/>
              <a:gd name="connsiteY3" fmla="*/ 305679 h 1711805"/>
              <a:gd name="connsiteX4" fmla="*/ 846497 w 1297962"/>
              <a:gd name="connsiteY4" fmla="*/ 1711805 h 1711805"/>
              <a:gd name="connsiteX5" fmla="*/ 447938 w 1297962"/>
              <a:gd name="connsiteY5" fmla="*/ 1711805 h 1711805"/>
              <a:gd name="connsiteX6" fmla="*/ 447938 w 1297962"/>
              <a:gd name="connsiteY6" fmla="*/ 305679 h 1711805"/>
              <a:gd name="connsiteX7" fmla="*/ 0 w 1297962"/>
              <a:gd name="connsiteY7" fmla="*/ 305679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7962" h="1711805">
                <a:moveTo>
                  <a:pt x="0" y="0"/>
                </a:moveTo>
                <a:lnTo>
                  <a:pt x="1297962" y="0"/>
                </a:lnTo>
                <a:lnTo>
                  <a:pt x="1297962" y="305679"/>
                </a:lnTo>
                <a:lnTo>
                  <a:pt x="846497" y="305679"/>
                </a:lnTo>
                <a:lnTo>
                  <a:pt x="846497" y="1711805"/>
                </a:lnTo>
                <a:lnTo>
                  <a:pt x="447938" y="1711805"/>
                </a:lnTo>
                <a:lnTo>
                  <a:pt x="447938" y="305679"/>
                </a:lnTo>
                <a:lnTo>
                  <a:pt x="0" y="305679"/>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21758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7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par>
                                <p:cTn id="14" presetID="32" presetClass="emph" presetSubtype="0" repeatCount="indefinite" fill="remove" grpId="1" nodeType="withEffect">
                                  <p:stCondLst>
                                    <p:cond delay="750"/>
                                  </p:stCondLst>
                                  <p:childTnLst>
                                    <p:animRot by="120000">
                                      <p:cBhvr>
                                        <p:cTn id="15" dur="500" fill="hold">
                                          <p:stCondLst>
                                            <p:cond delay="0"/>
                                          </p:stCondLst>
                                        </p:cTn>
                                        <p:tgtEl>
                                          <p:spTgt spid="4"/>
                                        </p:tgtEl>
                                        <p:attrNameLst>
                                          <p:attrName>r</p:attrName>
                                        </p:attrNameLst>
                                      </p:cBhvr>
                                    </p:animRot>
                                    <p:animRot by="-240000">
                                      <p:cBhvr>
                                        <p:cTn id="16" dur="1000" fill="hold">
                                          <p:stCondLst>
                                            <p:cond delay="1000"/>
                                          </p:stCondLst>
                                        </p:cTn>
                                        <p:tgtEl>
                                          <p:spTgt spid="4"/>
                                        </p:tgtEl>
                                        <p:attrNameLst>
                                          <p:attrName>r</p:attrName>
                                        </p:attrNameLst>
                                      </p:cBhvr>
                                    </p:animRot>
                                    <p:animRot by="240000">
                                      <p:cBhvr>
                                        <p:cTn id="17" dur="1000" fill="hold">
                                          <p:stCondLst>
                                            <p:cond delay="2000"/>
                                          </p:stCondLst>
                                        </p:cTn>
                                        <p:tgtEl>
                                          <p:spTgt spid="4"/>
                                        </p:tgtEl>
                                        <p:attrNameLst>
                                          <p:attrName>r</p:attrName>
                                        </p:attrNameLst>
                                      </p:cBhvr>
                                    </p:animRot>
                                    <p:animRot by="-240000">
                                      <p:cBhvr>
                                        <p:cTn id="18" dur="1000" fill="hold">
                                          <p:stCondLst>
                                            <p:cond delay="3000"/>
                                          </p:stCondLst>
                                        </p:cTn>
                                        <p:tgtEl>
                                          <p:spTgt spid="4"/>
                                        </p:tgtEl>
                                        <p:attrNameLst>
                                          <p:attrName>r</p:attrName>
                                        </p:attrNameLst>
                                      </p:cBhvr>
                                    </p:animRot>
                                    <p:animRot by="120000">
                                      <p:cBhvr>
                                        <p:cTn id="19" dur="1000" fill="hold">
                                          <p:stCondLst>
                                            <p:cond delay="40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grpSp>
        <p:nvGrpSpPr>
          <p:cNvPr id="2" name="Group 58">
            <a:extLst>
              <a:ext uri="{FF2B5EF4-FFF2-40B4-BE49-F238E27FC236}">
                <a16:creationId xmlns:a16="http://schemas.microsoft.com/office/drawing/2014/main" id="{F76C3A54-B6CA-4B38-9163-09C41BA53EE5}"/>
              </a:ext>
            </a:extLst>
          </p:cNvPr>
          <p:cNvGrpSpPr>
            <a:grpSpLocks noChangeAspect="1"/>
          </p:cNvGrpSpPr>
          <p:nvPr userDrawn="1"/>
        </p:nvGrpSpPr>
        <p:grpSpPr bwMode="auto">
          <a:xfrm>
            <a:off x="450560" y="340429"/>
            <a:ext cx="482890" cy="486927"/>
            <a:chOff x="3544" y="339"/>
            <a:chExt cx="2392" cy="2412"/>
          </a:xfrm>
        </p:grpSpPr>
        <p:sp>
          <p:nvSpPr>
            <p:cNvPr id="3" name="Freeform 60">
              <a:extLst>
                <a:ext uri="{FF2B5EF4-FFF2-40B4-BE49-F238E27FC236}">
                  <a16:creationId xmlns:a16="http://schemas.microsoft.com/office/drawing/2014/main" id="{1E599479-70D7-4571-97B2-6DD6EBCB68DF}"/>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61">
              <a:extLst>
                <a:ext uri="{FF2B5EF4-FFF2-40B4-BE49-F238E27FC236}">
                  <a16:creationId xmlns:a16="http://schemas.microsoft.com/office/drawing/2014/main" id="{8A216861-9BFA-44FB-B1AE-7A3F0BB52C8F}"/>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2">
              <a:extLst>
                <a:ext uri="{FF2B5EF4-FFF2-40B4-BE49-F238E27FC236}">
                  <a16:creationId xmlns:a16="http://schemas.microsoft.com/office/drawing/2014/main" id="{9F419F3E-13FC-4810-87EC-C6A625278F79}"/>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3">
              <a:extLst>
                <a:ext uri="{FF2B5EF4-FFF2-40B4-BE49-F238E27FC236}">
                  <a16:creationId xmlns:a16="http://schemas.microsoft.com/office/drawing/2014/main" id="{98FAB08B-0E52-49CD-B2CE-C1C17F04A1A4}"/>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4">
              <a:extLst>
                <a:ext uri="{FF2B5EF4-FFF2-40B4-BE49-F238E27FC236}">
                  <a16:creationId xmlns:a16="http://schemas.microsoft.com/office/drawing/2014/main" id="{AD162B61-BA57-443F-9F80-3458FA191BE7}"/>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5">
              <a:extLst>
                <a:ext uri="{FF2B5EF4-FFF2-40B4-BE49-F238E27FC236}">
                  <a16:creationId xmlns:a16="http://schemas.microsoft.com/office/drawing/2014/main" id="{54458970-BB07-4928-8F26-1BF0EAFF1A2E}"/>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6">
              <a:extLst>
                <a:ext uri="{FF2B5EF4-FFF2-40B4-BE49-F238E27FC236}">
                  <a16:creationId xmlns:a16="http://schemas.microsoft.com/office/drawing/2014/main" id="{A5347E15-6F9B-4E66-BE26-417358A98A26}"/>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7">
              <a:extLst>
                <a:ext uri="{FF2B5EF4-FFF2-40B4-BE49-F238E27FC236}">
                  <a16:creationId xmlns:a16="http://schemas.microsoft.com/office/drawing/2014/main" id="{E19584BF-365B-4594-9A22-3FC6D4C4EB4E}"/>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8">
              <a:extLst>
                <a:ext uri="{FF2B5EF4-FFF2-40B4-BE49-F238E27FC236}">
                  <a16:creationId xmlns:a16="http://schemas.microsoft.com/office/drawing/2014/main" id="{FC498965-99DD-4713-9A0B-DE5AD4009E44}"/>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7D80D470-62C5-4044-B019-851CF67D119C}"/>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0">
              <a:extLst>
                <a:ext uri="{FF2B5EF4-FFF2-40B4-BE49-F238E27FC236}">
                  <a16:creationId xmlns:a16="http://schemas.microsoft.com/office/drawing/2014/main" id="{AB6F1D1F-9575-4B53-B859-60B5FC86348B}"/>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1">
              <a:extLst>
                <a:ext uri="{FF2B5EF4-FFF2-40B4-BE49-F238E27FC236}">
                  <a16:creationId xmlns:a16="http://schemas.microsoft.com/office/drawing/2014/main" id="{A7B60C7B-6325-4D8D-9AAD-EDBAEF906E44}"/>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2">
              <a:extLst>
                <a:ext uri="{FF2B5EF4-FFF2-40B4-BE49-F238E27FC236}">
                  <a16:creationId xmlns:a16="http://schemas.microsoft.com/office/drawing/2014/main" id="{463F40BC-5BC8-4271-88CF-3C929C4AA0D2}"/>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3">
              <a:extLst>
                <a:ext uri="{FF2B5EF4-FFF2-40B4-BE49-F238E27FC236}">
                  <a16:creationId xmlns:a16="http://schemas.microsoft.com/office/drawing/2014/main" id="{5250440D-78A0-4182-9C53-48159585599F}"/>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B1D3B35D-F8D1-4D26-9BA6-1A929B53642F}"/>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CCFC12A-F47D-4DFD-B86E-747F62FAFC9B}"/>
              </a:ext>
            </a:extLst>
          </p:cNvPr>
          <p:cNvGrpSpPr/>
          <p:nvPr userDrawn="1"/>
        </p:nvGrpSpPr>
        <p:grpSpPr>
          <a:xfrm>
            <a:off x="10027115" y="6409849"/>
            <a:ext cx="1794606" cy="276999"/>
            <a:chOff x="10027115" y="6409849"/>
            <a:chExt cx="1794606" cy="276999"/>
          </a:xfrm>
        </p:grpSpPr>
        <p:sp>
          <p:nvSpPr>
            <p:cNvPr id="19" name="Freeform 62">
              <a:extLst>
                <a:ext uri="{FF2B5EF4-FFF2-40B4-BE49-F238E27FC236}">
                  <a16:creationId xmlns:a16="http://schemas.microsoft.com/office/drawing/2014/main" id="{8E40242A-1A67-46F8-B50B-3965D2EDE227}"/>
                </a:ext>
              </a:extLst>
            </p:cNvPr>
            <p:cNvSpPr>
              <a:spLocks noEditPoints="1"/>
            </p:cNvSpPr>
            <p:nvPr/>
          </p:nvSpPr>
          <p:spPr bwMode="auto">
            <a:xfrm>
              <a:off x="10027115" y="6480935"/>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95000"/>
                <a:alpha val="86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20" name="TextBox 19">
              <a:extLst>
                <a:ext uri="{FF2B5EF4-FFF2-40B4-BE49-F238E27FC236}">
                  <a16:creationId xmlns:a16="http://schemas.microsoft.com/office/drawing/2014/main" id="{3DF618DC-4CEC-463E-BCCC-6ED5BAA93732}"/>
                </a:ext>
              </a:extLst>
            </p:cNvPr>
            <p:cNvSpPr txBox="1"/>
            <p:nvPr/>
          </p:nvSpPr>
          <p:spPr>
            <a:xfrm>
              <a:off x="10100737" y="6409849"/>
              <a:ext cx="1720984" cy="276999"/>
            </a:xfrm>
            <a:prstGeom prst="rect">
              <a:avLst/>
            </a:prstGeom>
            <a:noFill/>
          </p:spPr>
          <p:txBody>
            <a:bodyPr wrap="none" rtlCol="0">
              <a:spAutoFit/>
            </a:bodyPr>
            <a:lstStyle/>
            <a:p>
              <a:r>
                <a:rPr lang="en-US" sz="1200" b="0">
                  <a:solidFill>
                    <a:schemeClr val="bg1"/>
                  </a:solidFill>
                  <a:cs typeface="Segoe UI" panose="020B0502040204020203" pitchFamily="34" charset="0"/>
                </a:rPr>
                <a:t>2019 All Rights Reserved</a:t>
              </a:r>
              <a:endParaRPr lang="id-ID" sz="1200" b="0">
                <a:solidFill>
                  <a:schemeClr val="bg1"/>
                </a:solidFill>
                <a:cs typeface="Segoe UI" panose="020B0502040204020203" pitchFamily="34" charset="0"/>
              </a:endParaRPr>
            </a:p>
          </p:txBody>
        </p:sp>
      </p:grpSp>
    </p:spTree>
    <p:extLst>
      <p:ext uri="{BB962C8B-B14F-4D97-AF65-F5344CB8AC3E}">
        <p14:creationId xmlns:p14="http://schemas.microsoft.com/office/powerpoint/2010/main" val="2281321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grpSp>
        <p:nvGrpSpPr>
          <p:cNvPr id="2" name="Group 58">
            <a:extLst>
              <a:ext uri="{FF2B5EF4-FFF2-40B4-BE49-F238E27FC236}">
                <a16:creationId xmlns:a16="http://schemas.microsoft.com/office/drawing/2014/main" id="{F76C3A54-B6CA-4B38-9163-09C41BA53EE5}"/>
              </a:ext>
            </a:extLst>
          </p:cNvPr>
          <p:cNvGrpSpPr>
            <a:grpSpLocks noChangeAspect="1"/>
          </p:cNvGrpSpPr>
          <p:nvPr userDrawn="1"/>
        </p:nvGrpSpPr>
        <p:grpSpPr bwMode="auto">
          <a:xfrm>
            <a:off x="450560" y="340429"/>
            <a:ext cx="482890" cy="486927"/>
            <a:chOff x="3544" y="339"/>
            <a:chExt cx="2392" cy="2412"/>
          </a:xfrm>
        </p:grpSpPr>
        <p:sp>
          <p:nvSpPr>
            <p:cNvPr id="3" name="Freeform 60">
              <a:extLst>
                <a:ext uri="{FF2B5EF4-FFF2-40B4-BE49-F238E27FC236}">
                  <a16:creationId xmlns:a16="http://schemas.microsoft.com/office/drawing/2014/main" id="{1E599479-70D7-4571-97B2-6DD6EBCB68DF}"/>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61">
              <a:extLst>
                <a:ext uri="{FF2B5EF4-FFF2-40B4-BE49-F238E27FC236}">
                  <a16:creationId xmlns:a16="http://schemas.microsoft.com/office/drawing/2014/main" id="{8A216861-9BFA-44FB-B1AE-7A3F0BB52C8F}"/>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2">
              <a:extLst>
                <a:ext uri="{FF2B5EF4-FFF2-40B4-BE49-F238E27FC236}">
                  <a16:creationId xmlns:a16="http://schemas.microsoft.com/office/drawing/2014/main" id="{9F419F3E-13FC-4810-87EC-C6A625278F79}"/>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3">
              <a:extLst>
                <a:ext uri="{FF2B5EF4-FFF2-40B4-BE49-F238E27FC236}">
                  <a16:creationId xmlns:a16="http://schemas.microsoft.com/office/drawing/2014/main" id="{98FAB08B-0E52-49CD-B2CE-C1C17F04A1A4}"/>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4">
              <a:extLst>
                <a:ext uri="{FF2B5EF4-FFF2-40B4-BE49-F238E27FC236}">
                  <a16:creationId xmlns:a16="http://schemas.microsoft.com/office/drawing/2014/main" id="{AD162B61-BA57-443F-9F80-3458FA191BE7}"/>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5">
              <a:extLst>
                <a:ext uri="{FF2B5EF4-FFF2-40B4-BE49-F238E27FC236}">
                  <a16:creationId xmlns:a16="http://schemas.microsoft.com/office/drawing/2014/main" id="{54458970-BB07-4928-8F26-1BF0EAFF1A2E}"/>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6">
              <a:extLst>
                <a:ext uri="{FF2B5EF4-FFF2-40B4-BE49-F238E27FC236}">
                  <a16:creationId xmlns:a16="http://schemas.microsoft.com/office/drawing/2014/main" id="{A5347E15-6F9B-4E66-BE26-417358A98A26}"/>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7">
              <a:extLst>
                <a:ext uri="{FF2B5EF4-FFF2-40B4-BE49-F238E27FC236}">
                  <a16:creationId xmlns:a16="http://schemas.microsoft.com/office/drawing/2014/main" id="{E19584BF-365B-4594-9A22-3FC6D4C4EB4E}"/>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8">
              <a:extLst>
                <a:ext uri="{FF2B5EF4-FFF2-40B4-BE49-F238E27FC236}">
                  <a16:creationId xmlns:a16="http://schemas.microsoft.com/office/drawing/2014/main" id="{FC498965-99DD-4713-9A0B-DE5AD4009E44}"/>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7D80D470-62C5-4044-B019-851CF67D119C}"/>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0">
              <a:extLst>
                <a:ext uri="{FF2B5EF4-FFF2-40B4-BE49-F238E27FC236}">
                  <a16:creationId xmlns:a16="http://schemas.microsoft.com/office/drawing/2014/main" id="{AB6F1D1F-9575-4B53-B859-60B5FC86348B}"/>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1">
              <a:extLst>
                <a:ext uri="{FF2B5EF4-FFF2-40B4-BE49-F238E27FC236}">
                  <a16:creationId xmlns:a16="http://schemas.microsoft.com/office/drawing/2014/main" id="{A7B60C7B-6325-4D8D-9AAD-EDBAEF906E44}"/>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2">
              <a:extLst>
                <a:ext uri="{FF2B5EF4-FFF2-40B4-BE49-F238E27FC236}">
                  <a16:creationId xmlns:a16="http://schemas.microsoft.com/office/drawing/2014/main" id="{463F40BC-5BC8-4271-88CF-3C929C4AA0D2}"/>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3">
              <a:extLst>
                <a:ext uri="{FF2B5EF4-FFF2-40B4-BE49-F238E27FC236}">
                  <a16:creationId xmlns:a16="http://schemas.microsoft.com/office/drawing/2014/main" id="{5250440D-78A0-4182-9C53-48159585599F}"/>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B1D3B35D-F8D1-4D26-9BA6-1A929B53642F}"/>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CCFC12A-F47D-4DFD-B86E-747F62FAFC9B}"/>
              </a:ext>
            </a:extLst>
          </p:cNvPr>
          <p:cNvGrpSpPr/>
          <p:nvPr userDrawn="1"/>
        </p:nvGrpSpPr>
        <p:grpSpPr>
          <a:xfrm>
            <a:off x="10027115" y="6409849"/>
            <a:ext cx="1794606" cy="276999"/>
            <a:chOff x="10027115" y="6409849"/>
            <a:chExt cx="1794606" cy="276999"/>
          </a:xfrm>
        </p:grpSpPr>
        <p:sp>
          <p:nvSpPr>
            <p:cNvPr id="19" name="Freeform 62">
              <a:extLst>
                <a:ext uri="{FF2B5EF4-FFF2-40B4-BE49-F238E27FC236}">
                  <a16:creationId xmlns:a16="http://schemas.microsoft.com/office/drawing/2014/main" id="{8E40242A-1A67-46F8-B50B-3965D2EDE227}"/>
                </a:ext>
              </a:extLst>
            </p:cNvPr>
            <p:cNvSpPr>
              <a:spLocks noEditPoints="1"/>
            </p:cNvSpPr>
            <p:nvPr/>
          </p:nvSpPr>
          <p:spPr bwMode="auto">
            <a:xfrm>
              <a:off x="10027115" y="6480935"/>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95000"/>
                <a:alpha val="86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20" name="TextBox 19">
              <a:extLst>
                <a:ext uri="{FF2B5EF4-FFF2-40B4-BE49-F238E27FC236}">
                  <a16:creationId xmlns:a16="http://schemas.microsoft.com/office/drawing/2014/main" id="{3DF618DC-4CEC-463E-BCCC-6ED5BAA93732}"/>
                </a:ext>
              </a:extLst>
            </p:cNvPr>
            <p:cNvSpPr txBox="1"/>
            <p:nvPr/>
          </p:nvSpPr>
          <p:spPr>
            <a:xfrm>
              <a:off x="10100737" y="6409849"/>
              <a:ext cx="1720984" cy="276999"/>
            </a:xfrm>
            <a:prstGeom prst="rect">
              <a:avLst/>
            </a:prstGeom>
            <a:noFill/>
          </p:spPr>
          <p:txBody>
            <a:bodyPr wrap="none" rtlCol="0">
              <a:spAutoFit/>
            </a:bodyPr>
            <a:lstStyle/>
            <a:p>
              <a:r>
                <a:rPr lang="en-US" sz="1200" b="0">
                  <a:solidFill>
                    <a:schemeClr val="bg1"/>
                  </a:solidFill>
                  <a:cs typeface="Segoe UI" panose="020B0502040204020203" pitchFamily="34" charset="0"/>
                </a:rPr>
                <a:t>2019 All Rights Reserved</a:t>
              </a:r>
              <a:endParaRPr lang="id-ID" sz="1200" b="0">
                <a:solidFill>
                  <a:schemeClr val="bg1"/>
                </a:solidFill>
                <a:cs typeface="Segoe UI" panose="020B0502040204020203" pitchFamily="34" charset="0"/>
              </a:endParaRPr>
            </a:p>
          </p:txBody>
        </p:sp>
      </p:grpSp>
      <p:sp>
        <p:nvSpPr>
          <p:cNvPr id="24" name="Picture Placeholder 23">
            <a:extLst>
              <a:ext uri="{FF2B5EF4-FFF2-40B4-BE49-F238E27FC236}">
                <a16:creationId xmlns:a16="http://schemas.microsoft.com/office/drawing/2014/main" id="{F33060AA-3BF4-4287-8EE9-8A8C9966FFC2}"/>
              </a:ext>
            </a:extLst>
          </p:cNvPr>
          <p:cNvSpPr>
            <a:spLocks noGrp="1"/>
          </p:cNvSpPr>
          <p:nvPr>
            <p:ph type="pic" sz="quarter" idx="10" hasCustomPrompt="1"/>
          </p:nvPr>
        </p:nvSpPr>
        <p:spPr>
          <a:xfrm>
            <a:off x="6096001" y="135155"/>
            <a:ext cx="6095997" cy="6722845"/>
          </a:xfrm>
          <a:custGeom>
            <a:avLst/>
            <a:gdLst>
              <a:gd name="connsiteX0" fmla="*/ 0 w 6095997"/>
              <a:gd name="connsiteY0" fmla="*/ 0 h 6722845"/>
              <a:gd name="connsiteX1" fmla="*/ 6095997 w 6095997"/>
              <a:gd name="connsiteY1" fmla="*/ 0 h 6722845"/>
              <a:gd name="connsiteX2" fmla="*/ 6095997 w 6095997"/>
              <a:gd name="connsiteY2" fmla="*/ 6722845 h 6722845"/>
              <a:gd name="connsiteX3" fmla="*/ 0 w 6095997"/>
              <a:gd name="connsiteY3" fmla="*/ 6722845 h 6722845"/>
            </a:gdLst>
            <a:ahLst/>
            <a:cxnLst>
              <a:cxn ang="0">
                <a:pos x="connsiteX0" y="connsiteY0"/>
              </a:cxn>
              <a:cxn ang="0">
                <a:pos x="connsiteX1" y="connsiteY1"/>
              </a:cxn>
              <a:cxn ang="0">
                <a:pos x="connsiteX2" y="connsiteY2"/>
              </a:cxn>
              <a:cxn ang="0">
                <a:pos x="connsiteX3" y="connsiteY3"/>
              </a:cxn>
            </a:cxnLst>
            <a:rect l="l" t="t" r="r" b="b"/>
            <a:pathLst>
              <a:path w="6095997" h="6722845">
                <a:moveTo>
                  <a:pt x="0" y="0"/>
                </a:moveTo>
                <a:lnTo>
                  <a:pt x="6095997" y="0"/>
                </a:lnTo>
                <a:lnTo>
                  <a:pt x="6095997" y="6722845"/>
                </a:lnTo>
                <a:lnTo>
                  <a:pt x="0" y="6722845"/>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35038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250" fill="hold"/>
                                        <p:tgtEl>
                                          <p:spTgt spid="24"/>
                                        </p:tgtEl>
                                        <p:attrNameLst>
                                          <p:attrName>ppt_x</p:attrName>
                                        </p:attrNameLst>
                                      </p:cBhvr>
                                      <p:tavLst>
                                        <p:tav tm="0">
                                          <p:val>
                                            <p:strVal val="1+#ppt_w/2"/>
                                          </p:val>
                                        </p:tav>
                                        <p:tav tm="100000">
                                          <p:val>
                                            <p:strVal val="#ppt_x"/>
                                          </p:val>
                                        </p:tav>
                                      </p:tavLst>
                                    </p:anim>
                                    <p:anim calcmode="lin" valueType="num">
                                      <p:cBhvr additive="base">
                                        <p:cTn id="8"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DDEE9355-1B70-4E09-8419-ACEA3BD55D79}"/>
              </a:ext>
            </a:extLst>
          </p:cNvPr>
          <p:cNvSpPr>
            <a:spLocks noGrp="1"/>
          </p:cNvSpPr>
          <p:nvPr>
            <p:ph type="pic" sz="quarter" idx="10" hasCustomPrompt="1"/>
          </p:nvPr>
        </p:nvSpPr>
        <p:spPr>
          <a:xfrm>
            <a:off x="1510251" y="1820845"/>
            <a:ext cx="9143790" cy="1761185"/>
          </a:xfrm>
          <a:custGeom>
            <a:avLst/>
            <a:gdLst>
              <a:gd name="connsiteX0" fmla="*/ 5889359 w 9143790"/>
              <a:gd name="connsiteY0" fmla="*/ 305680 h 1761185"/>
              <a:gd name="connsiteX1" fmla="*/ 5643052 w 9143790"/>
              <a:gd name="connsiteY1" fmla="*/ 422661 h 1761185"/>
              <a:gd name="connsiteX2" fmla="*/ 5557814 w 9143790"/>
              <a:gd name="connsiteY2" fmla="*/ 724226 h 1761185"/>
              <a:gd name="connsiteX3" fmla="*/ 5557814 w 9143790"/>
              <a:gd name="connsiteY3" fmla="*/ 1034608 h 1761185"/>
              <a:gd name="connsiteX4" fmla="*/ 5644228 w 9143790"/>
              <a:gd name="connsiteY4" fmla="*/ 1337936 h 1761185"/>
              <a:gd name="connsiteX5" fmla="*/ 5891711 w 9143790"/>
              <a:gd name="connsiteY5" fmla="*/ 1455505 h 1761185"/>
              <a:gd name="connsiteX6" fmla="*/ 6133903 w 9143790"/>
              <a:gd name="connsiteY6" fmla="*/ 1337936 h 1761185"/>
              <a:gd name="connsiteX7" fmla="*/ 6219728 w 9143790"/>
              <a:gd name="connsiteY7" fmla="*/ 1034608 h 1761185"/>
              <a:gd name="connsiteX8" fmla="*/ 6219728 w 9143790"/>
              <a:gd name="connsiteY8" fmla="*/ 724226 h 1761185"/>
              <a:gd name="connsiteX9" fmla="*/ 6133315 w 9143790"/>
              <a:gd name="connsiteY9" fmla="*/ 423249 h 1761185"/>
              <a:gd name="connsiteX10" fmla="*/ 5889359 w 9143790"/>
              <a:gd name="connsiteY10" fmla="*/ 305680 h 1761185"/>
              <a:gd name="connsiteX11" fmla="*/ 7845828 w 9143790"/>
              <a:gd name="connsiteY11" fmla="*/ 21585 h 1761185"/>
              <a:gd name="connsiteX12" fmla="*/ 9143790 w 9143790"/>
              <a:gd name="connsiteY12" fmla="*/ 21585 h 1761185"/>
              <a:gd name="connsiteX13" fmla="*/ 9143790 w 9143790"/>
              <a:gd name="connsiteY13" fmla="*/ 327264 h 1761185"/>
              <a:gd name="connsiteX14" fmla="*/ 8692325 w 9143790"/>
              <a:gd name="connsiteY14" fmla="*/ 327264 h 1761185"/>
              <a:gd name="connsiteX15" fmla="*/ 8692325 w 9143790"/>
              <a:gd name="connsiteY15" fmla="*/ 1733390 h 1761185"/>
              <a:gd name="connsiteX16" fmla="*/ 8293766 w 9143790"/>
              <a:gd name="connsiteY16" fmla="*/ 1733390 h 1761185"/>
              <a:gd name="connsiteX17" fmla="*/ 8293766 w 9143790"/>
              <a:gd name="connsiteY17" fmla="*/ 327264 h 1761185"/>
              <a:gd name="connsiteX18" fmla="*/ 7845828 w 9143790"/>
              <a:gd name="connsiteY18" fmla="*/ 327264 h 1761185"/>
              <a:gd name="connsiteX19" fmla="*/ 2225196 w 9143790"/>
              <a:gd name="connsiteY19" fmla="*/ 21585 h 1761185"/>
              <a:gd name="connsiteX20" fmla="*/ 2610823 w 9143790"/>
              <a:gd name="connsiteY20" fmla="*/ 21585 h 1761185"/>
              <a:gd name="connsiteX21" fmla="*/ 2835379 w 9143790"/>
              <a:gd name="connsiteY21" fmla="*/ 1144369 h 1761185"/>
              <a:gd name="connsiteX22" fmla="*/ 2842433 w 9143790"/>
              <a:gd name="connsiteY22" fmla="*/ 1144369 h 1761185"/>
              <a:gd name="connsiteX23" fmla="*/ 3144586 w 9143790"/>
              <a:gd name="connsiteY23" fmla="*/ 21585 h 1761185"/>
              <a:gd name="connsiteX24" fmla="*/ 3420873 w 9143790"/>
              <a:gd name="connsiteY24" fmla="*/ 21585 h 1761185"/>
              <a:gd name="connsiteX25" fmla="*/ 3724201 w 9143790"/>
              <a:gd name="connsiteY25" fmla="*/ 1144369 h 1761185"/>
              <a:gd name="connsiteX26" fmla="*/ 3731255 w 9143790"/>
              <a:gd name="connsiteY26" fmla="*/ 1144369 h 1761185"/>
              <a:gd name="connsiteX27" fmla="*/ 3955812 w 9143790"/>
              <a:gd name="connsiteY27" fmla="*/ 21585 h 1761185"/>
              <a:gd name="connsiteX28" fmla="*/ 4340262 w 9143790"/>
              <a:gd name="connsiteY28" fmla="*/ 21585 h 1761185"/>
              <a:gd name="connsiteX29" fmla="*/ 3947582 w 9143790"/>
              <a:gd name="connsiteY29" fmla="*/ 1733390 h 1761185"/>
              <a:gd name="connsiteX30" fmla="*/ 3573713 w 9143790"/>
              <a:gd name="connsiteY30" fmla="*/ 1733390 h 1761185"/>
              <a:gd name="connsiteX31" fmla="*/ 3285668 w 9143790"/>
              <a:gd name="connsiteY31" fmla="*/ 677620 h 1761185"/>
              <a:gd name="connsiteX32" fmla="*/ 3278614 w 9143790"/>
              <a:gd name="connsiteY32" fmla="*/ 677620 h 1761185"/>
              <a:gd name="connsiteX33" fmla="*/ 2992922 w 9143790"/>
              <a:gd name="connsiteY33" fmla="*/ 1733390 h 1761185"/>
              <a:gd name="connsiteX34" fmla="*/ 2619051 w 9143790"/>
              <a:gd name="connsiteY34" fmla="*/ 1733390 h 1761185"/>
              <a:gd name="connsiteX35" fmla="*/ 5889359 w 9143790"/>
              <a:gd name="connsiteY35" fmla="*/ 0 h 1761185"/>
              <a:gd name="connsiteX36" fmla="*/ 6413718 w 9143790"/>
              <a:gd name="connsiteY36" fmla="*/ 205746 h 1761185"/>
              <a:gd name="connsiteX37" fmla="*/ 6615936 w 9143790"/>
              <a:gd name="connsiteY37" fmla="*/ 726577 h 1761185"/>
              <a:gd name="connsiteX38" fmla="*/ 6615936 w 9143790"/>
              <a:gd name="connsiteY38" fmla="*/ 1034608 h 1761185"/>
              <a:gd name="connsiteX39" fmla="*/ 6415481 w 9143790"/>
              <a:gd name="connsiteY39" fmla="*/ 1556027 h 1761185"/>
              <a:gd name="connsiteX40" fmla="*/ 5891711 w 9143790"/>
              <a:gd name="connsiteY40" fmla="*/ 1761185 h 1761185"/>
              <a:gd name="connsiteX41" fmla="*/ 5363826 w 9143790"/>
              <a:gd name="connsiteY41" fmla="*/ 1556027 h 1761185"/>
              <a:gd name="connsiteX42" fmla="*/ 5161607 w 9143790"/>
              <a:gd name="connsiteY42" fmla="*/ 1034608 h 1761185"/>
              <a:gd name="connsiteX43" fmla="*/ 5161607 w 9143790"/>
              <a:gd name="connsiteY43" fmla="*/ 726577 h 1761185"/>
              <a:gd name="connsiteX44" fmla="*/ 5363238 w 9143790"/>
              <a:gd name="connsiteY44" fmla="*/ 205746 h 1761185"/>
              <a:gd name="connsiteX45" fmla="*/ 5889359 w 9143790"/>
              <a:gd name="connsiteY45" fmla="*/ 0 h 1761185"/>
              <a:gd name="connsiteX46" fmla="*/ 703221 w 9143790"/>
              <a:gd name="connsiteY46" fmla="*/ 0 h 1761185"/>
              <a:gd name="connsiteX47" fmla="*/ 1169383 w 9143790"/>
              <a:gd name="connsiteY47" fmla="*/ 146374 h 1761185"/>
              <a:gd name="connsiteX48" fmla="*/ 1345149 w 9143790"/>
              <a:gd name="connsiteY48" fmla="*/ 523183 h 1761185"/>
              <a:gd name="connsiteX49" fmla="*/ 1342798 w 9143790"/>
              <a:gd name="connsiteY49" fmla="*/ 530237 h 1761185"/>
              <a:gd name="connsiteX50" fmla="*/ 957171 w 9143790"/>
              <a:gd name="connsiteY50" fmla="*/ 530237 h 1761185"/>
              <a:gd name="connsiteX51" fmla="*/ 887805 w 9143790"/>
              <a:gd name="connsiteY51" fmla="*/ 363877 h 1761185"/>
              <a:gd name="connsiteX52" fmla="*/ 696167 w 9143790"/>
              <a:gd name="connsiteY52" fmla="*/ 299801 h 1761185"/>
              <a:gd name="connsiteX53" fmla="*/ 508057 w 9143790"/>
              <a:gd name="connsiteY53" fmla="*/ 352708 h 1761185"/>
              <a:gd name="connsiteX54" fmla="*/ 439866 w 9143790"/>
              <a:gd name="connsiteY54" fmla="*/ 483209 h 1761185"/>
              <a:gd name="connsiteX55" fmla="*/ 508645 w 9143790"/>
              <a:gd name="connsiteY55" fmla="*/ 603717 h 1761185"/>
              <a:gd name="connsiteX56" fmla="*/ 766709 w 9143790"/>
              <a:gd name="connsiteY56" fmla="*/ 717171 h 1761185"/>
              <a:gd name="connsiteX57" fmla="*/ 1205830 w 9143790"/>
              <a:gd name="connsiteY57" fmla="*/ 931148 h 1761185"/>
              <a:gd name="connsiteX58" fmla="*/ 1353378 w 9143790"/>
              <a:gd name="connsiteY58" fmla="*/ 1280328 h 1761185"/>
              <a:gd name="connsiteX59" fmla="*/ 1177613 w 9143790"/>
              <a:gd name="connsiteY59" fmla="*/ 1633623 h 1761185"/>
              <a:gd name="connsiteX60" fmla="*/ 711451 w 9143790"/>
              <a:gd name="connsiteY60" fmla="*/ 1761185 h 1761185"/>
              <a:gd name="connsiteX61" fmla="*/ 207080 w 9143790"/>
              <a:gd name="connsiteY61" fmla="*/ 1614811 h 1761185"/>
              <a:gd name="connsiteX62" fmla="*/ 159 w 9143790"/>
              <a:gd name="connsiteY62" fmla="*/ 1193326 h 1761185"/>
              <a:gd name="connsiteX63" fmla="*/ 2510 w 9143790"/>
              <a:gd name="connsiteY63" fmla="*/ 1186272 h 1761185"/>
              <a:gd name="connsiteX64" fmla="*/ 389312 w 9143790"/>
              <a:gd name="connsiteY64" fmla="*/ 1186272 h 1761185"/>
              <a:gd name="connsiteX65" fmla="*/ 469259 w 9143790"/>
              <a:gd name="connsiteY65" fmla="*/ 1397897 h 1761185"/>
              <a:gd name="connsiteX66" fmla="*/ 711451 w 9143790"/>
              <a:gd name="connsiteY66" fmla="*/ 1461384 h 1761185"/>
              <a:gd name="connsiteX67" fmla="*/ 895447 w 9143790"/>
              <a:gd name="connsiteY67" fmla="*/ 1412005 h 1761185"/>
              <a:gd name="connsiteX68" fmla="*/ 955995 w 9143790"/>
              <a:gd name="connsiteY68" fmla="*/ 1282679 h 1761185"/>
              <a:gd name="connsiteX69" fmla="*/ 896035 w 9143790"/>
              <a:gd name="connsiteY69" fmla="*/ 1142772 h 1761185"/>
              <a:gd name="connsiteX70" fmla="*/ 680883 w 9143790"/>
              <a:gd name="connsiteY70" fmla="*/ 1038136 h 1761185"/>
              <a:gd name="connsiteX71" fmla="*/ 200026 w 9143790"/>
              <a:gd name="connsiteY71" fmla="*/ 818869 h 1761185"/>
              <a:gd name="connsiteX72" fmla="*/ 43659 w 9143790"/>
              <a:gd name="connsiteY72" fmla="*/ 480858 h 1761185"/>
              <a:gd name="connsiteX73" fmla="*/ 230006 w 9143790"/>
              <a:gd name="connsiteY73" fmla="*/ 132854 h 1761185"/>
              <a:gd name="connsiteX74" fmla="*/ 703221 w 9143790"/>
              <a:gd name="connsiteY74"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143790" h="1761185">
                <a:moveTo>
                  <a:pt x="5889359" y="305680"/>
                </a:moveTo>
                <a:cubicBezTo>
                  <a:pt x="5781980" y="305680"/>
                  <a:pt x="5699877" y="344674"/>
                  <a:pt x="5643052" y="422661"/>
                </a:cubicBezTo>
                <a:cubicBezTo>
                  <a:pt x="5586227" y="500649"/>
                  <a:pt x="5557814" y="601170"/>
                  <a:pt x="5557814" y="724226"/>
                </a:cubicBezTo>
                <a:lnTo>
                  <a:pt x="5557814" y="1034608"/>
                </a:lnTo>
                <a:cubicBezTo>
                  <a:pt x="5557814" y="1158447"/>
                  <a:pt x="5586619" y="1259557"/>
                  <a:pt x="5644228" y="1337936"/>
                </a:cubicBezTo>
                <a:cubicBezTo>
                  <a:pt x="5701837" y="1416316"/>
                  <a:pt x="5784330" y="1455505"/>
                  <a:pt x="5891711" y="1455505"/>
                </a:cubicBezTo>
                <a:cubicBezTo>
                  <a:pt x="5995955" y="1455505"/>
                  <a:pt x="6076686" y="1416316"/>
                  <a:pt x="6133903" y="1337936"/>
                </a:cubicBezTo>
                <a:cubicBezTo>
                  <a:pt x="6191120" y="1259557"/>
                  <a:pt x="6219728" y="1158447"/>
                  <a:pt x="6219728" y="1034608"/>
                </a:cubicBezTo>
                <a:lnTo>
                  <a:pt x="6219728" y="724226"/>
                </a:lnTo>
                <a:cubicBezTo>
                  <a:pt x="6219728" y="601955"/>
                  <a:pt x="6190924" y="501628"/>
                  <a:pt x="6133315" y="423249"/>
                </a:cubicBezTo>
                <a:cubicBezTo>
                  <a:pt x="6075706" y="344869"/>
                  <a:pt x="5994388" y="305680"/>
                  <a:pt x="5889359" y="305680"/>
                </a:cubicBezTo>
                <a:close/>
                <a:moveTo>
                  <a:pt x="7845828" y="21585"/>
                </a:moveTo>
                <a:lnTo>
                  <a:pt x="9143790" y="21585"/>
                </a:lnTo>
                <a:lnTo>
                  <a:pt x="9143790" y="327264"/>
                </a:lnTo>
                <a:lnTo>
                  <a:pt x="8692325" y="327264"/>
                </a:lnTo>
                <a:lnTo>
                  <a:pt x="8692325" y="1733390"/>
                </a:lnTo>
                <a:lnTo>
                  <a:pt x="8293766" y="1733390"/>
                </a:lnTo>
                <a:lnTo>
                  <a:pt x="8293766" y="327264"/>
                </a:lnTo>
                <a:lnTo>
                  <a:pt x="7845828" y="327264"/>
                </a:lnTo>
                <a:close/>
                <a:moveTo>
                  <a:pt x="2225196" y="21585"/>
                </a:moveTo>
                <a:lnTo>
                  <a:pt x="2610823" y="21585"/>
                </a:lnTo>
                <a:lnTo>
                  <a:pt x="2835379" y="1144369"/>
                </a:lnTo>
                <a:lnTo>
                  <a:pt x="2842433" y="1144369"/>
                </a:lnTo>
                <a:lnTo>
                  <a:pt x="3144586" y="21585"/>
                </a:lnTo>
                <a:lnTo>
                  <a:pt x="3420873" y="21585"/>
                </a:lnTo>
                <a:lnTo>
                  <a:pt x="3724201" y="1144369"/>
                </a:lnTo>
                <a:lnTo>
                  <a:pt x="3731255" y="1144369"/>
                </a:lnTo>
                <a:lnTo>
                  <a:pt x="3955812" y="21585"/>
                </a:lnTo>
                <a:lnTo>
                  <a:pt x="4340262" y="21585"/>
                </a:lnTo>
                <a:lnTo>
                  <a:pt x="3947582" y="1733390"/>
                </a:lnTo>
                <a:lnTo>
                  <a:pt x="3573713" y="1733390"/>
                </a:lnTo>
                <a:lnTo>
                  <a:pt x="3285668" y="677620"/>
                </a:lnTo>
                <a:lnTo>
                  <a:pt x="3278614" y="677620"/>
                </a:lnTo>
                <a:lnTo>
                  <a:pt x="2992922" y="1733390"/>
                </a:lnTo>
                <a:lnTo>
                  <a:pt x="2619051" y="1733390"/>
                </a:lnTo>
                <a:close/>
                <a:moveTo>
                  <a:pt x="5889359" y="0"/>
                </a:moveTo>
                <a:cubicBezTo>
                  <a:pt x="6104119" y="0"/>
                  <a:pt x="6278904" y="68583"/>
                  <a:pt x="6413718" y="205746"/>
                </a:cubicBezTo>
                <a:cubicBezTo>
                  <a:pt x="6548530" y="342910"/>
                  <a:pt x="6615936" y="516521"/>
                  <a:pt x="6615936" y="726577"/>
                </a:cubicBezTo>
                <a:lnTo>
                  <a:pt x="6615936" y="1034608"/>
                </a:lnTo>
                <a:cubicBezTo>
                  <a:pt x="6615936" y="1245449"/>
                  <a:pt x="6549118" y="1419254"/>
                  <a:pt x="6415481" y="1556027"/>
                </a:cubicBezTo>
                <a:cubicBezTo>
                  <a:pt x="6281844" y="1692799"/>
                  <a:pt x="6107254" y="1761185"/>
                  <a:pt x="5891711" y="1761185"/>
                </a:cubicBezTo>
                <a:cubicBezTo>
                  <a:pt x="5674599" y="1761185"/>
                  <a:pt x="5498638" y="1692799"/>
                  <a:pt x="5363826" y="1556027"/>
                </a:cubicBezTo>
                <a:cubicBezTo>
                  <a:pt x="5229013" y="1419254"/>
                  <a:pt x="5161607" y="1245449"/>
                  <a:pt x="5161607" y="1034608"/>
                </a:cubicBezTo>
                <a:lnTo>
                  <a:pt x="5161607" y="726577"/>
                </a:lnTo>
                <a:cubicBezTo>
                  <a:pt x="5161607" y="516521"/>
                  <a:pt x="5228817" y="342910"/>
                  <a:pt x="5363238" y="205746"/>
                </a:cubicBezTo>
                <a:cubicBezTo>
                  <a:pt x="5497659" y="68583"/>
                  <a:pt x="5673032" y="0"/>
                  <a:pt x="5889359" y="0"/>
                </a:cubicBezTo>
                <a:close/>
                <a:moveTo>
                  <a:pt x="703221" y="0"/>
                </a:moveTo>
                <a:cubicBezTo>
                  <a:pt x="892900" y="0"/>
                  <a:pt x="1048287" y="48792"/>
                  <a:pt x="1169383" y="146374"/>
                </a:cubicBezTo>
                <a:cubicBezTo>
                  <a:pt x="1290480" y="243956"/>
                  <a:pt x="1349068" y="369559"/>
                  <a:pt x="1345149" y="523183"/>
                </a:cubicBezTo>
                <a:lnTo>
                  <a:pt x="1342798" y="530237"/>
                </a:lnTo>
                <a:lnTo>
                  <a:pt x="957171" y="530237"/>
                </a:lnTo>
                <a:cubicBezTo>
                  <a:pt x="957171" y="462047"/>
                  <a:pt x="934049" y="406593"/>
                  <a:pt x="887805" y="363877"/>
                </a:cubicBezTo>
                <a:cubicBezTo>
                  <a:pt x="841562" y="321160"/>
                  <a:pt x="777682" y="299801"/>
                  <a:pt x="696167" y="299801"/>
                </a:cubicBezTo>
                <a:cubicBezTo>
                  <a:pt x="616221" y="299801"/>
                  <a:pt x="553517" y="317437"/>
                  <a:pt x="508057" y="352708"/>
                </a:cubicBezTo>
                <a:cubicBezTo>
                  <a:pt x="462597" y="387978"/>
                  <a:pt x="439866" y="431479"/>
                  <a:pt x="439866" y="483209"/>
                </a:cubicBezTo>
                <a:cubicBezTo>
                  <a:pt x="439866" y="533372"/>
                  <a:pt x="462792" y="573542"/>
                  <a:pt x="508645" y="603717"/>
                </a:cubicBezTo>
                <a:cubicBezTo>
                  <a:pt x="554497" y="633894"/>
                  <a:pt x="640518" y="671712"/>
                  <a:pt x="766709" y="717171"/>
                </a:cubicBezTo>
                <a:cubicBezTo>
                  <a:pt x="961090" y="775172"/>
                  <a:pt x="1107464" y="846498"/>
                  <a:pt x="1205830" y="931148"/>
                </a:cubicBezTo>
                <a:cubicBezTo>
                  <a:pt x="1304195" y="1015798"/>
                  <a:pt x="1353378" y="1132190"/>
                  <a:pt x="1353378" y="1280328"/>
                </a:cubicBezTo>
                <a:cubicBezTo>
                  <a:pt x="1353378" y="1430816"/>
                  <a:pt x="1294789" y="1548581"/>
                  <a:pt x="1177613" y="1633623"/>
                </a:cubicBezTo>
                <a:cubicBezTo>
                  <a:pt x="1060436" y="1718664"/>
                  <a:pt x="905048" y="1761185"/>
                  <a:pt x="711451" y="1761185"/>
                </a:cubicBezTo>
                <a:cubicBezTo>
                  <a:pt x="517071" y="1761185"/>
                  <a:pt x="348947" y="1712393"/>
                  <a:pt x="207080" y="1614811"/>
                </a:cubicBezTo>
                <a:cubicBezTo>
                  <a:pt x="65214" y="1517229"/>
                  <a:pt x="-3761" y="1376734"/>
                  <a:pt x="159" y="1193326"/>
                </a:cubicBezTo>
                <a:lnTo>
                  <a:pt x="2510" y="1186272"/>
                </a:lnTo>
                <a:lnTo>
                  <a:pt x="389312" y="1186272"/>
                </a:lnTo>
                <a:cubicBezTo>
                  <a:pt x="389312" y="1285030"/>
                  <a:pt x="415961" y="1355572"/>
                  <a:pt x="469259" y="1397897"/>
                </a:cubicBezTo>
                <a:cubicBezTo>
                  <a:pt x="522557" y="1440221"/>
                  <a:pt x="603288" y="1461384"/>
                  <a:pt x="711451" y="1461384"/>
                </a:cubicBezTo>
                <a:cubicBezTo>
                  <a:pt x="793749" y="1461384"/>
                  <a:pt x="855082" y="1444925"/>
                  <a:pt x="895447" y="1412005"/>
                </a:cubicBezTo>
                <a:cubicBezTo>
                  <a:pt x="935812" y="1379086"/>
                  <a:pt x="955995" y="1335977"/>
                  <a:pt x="955995" y="1282679"/>
                </a:cubicBezTo>
                <a:cubicBezTo>
                  <a:pt x="955995" y="1222327"/>
                  <a:pt x="936009" y="1175692"/>
                  <a:pt x="896035" y="1142772"/>
                </a:cubicBezTo>
                <a:cubicBezTo>
                  <a:pt x="856061" y="1109852"/>
                  <a:pt x="784345" y="1074973"/>
                  <a:pt x="680883" y="1038136"/>
                </a:cubicBezTo>
                <a:cubicBezTo>
                  <a:pt x="464556" y="969946"/>
                  <a:pt x="304271" y="896856"/>
                  <a:pt x="200026" y="818869"/>
                </a:cubicBezTo>
                <a:cubicBezTo>
                  <a:pt x="95782" y="740882"/>
                  <a:pt x="43659" y="628212"/>
                  <a:pt x="43659" y="480858"/>
                </a:cubicBezTo>
                <a:cubicBezTo>
                  <a:pt x="43659" y="337423"/>
                  <a:pt x="105774" y="221423"/>
                  <a:pt x="230006" y="132854"/>
                </a:cubicBezTo>
                <a:cubicBezTo>
                  <a:pt x="354237" y="44285"/>
                  <a:pt x="511975" y="0"/>
                  <a:pt x="70322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grpSp>
        <p:nvGrpSpPr>
          <p:cNvPr id="2" name="Group 58">
            <a:extLst>
              <a:ext uri="{FF2B5EF4-FFF2-40B4-BE49-F238E27FC236}">
                <a16:creationId xmlns:a16="http://schemas.microsoft.com/office/drawing/2014/main" id="{F76C3A54-B6CA-4B38-9163-09C41BA53EE5}"/>
              </a:ext>
            </a:extLst>
          </p:cNvPr>
          <p:cNvGrpSpPr>
            <a:grpSpLocks noChangeAspect="1"/>
          </p:cNvGrpSpPr>
          <p:nvPr userDrawn="1"/>
        </p:nvGrpSpPr>
        <p:grpSpPr bwMode="auto">
          <a:xfrm>
            <a:off x="450560" y="340429"/>
            <a:ext cx="482890" cy="486927"/>
            <a:chOff x="3544" y="339"/>
            <a:chExt cx="2392" cy="2412"/>
          </a:xfrm>
        </p:grpSpPr>
        <p:sp>
          <p:nvSpPr>
            <p:cNvPr id="3" name="Freeform 60">
              <a:extLst>
                <a:ext uri="{FF2B5EF4-FFF2-40B4-BE49-F238E27FC236}">
                  <a16:creationId xmlns:a16="http://schemas.microsoft.com/office/drawing/2014/main" id="{1E599479-70D7-4571-97B2-6DD6EBCB68DF}"/>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61">
              <a:extLst>
                <a:ext uri="{FF2B5EF4-FFF2-40B4-BE49-F238E27FC236}">
                  <a16:creationId xmlns:a16="http://schemas.microsoft.com/office/drawing/2014/main" id="{8A216861-9BFA-44FB-B1AE-7A3F0BB52C8F}"/>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2">
              <a:extLst>
                <a:ext uri="{FF2B5EF4-FFF2-40B4-BE49-F238E27FC236}">
                  <a16:creationId xmlns:a16="http://schemas.microsoft.com/office/drawing/2014/main" id="{9F419F3E-13FC-4810-87EC-C6A625278F79}"/>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3">
              <a:extLst>
                <a:ext uri="{FF2B5EF4-FFF2-40B4-BE49-F238E27FC236}">
                  <a16:creationId xmlns:a16="http://schemas.microsoft.com/office/drawing/2014/main" id="{98FAB08B-0E52-49CD-B2CE-C1C17F04A1A4}"/>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4">
              <a:extLst>
                <a:ext uri="{FF2B5EF4-FFF2-40B4-BE49-F238E27FC236}">
                  <a16:creationId xmlns:a16="http://schemas.microsoft.com/office/drawing/2014/main" id="{AD162B61-BA57-443F-9F80-3458FA191BE7}"/>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5">
              <a:extLst>
                <a:ext uri="{FF2B5EF4-FFF2-40B4-BE49-F238E27FC236}">
                  <a16:creationId xmlns:a16="http://schemas.microsoft.com/office/drawing/2014/main" id="{54458970-BB07-4928-8F26-1BF0EAFF1A2E}"/>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6">
              <a:extLst>
                <a:ext uri="{FF2B5EF4-FFF2-40B4-BE49-F238E27FC236}">
                  <a16:creationId xmlns:a16="http://schemas.microsoft.com/office/drawing/2014/main" id="{A5347E15-6F9B-4E66-BE26-417358A98A26}"/>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7">
              <a:extLst>
                <a:ext uri="{FF2B5EF4-FFF2-40B4-BE49-F238E27FC236}">
                  <a16:creationId xmlns:a16="http://schemas.microsoft.com/office/drawing/2014/main" id="{E19584BF-365B-4594-9A22-3FC6D4C4EB4E}"/>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8">
              <a:extLst>
                <a:ext uri="{FF2B5EF4-FFF2-40B4-BE49-F238E27FC236}">
                  <a16:creationId xmlns:a16="http://schemas.microsoft.com/office/drawing/2014/main" id="{FC498965-99DD-4713-9A0B-DE5AD4009E44}"/>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7D80D470-62C5-4044-B019-851CF67D119C}"/>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0">
              <a:extLst>
                <a:ext uri="{FF2B5EF4-FFF2-40B4-BE49-F238E27FC236}">
                  <a16:creationId xmlns:a16="http://schemas.microsoft.com/office/drawing/2014/main" id="{AB6F1D1F-9575-4B53-B859-60B5FC86348B}"/>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1">
              <a:extLst>
                <a:ext uri="{FF2B5EF4-FFF2-40B4-BE49-F238E27FC236}">
                  <a16:creationId xmlns:a16="http://schemas.microsoft.com/office/drawing/2014/main" id="{A7B60C7B-6325-4D8D-9AAD-EDBAEF906E44}"/>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2">
              <a:extLst>
                <a:ext uri="{FF2B5EF4-FFF2-40B4-BE49-F238E27FC236}">
                  <a16:creationId xmlns:a16="http://schemas.microsoft.com/office/drawing/2014/main" id="{463F40BC-5BC8-4271-88CF-3C929C4AA0D2}"/>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3">
              <a:extLst>
                <a:ext uri="{FF2B5EF4-FFF2-40B4-BE49-F238E27FC236}">
                  <a16:creationId xmlns:a16="http://schemas.microsoft.com/office/drawing/2014/main" id="{5250440D-78A0-4182-9C53-48159585599F}"/>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B1D3B35D-F8D1-4D26-9BA6-1A929B53642F}"/>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51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38F0671C-EA9F-4E8C-A178-AC32DCE7283D}"/>
              </a:ext>
            </a:extLst>
          </p:cNvPr>
          <p:cNvSpPr/>
          <p:nvPr userDrawn="1"/>
        </p:nvSpPr>
        <p:spPr>
          <a:xfrm flipH="1">
            <a:off x="-2" y="1028700"/>
            <a:ext cx="12192001" cy="5829301"/>
          </a:xfrm>
          <a:prstGeom prst="round1Rect">
            <a:avLst>
              <a:gd name="adj" fmla="val 16763"/>
            </a:avLst>
          </a:prstGeom>
          <a:solidFill>
            <a:schemeClr val="bg1"/>
          </a:soli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877576C4-D73F-4FB7-84BE-7AEF093C3978}"/>
              </a:ext>
            </a:extLst>
          </p:cNvPr>
          <p:cNvSpPr>
            <a:spLocks noGrp="1"/>
          </p:cNvSpPr>
          <p:nvPr>
            <p:ph type="pic" sz="quarter" idx="10" hasCustomPrompt="1"/>
          </p:nvPr>
        </p:nvSpPr>
        <p:spPr>
          <a:xfrm>
            <a:off x="4455056" y="1893571"/>
            <a:ext cx="7736942" cy="4964430"/>
          </a:xfrm>
          <a:custGeom>
            <a:avLst/>
            <a:gdLst>
              <a:gd name="connsiteX0" fmla="*/ 1365466 w 7736942"/>
              <a:gd name="connsiteY0" fmla="*/ 0 h 4964430"/>
              <a:gd name="connsiteX1" fmla="*/ 7736942 w 7736942"/>
              <a:gd name="connsiteY1" fmla="*/ 0 h 4964430"/>
              <a:gd name="connsiteX2" fmla="*/ 7736942 w 7736942"/>
              <a:gd name="connsiteY2" fmla="*/ 4964430 h 4964430"/>
              <a:gd name="connsiteX3" fmla="*/ 0 w 7736942"/>
              <a:gd name="connsiteY3" fmla="*/ 4964430 h 4964430"/>
              <a:gd name="connsiteX4" fmla="*/ 0 w 7736942"/>
              <a:gd name="connsiteY4" fmla="*/ 1365466 h 4964430"/>
              <a:gd name="connsiteX5" fmla="*/ 1365466 w 7736942"/>
              <a:gd name="connsiteY5" fmla="*/ 0 h 4964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6942" h="4964430">
                <a:moveTo>
                  <a:pt x="1365466" y="0"/>
                </a:moveTo>
                <a:lnTo>
                  <a:pt x="7736942" y="0"/>
                </a:lnTo>
                <a:lnTo>
                  <a:pt x="7736942" y="4964430"/>
                </a:lnTo>
                <a:lnTo>
                  <a:pt x="0" y="4964430"/>
                </a:lnTo>
                <a:lnTo>
                  <a:pt x="0" y="1365466"/>
                </a:lnTo>
                <a:cubicBezTo>
                  <a:pt x="0" y="611340"/>
                  <a:pt x="611340" y="0"/>
                  <a:pt x="1365466"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grpSp>
        <p:nvGrpSpPr>
          <p:cNvPr id="4" name="Group 58">
            <a:extLst>
              <a:ext uri="{FF2B5EF4-FFF2-40B4-BE49-F238E27FC236}">
                <a16:creationId xmlns:a16="http://schemas.microsoft.com/office/drawing/2014/main" id="{56B78595-3DD2-450F-B4F1-AA75B2D609CF}"/>
              </a:ext>
            </a:extLst>
          </p:cNvPr>
          <p:cNvGrpSpPr>
            <a:grpSpLocks noChangeAspect="1"/>
          </p:cNvGrpSpPr>
          <p:nvPr userDrawn="1"/>
        </p:nvGrpSpPr>
        <p:grpSpPr bwMode="auto">
          <a:xfrm>
            <a:off x="450560" y="340429"/>
            <a:ext cx="482890" cy="486927"/>
            <a:chOff x="3544" y="339"/>
            <a:chExt cx="2392" cy="2412"/>
          </a:xfrm>
        </p:grpSpPr>
        <p:sp>
          <p:nvSpPr>
            <p:cNvPr id="6" name="Freeform 60">
              <a:extLst>
                <a:ext uri="{FF2B5EF4-FFF2-40B4-BE49-F238E27FC236}">
                  <a16:creationId xmlns:a16="http://schemas.microsoft.com/office/drawing/2014/main" id="{76F0C039-8277-45C0-B215-44E04E780562}"/>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1">
              <a:extLst>
                <a:ext uri="{FF2B5EF4-FFF2-40B4-BE49-F238E27FC236}">
                  <a16:creationId xmlns:a16="http://schemas.microsoft.com/office/drawing/2014/main" id="{16A13F73-0F17-4C62-8727-8A392E055C41}"/>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2">
              <a:extLst>
                <a:ext uri="{FF2B5EF4-FFF2-40B4-BE49-F238E27FC236}">
                  <a16:creationId xmlns:a16="http://schemas.microsoft.com/office/drawing/2014/main" id="{10195139-198D-4165-B859-1B3440D5DDEE}"/>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3">
              <a:extLst>
                <a:ext uri="{FF2B5EF4-FFF2-40B4-BE49-F238E27FC236}">
                  <a16:creationId xmlns:a16="http://schemas.microsoft.com/office/drawing/2014/main" id="{57DCE0AA-CEFB-47AE-BF5E-B59AA054DB99}"/>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4">
              <a:extLst>
                <a:ext uri="{FF2B5EF4-FFF2-40B4-BE49-F238E27FC236}">
                  <a16:creationId xmlns:a16="http://schemas.microsoft.com/office/drawing/2014/main" id="{1E44CD1C-7723-410F-8A1E-E1A383AA75CA}"/>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5">
              <a:extLst>
                <a:ext uri="{FF2B5EF4-FFF2-40B4-BE49-F238E27FC236}">
                  <a16:creationId xmlns:a16="http://schemas.microsoft.com/office/drawing/2014/main" id="{43618241-534F-4A73-AA2A-E39BCBC1653F}"/>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6">
              <a:extLst>
                <a:ext uri="{FF2B5EF4-FFF2-40B4-BE49-F238E27FC236}">
                  <a16:creationId xmlns:a16="http://schemas.microsoft.com/office/drawing/2014/main" id="{488ABB72-1743-4D14-B423-5494BFB59D73}"/>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7">
              <a:extLst>
                <a:ext uri="{FF2B5EF4-FFF2-40B4-BE49-F238E27FC236}">
                  <a16:creationId xmlns:a16="http://schemas.microsoft.com/office/drawing/2014/main" id="{73E7D115-89D2-4E21-91DA-52F2DCB12A1D}"/>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8">
              <a:extLst>
                <a:ext uri="{FF2B5EF4-FFF2-40B4-BE49-F238E27FC236}">
                  <a16:creationId xmlns:a16="http://schemas.microsoft.com/office/drawing/2014/main" id="{99ABC354-D313-4AFB-B6F1-B557ACE3BDF3}"/>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EB60A5E7-18D2-4FD2-8B96-E999DB2D7398}"/>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0">
              <a:extLst>
                <a:ext uri="{FF2B5EF4-FFF2-40B4-BE49-F238E27FC236}">
                  <a16:creationId xmlns:a16="http://schemas.microsoft.com/office/drawing/2014/main" id="{B8417457-A44F-4E0D-BDCB-A395454B3E3F}"/>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1">
              <a:extLst>
                <a:ext uri="{FF2B5EF4-FFF2-40B4-BE49-F238E27FC236}">
                  <a16:creationId xmlns:a16="http://schemas.microsoft.com/office/drawing/2014/main" id="{0489FE36-A4FB-4BC2-A4A1-F00361FB14CF}"/>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2">
              <a:extLst>
                <a:ext uri="{FF2B5EF4-FFF2-40B4-BE49-F238E27FC236}">
                  <a16:creationId xmlns:a16="http://schemas.microsoft.com/office/drawing/2014/main" id="{18A6AEC5-9DE5-4988-9F42-93B442C89A8B}"/>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3">
              <a:extLst>
                <a:ext uri="{FF2B5EF4-FFF2-40B4-BE49-F238E27FC236}">
                  <a16:creationId xmlns:a16="http://schemas.microsoft.com/office/drawing/2014/main" id="{1CCC2CFE-6A73-40F5-A038-95CC234F0055}"/>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Shape 19">
            <a:extLst>
              <a:ext uri="{FF2B5EF4-FFF2-40B4-BE49-F238E27FC236}">
                <a16:creationId xmlns:a16="http://schemas.microsoft.com/office/drawing/2014/main" id="{B0BCC452-9941-4D22-B579-66A07227AB7A}"/>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2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ppt_x"/>
                                          </p:val>
                                        </p:tav>
                                        <p:tav tm="100000">
                                          <p:val>
                                            <p:strVal val="#ppt_x"/>
                                          </p:val>
                                        </p:tav>
                                      </p:tavLst>
                                    </p:anim>
                                    <p:anim calcmode="lin" valueType="num">
                                      <p:cBhvr additive="base">
                                        <p:cTn id="8" dur="12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1+#ppt_w/2"/>
                                          </p:val>
                                        </p:tav>
                                        <p:tav tm="100000">
                                          <p:val>
                                            <p:strVal val="#ppt_x"/>
                                          </p:val>
                                        </p:tav>
                                      </p:tavLst>
                                    </p:anim>
                                    <p:anim calcmode="lin" valueType="num">
                                      <p:cBhvr additive="base">
                                        <p:cTn id="12"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6F3E7FE-955B-47BC-86A3-BC3E83F422DC}"/>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2205490 h 6858000"/>
              <a:gd name="connsiteX3" fmla="*/ 12165319 w 12192000"/>
              <a:gd name="connsiteY3" fmla="*/ 2248565 h 6858000"/>
              <a:gd name="connsiteX4" fmla="*/ 11480576 w 12192000"/>
              <a:gd name="connsiteY4" fmla="*/ 3032506 h 6858000"/>
              <a:gd name="connsiteX5" fmla="*/ 6367578 w 12192000"/>
              <a:gd name="connsiteY5" fmla="*/ 4301975 h 6858000"/>
              <a:gd name="connsiteX6" fmla="*/ 4950418 w 12192000"/>
              <a:gd name="connsiteY6" fmla="*/ 6747472 h 6858000"/>
              <a:gd name="connsiteX7" fmla="*/ 4895005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0" y="0"/>
                </a:moveTo>
                <a:lnTo>
                  <a:pt x="12192000" y="0"/>
                </a:lnTo>
                <a:lnTo>
                  <a:pt x="12192000" y="2205490"/>
                </a:lnTo>
                <a:lnTo>
                  <a:pt x="12165319" y="2248565"/>
                </a:lnTo>
                <a:cubicBezTo>
                  <a:pt x="12001514" y="2497765"/>
                  <a:pt x="11790135" y="2756572"/>
                  <a:pt x="11480576" y="3032506"/>
                </a:cubicBezTo>
                <a:cubicBezTo>
                  <a:pt x="10065453" y="4293916"/>
                  <a:pt x="7630974" y="3557478"/>
                  <a:pt x="6367578" y="4301975"/>
                </a:cubicBezTo>
                <a:cubicBezTo>
                  <a:pt x="5498992" y="4813818"/>
                  <a:pt x="5387378" y="5805063"/>
                  <a:pt x="4950418" y="6747472"/>
                </a:cubicBezTo>
                <a:lnTo>
                  <a:pt x="4895005" y="6858000"/>
                </a:lnTo>
                <a:lnTo>
                  <a:pt x="0" y="6858000"/>
                </a:lnTo>
                <a:close/>
              </a:path>
            </a:pathLst>
          </a:custGeom>
          <a:gradFill flip="none" rotWithShape="1">
            <a:gsLst>
              <a:gs pos="0">
                <a:schemeClr val="accent1">
                  <a:lumMod val="60000"/>
                  <a:lumOff val="40000"/>
                </a:schemeClr>
              </a:gs>
              <a:gs pos="85000">
                <a:schemeClr val="accent1"/>
              </a:gs>
            </a:gsLst>
            <a:lin ang="5400000" scaled="1"/>
            <a:tileRect/>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pic>
        <p:nvPicPr>
          <p:cNvPr id="3" name="Picture 2">
            <a:extLst>
              <a:ext uri="{FF2B5EF4-FFF2-40B4-BE49-F238E27FC236}">
                <a16:creationId xmlns:a16="http://schemas.microsoft.com/office/drawing/2014/main" id="{53B42353-A562-41DB-85A0-447E6FC655E7}"/>
              </a:ext>
            </a:extLst>
          </p:cNvPr>
          <p:cNvPicPr>
            <a:picLocks noChangeAspect="1"/>
          </p:cNvPicPr>
          <p:nvPr userDrawn="1"/>
        </p:nvPicPr>
        <p:blipFill>
          <a:blip r:embed="rId2"/>
          <a:stretch>
            <a:fillRect/>
          </a:stretch>
        </p:blipFill>
        <p:spPr>
          <a:xfrm flipH="1">
            <a:off x="8864967" y="1028700"/>
            <a:ext cx="2134872" cy="4260813"/>
          </a:xfrm>
          <a:prstGeom prst="rect">
            <a:avLst/>
          </a:prstGeom>
          <a:effectLst>
            <a:outerShdw blurRad="1041400" dist="203200" dir="5400000" sx="94000" sy="94000" algn="t" rotWithShape="0">
              <a:prstClr val="black">
                <a:alpha val="40000"/>
              </a:prstClr>
            </a:outerShdw>
          </a:effectLst>
        </p:spPr>
      </p:pic>
      <p:pic>
        <p:nvPicPr>
          <p:cNvPr id="4" name="Picture 3">
            <a:extLst>
              <a:ext uri="{FF2B5EF4-FFF2-40B4-BE49-F238E27FC236}">
                <a16:creationId xmlns:a16="http://schemas.microsoft.com/office/drawing/2014/main" id="{7FB2A2ED-41B6-4AD1-BB9C-82AA1F9F8382}"/>
              </a:ext>
            </a:extLst>
          </p:cNvPr>
          <p:cNvPicPr>
            <a:picLocks noChangeAspect="1"/>
          </p:cNvPicPr>
          <p:nvPr userDrawn="1"/>
        </p:nvPicPr>
        <p:blipFill>
          <a:blip r:embed="rId2"/>
          <a:stretch>
            <a:fillRect/>
          </a:stretch>
        </p:blipFill>
        <p:spPr>
          <a:xfrm flipH="1">
            <a:off x="6414277" y="3159106"/>
            <a:ext cx="2134872" cy="4260813"/>
          </a:xfrm>
          <a:prstGeom prst="rect">
            <a:avLst/>
          </a:prstGeom>
          <a:effectLst>
            <a:outerShdw blurRad="1041400" dist="203200" dir="5400000" sx="94000" sy="94000" algn="t" rotWithShape="0">
              <a:prstClr val="black">
                <a:alpha val="40000"/>
              </a:prstClr>
            </a:outerShdw>
          </a:effectLst>
        </p:spPr>
      </p:pic>
      <p:sp>
        <p:nvSpPr>
          <p:cNvPr id="5" name="Picture Placeholder 4">
            <a:extLst>
              <a:ext uri="{FF2B5EF4-FFF2-40B4-BE49-F238E27FC236}">
                <a16:creationId xmlns:a16="http://schemas.microsoft.com/office/drawing/2014/main" id="{DC200819-AA19-4D10-808A-C665E236E906}"/>
              </a:ext>
            </a:extLst>
          </p:cNvPr>
          <p:cNvSpPr>
            <a:spLocks noGrp="1"/>
          </p:cNvSpPr>
          <p:nvPr>
            <p:ph type="pic" sz="quarter" idx="14"/>
          </p:nvPr>
        </p:nvSpPr>
        <p:spPr>
          <a:xfrm>
            <a:off x="9034882" y="1137643"/>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sp>
        <p:nvSpPr>
          <p:cNvPr id="6" name="Picture Placeholder 5">
            <a:extLst>
              <a:ext uri="{FF2B5EF4-FFF2-40B4-BE49-F238E27FC236}">
                <a16:creationId xmlns:a16="http://schemas.microsoft.com/office/drawing/2014/main" id="{E365D105-ADF1-41D2-909D-41365B0FF242}"/>
              </a:ext>
            </a:extLst>
          </p:cNvPr>
          <p:cNvSpPr>
            <a:spLocks noGrp="1"/>
          </p:cNvSpPr>
          <p:nvPr>
            <p:ph type="pic" sz="quarter" idx="15"/>
          </p:nvPr>
        </p:nvSpPr>
        <p:spPr>
          <a:xfrm>
            <a:off x="6584191" y="3289073"/>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spTree>
    <p:extLst>
      <p:ext uri="{BB962C8B-B14F-4D97-AF65-F5344CB8AC3E}">
        <p14:creationId xmlns:p14="http://schemas.microsoft.com/office/powerpoint/2010/main" val="243804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4" decel="10000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fill="hold"/>
                                        <p:tgtEl>
                                          <p:spTgt spid="4"/>
                                        </p:tgtEl>
                                        <p:attrNameLst>
                                          <p:attrName>ppt_x</p:attrName>
                                        </p:attrNameLst>
                                      </p:cBhvr>
                                      <p:tavLst>
                                        <p:tav tm="0">
                                          <p:val>
                                            <p:strVal val="#ppt_x"/>
                                          </p:val>
                                        </p:tav>
                                        <p:tav tm="100000">
                                          <p:val>
                                            <p:strVal val="#ppt_x"/>
                                          </p:val>
                                        </p:tav>
                                      </p:tavLst>
                                    </p:anim>
                                    <p:anim calcmode="lin" valueType="num">
                                      <p:cBhvr additive="base">
                                        <p:cTn id="11" dur="1000" fill="hold"/>
                                        <p:tgtEl>
                                          <p:spTgt spid="4"/>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15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2" presetClass="entr" presetSubtype="4" decel="100000"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ppt_x"/>
                                          </p:val>
                                        </p:tav>
                                        <p:tav tm="100000">
                                          <p:val>
                                            <p:strVal val="#ppt_x"/>
                                          </p:val>
                                        </p:tav>
                                      </p:tavLst>
                                    </p:anim>
                                    <p:anim calcmode="lin" valueType="num">
                                      <p:cBhvr additive="base">
                                        <p:cTn id="18" dur="1000" fill="hold"/>
                                        <p:tgtEl>
                                          <p:spTgt spid="3"/>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15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F4D995FA-B3E7-4C85-81DC-B0690DBE6082}"/>
              </a:ext>
            </a:extLst>
          </p:cNvPr>
          <p:cNvSpPr/>
          <p:nvPr userDrawn="1"/>
        </p:nvSpPr>
        <p:spPr>
          <a:xfrm flipH="1">
            <a:off x="1302724" y="-1"/>
            <a:ext cx="10889276" cy="6858001"/>
          </a:xfrm>
          <a:custGeom>
            <a:avLst/>
            <a:gdLst>
              <a:gd name="connsiteX0" fmla="*/ 6960028 w 10889276"/>
              <a:gd name="connsiteY0" fmla="*/ 0 h 6858001"/>
              <a:gd name="connsiteX1" fmla="*/ 0 w 10889276"/>
              <a:gd name="connsiteY1" fmla="*/ 0 h 6858001"/>
              <a:gd name="connsiteX2" fmla="*/ 0 w 10889276"/>
              <a:gd name="connsiteY2" fmla="*/ 5357607 h 6858001"/>
              <a:gd name="connsiteX3" fmla="*/ 156243 w 10889276"/>
              <a:gd name="connsiteY3" fmla="*/ 5401225 h 6858001"/>
              <a:gd name="connsiteX4" fmla="*/ 3014163 w 10889276"/>
              <a:gd name="connsiteY4" fmla="*/ 6713912 h 6858001"/>
              <a:gd name="connsiteX5" fmla="*/ 3219206 w 10889276"/>
              <a:gd name="connsiteY5" fmla="*/ 6858001 h 6858001"/>
              <a:gd name="connsiteX6" fmla="*/ 10889276 w 10889276"/>
              <a:gd name="connsiteY6" fmla="*/ 6858001 h 6858001"/>
              <a:gd name="connsiteX7" fmla="*/ 10864819 w 10889276"/>
              <a:gd name="connsiteY7" fmla="*/ 6666160 h 6858001"/>
              <a:gd name="connsiteX8" fmla="*/ 7008687 w 10889276"/>
              <a:gd name="connsiteY8" fmla="*/ 4161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9276" h="6858001">
                <a:moveTo>
                  <a:pt x="6960028" y="0"/>
                </a:moveTo>
                <a:lnTo>
                  <a:pt x="0" y="0"/>
                </a:lnTo>
                <a:lnTo>
                  <a:pt x="0" y="5357607"/>
                </a:lnTo>
                <a:lnTo>
                  <a:pt x="156243" y="5401225"/>
                </a:lnTo>
                <a:cubicBezTo>
                  <a:pt x="1211509" y="5711320"/>
                  <a:pt x="2176792" y="6158477"/>
                  <a:pt x="3014163" y="6713912"/>
                </a:cubicBezTo>
                <a:lnTo>
                  <a:pt x="3219206" y="6858001"/>
                </a:lnTo>
                <a:lnTo>
                  <a:pt x="10889276" y="6858001"/>
                </a:lnTo>
                <a:lnTo>
                  <a:pt x="10864819" y="6666160"/>
                </a:lnTo>
                <a:cubicBezTo>
                  <a:pt x="10474882" y="4148223"/>
                  <a:pt x="9086676" y="1862008"/>
                  <a:pt x="7008687" y="41613"/>
                </a:cubicBezTo>
                <a:close/>
              </a:path>
            </a:pathLst>
          </a:custGeom>
          <a:gradFill flip="none" rotWithShape="1">
            <a:gsLst>
              <a:gs pos="0">
                <a:schemeClr val="accent1">
                  <a:lumMod val="60000"/>
                  <a:lumOff val="40000"/>
                </a:schemeClr>
              </a:gs>
              <a:gs pos="85000">
                <a:schemeClr val="accent1"/>
              </a:gs>
            </a:gsLst>
            <a:lin ang="5400000" scaled="1"/>
            <a:tileRect/>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pic>
        <p:nvPicPr>
          <p:cNvPr id="6" name="Picture 5">
            <a:extLst>
              <a:ext uri="{FF2B5EF4-FFF2-40B4-BE49-F238E27FC236}">
                <a16:creationId xmlns:a16="http://schemas.microsoft.com/office/drawing/2014/main" id="{F7F9ED00-924B-445E-B61C-3DA2DF92513A}"/>
              </a:ext>
            </a:extLst>
          </p:cNvPr>
          <p:cNvPicPr>
            <a:picLocks noChangeAspect="1"/>
          </p:cNvPicPr>
          <p:nvPr userDrawn="1"/>
        </p:nvPicPr>
        <p:blipFill>
          <a:blip r:embed="rId2"/>
          <a:stretch>
            <a:fillRect/>
          </a:stretch>
        </p:blipFill>
        <p:spPr>
          <a:xfrm rot="18900000" flipH="1">
            <a:off x="-269160" y="2369910"/>
            <a:ext cx="2134872" cy="4260813"/>
          </a:xfrm>
          <a:prstGeom prst="rect">
            <a:avLst/>
          </a:prstGeom>
          <a:effectLst>
            <a:outerShdw blurRad="1041400" dist="203200" dir="5400000" sx="94000" sy="94000" algn="t" rotWithShape="0">
              <a:prstClr val="black">
                <a:alpha val="40000"/>
              </a:prstClr>
            </a:outerShdw>
          </a:effectLst>
        </p:spPr>
      </p:pic>
      <p:sp>
        <p:nvSpPr>
          <p:cNvPr id="24" name="Picture Placeholder 23">
            <a:extLst>
              <a:ext uri="{FF2B5EF4-FFF2-40B4-BE49-F238E27FC236}">
                <a16:creationId xmlns:a16="http://schemas.microsoft.com/office/drawing/2014/main" id="{DCD75744-AAAA-43AE-AA76-448DEF440BB0}"/>
              </a:ext>
            </a:extLst>
          </p:cNvPr>
          <p:cNvSpPr>
            <a:spLocks noGrp="1"/>
          </p:cNvSpPr>
          <p:nvPr>
            <p:ph type="pic" sz="quarter" idx="18"/>
          </p:nvPr>
        </p:nvSpPr>
        <p:spPr>
          <a:xfrm rot="18900000">
            <a:off x="-127543" y="2503476"/>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pic>
        <p:nvPicPr>
          <p:cNvPr id="7" name="Picture 6">
            <a:extLst>
              <a:ext uri="{FF2B5EF4-FFF2-40B4-BE49-F238E27FC236}">
                <a16:creationId xmlns:a16="http://schemas.microsoft.com/office/drawing/2014/main" id="{897BD687-951E-4786-ADBE-4613625F60EF}"/>
              </a:ext>
            </a:extLst>
          </p:cNvPr>
          <p:cNvPicPr>
            <a:picLocks noChangeAspect="1"/>
          </p:cNvPicPr>
          <p:nvPr userDrawn="1"/>
        </p:nvPicPr>
        <p:blipFill>
          <a:blip r:embed="rId2"/>
          <a:stretch>
            <a:fillRect/>
          </a:stretch>
        </p:blipFill>
        <p:spPr>
          <a:xfrm rot="18900000" flipH="1">
            <a:off x="3353854" y="4905982"/>
            <a:ext cx="2134872" cy="4260813"/>
          </a:xfrm>
          <a:prstGeom prst="rect">
            <a:avLst/>
          </a:prstGeom>
          <a:effectLst>
            <a:outerShdw blurRad="1041400" dist="203200" dir="5400000" sx="94000" sy="94000" algn="t" rotWithShape="0">
              <a:prstClr val="black">
                <a:alpha val="40000"/>
              </a:prstClr>
            </a:outerShdw>
          </a:effectLst>
        </p:spPr>
      </p:pic>
      <p:sp>
        <p:nvSpPr>
          <p:cNvPr id="23" name="Picture Placeholder 22">
            <a:extLst>
              <a:ext uri="{FF2B5EF4-FFF2-40B4-BE49-F238E27FC236}">
                <a16:creationId xmlns:a16="http://schemas.microsoft.com/office/drawing/2014/main" id="{7D089083-BC85-40C8-B603-77D59D428B05}"/>
              </a:ext>
            </a:extLst>
          </p:cNvPr>
          <p:cNvSpPr>
            <a:spLocks noGrp="1"/>
          </p:cNvSpPr>
          <p:nvPr>
            <p:ph type="pic" sz="quarter" idx="17"/>
          </p:nvPr>
        </p:nvSpPr>
        <p:spPr>
          <a:xfrm rot="18900000">
            <a:off x="3495471" y="5039548"/>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pic>
        <p:nvPicPr>
          <p:cNvPr id="5" name="Picture 4">
            <a:extLst>
              <a:ext uri="{FF2B5EF4-FFF2-40B4-BE49-F238E27FC236}">
                <a16:creationId xmlns:a16="http://schemas.microsoft.com/office/drawing/2014/main" id="{2AEBFAFD-D7A4-446D-9FDC-DF735D83F05C}"/>
              </a:ext>
            </a:extLst>
          </p:cNvPr>
          <p:cNvPicPr>
            <a:picLocks noChangeAspect="1"/>
          </p:cNvPicPr>
          <p:nvPr userDrawn="1"/>
        </p:nvPicPr>
        <p:blipFill>
          <a:blip r:embed="rId2"/>
          <a:stretch>
            <a:fillRect/>
          </a:stretch>
        </p:blipFill>
        <p:spPr>
          <a:xfrm rot="18900000" flipH="1">
            <a:off x="5027364" y="3365020"/>
            <a:ext cx="2134872" cy="4260813"/>
          </a:xfrm>
          <a:prstGeom prst="rect">
            <a:avLst/>
          </a:prstGeom>
          <a:effectLst>
            <a:outerShdw blurRad="1041400" dist="203200" dir="5400000" sx="94000" sy="94000" algn="t" rotWithShape="0">
              <a:prstClr val="black">
                <a:alpha val="40000"/>
              </a:prstClr>
            </a:outerShdw>
          </a:effectLst>
        </p:spPr>
      </p:pic>
      <p:sp>
        <p:nvSpPr>
          <p:cNvPr id="20" name="Picture Placeholder 19">
            <a:extLst>
              <a:ext uri="{FF2B5EF4-FFF2-40B4-BE49-F238E27FC236}">
                <a16:creationId xmlns:a16="http://schemas.microsoft.com/office/drawing/2014/main" id="{C3AFB9C4-2015-4262-ABA8-F69D59E46C09}"/>
              </a:ext>
            </a:extLst>
          </p:cNvPr>
          <p:cNvSpPr>
            <a:spLocks noGrp="1"/>
          </p:cNvSpPr>
          <p:nvPr>
            <p:ph type="pic" sz="quarter" idx="15"/>
          </p:nvPr>
        </p:nvSpPr>
        <p:spPr>
          <a:xfrm rot="18900000">
            <a:off x="5168981" y="3498586"/>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pic>
        <p:nvPicPr>
          <p:cNvPr id="4" name="Picture 3">
            <a:extLst>
              <a:ext uri="{FF2B5EF4-FFF2-40B4-BE49-F238E27FC236}">
                <a16:creationId xmlns:a16="http://schemas.microsoft.com/office/drawing/2014/main" id="{1D8E0078-1917-4C62-AAB1-A7AF84E990E2}"/>
              </a:ext>
            </a:extLst>
          </p:cNvPr>
          <p:cNvPicPr>
            <a:picLocks noChangeAspect="1"/>
          </p:cNvPicPr>
          <p:nvPr userDrawn="1"/>
        </p:nvPicPr>
        <p:blipFill>
          <a:blip r:embed="rId2"/>
          <a:stretch>
            <a:fillRect/>
          </a:stretch>
        </p:blipFill>
        <p:spPr>
          <a:xfrm rot="18900000" flipH="1">
            <a:off x="1345289" y="828946"/>
            <a:ext cx="2134872" cy="4260813"/>
          </a:xfrm>
          <a:prstGeom prst="rect">
            <a:avLst/>
          </a:prstGeom>
          <a:effectLst>
            <a:outerShdw blurRad="1041400" dist="203200" dir="5400000" sx="94000" sy="94000" algn="t" rotWithShape="0">
              <a:prstClr val="black">
                <a:alpha val="40000"/>
              </a:prstClr>
            </a:outerShdw>
          </a:effectLst>
        </p:spPr>
      </p:pic>
      <p:sp>
        <p:nvSpPr>
          <p:cNvPr id="19" name="Picture Placeholder 18">
            <a:extLst>
              <a:ext uri="{FF2B5EF4-FFF2-40B4-BE49-F238E27FC236}">
                <a16:creationId xmlns:a16="http://schemas.microsoft.com/office/drawing/2014/main" id="{21376848-27FA-4BF6-AE66-4FA5C9776F58}"/>
              </a:ext>
            </a:extLst>
          </p:cNvPr>
          <p:cNvSpPr>
            <a:spLocks noGrp="1"/>
          </p:cNvSpPr>
          <p:nvPr>
            <p:ph type="pic" sz="quarter" idx="14"/>
          </p:nvPr>
        </p:nvSpPr>
        <p:spPr>
          <a:xfrm rot="18900000">
            <a:off x="1486908" y="962512"/>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spTree>
    <p:extLst>
      <p:ext uri="{BB962C8B-B14F-4D97-AF65-F5344CB8AC3E}">
        <p14:creationId xmlns:p14="http://schemas.microsoft.com/office/powerpoint/2010/main" val="21451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par>
                                <p:cTn id="8" presetID="2" presetClass="entr" presetSubtype="12" decel="100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0-#ppt_w/2"/>
                                          </p:val>
                                        </p:tav>
                                        <p:tav tm="100000">
                                          <p:val>
                                            <p:strVal val="#ppt_x"/>
                                          </p:val>
                                        </p:tav>
                                      </p:tavLst>
                                    </p:anim>
                                    <p:anim calcmode="lin" valueType="num">
                                      <p:cBhvr additive="base">
                                        <p:cTn id="11" dur="10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10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2" presetClass="entr" presetSubtype="12" decel="10000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0-#ppt_w/2"/>
                                          </p:val>
                                        </p:tav>
                                        <p:tav tm="100000">
                                          <p:val>
                                            <p:strVal val="#ppt_x"/>
                                          </p:val>
                                        </p:tav>
                                      </p:tavLst>
                                    </p:anim>
                                    <p:anim calcmode="lin" valueType="num">
                                      <p:cBhvr additive="base">
                                        <p:cTn id="18" dur="1000" fill="hold"/>
                                        <p:tgtEl>
                                          <p:spTgt spid="4"/>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2" presetClass="entr" presetSubtype="12" decel="10000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0-#ppt_w/2"/>
                                          </p:val>
                                        </p:tav>
                                        <p:tav tm="100000">
                                          <p:val>
                                            <p:strVal val="#ppt_x"/>
                                          </p:val>
                                        </p:tav>
                                      </p:tavLst>
                                    </p:anim>
                                    <p:anim calcmode="lin" valueType="num">
                                      <p:cBhvr additive="base">
                                        <p:cTn id="25" dur="1000" fill="hold"/>
                                        <p:tgtEl>
                                          <p:spTgt spid="7"/>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2" presetClass="entr" presetSubtype="12" decel="10000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1+#ppt_h/2"/>
                                          </p:val>
                                        </p:tav>
                                        <p:tav tm="100000">
                                          <p:val>
                                            <p:strVal val="#ppt_y"/>
                                          </p:val>
                                        </p:tav>
                                      </p:tavLst>
                                    </p:anim>
                                  </p:childTnLst>
                                </p:cTn>
                              </p:par>
                              <p:par>
                                <p:cTn id="33" presetID="10" presetClass="entr" presetSubtype="0" fill="hold" grpId="0" nodeType="withEffect">
                                  <p:stCondLst>
                                    <p:cond delay="10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P spid="23" grpId="0" animBg="1"/>
      <p:bldP spid="20" grpId="0" animBg="1"/>
      <p:bldP spid="1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821DCC-D00A-2447-BC1F-F99E6E2A38B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33383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00B480E-3D79-4DC7-9636-931311507F6D}"/>
              </a:ext>
            </a:extLst>
          </p:cNvPr>
          <p:cNvSpPr>
            <a:spLocks noGrp="1"/>
          </p:cNvSpPr>
          <p:nvPr>
            <p:ph type="pic" sz="quarter" idx="10" hasCustomPrompt="1"/>
          </p:nvPr>
        </p:nvSpPr>
        <p:spPr>
          <a:xfrm>
            <a:off x="6260346" y="2230670"/>
            <a:ext cx="2014224" cy="1836022"/>
          </a:xfrm>
          <a:prstGeom prst="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0" name="Picture Placeholder 9">
            <a:extLst>
              <a:ext uri="{FF2B5EF4-FFF2-40B4-BE49-F238E27FC236}">
                <a16:creationId xmlns:a16="http://schemas.microsoft.com/office/drawing/2014/main" id="{E7C0FDB1-2E30-40BA-8F23-51DC3BE19BDF}"/>
              </a:ext>
            </a:extLst>
          </p:cNvPr>
          <p:cNvSpPr>
            <a:spLocks noGrp="1"/>
          </p:cNvSpPr>
          <p:nvPr>
            <p:ph type="pic" sz="quarter" idx="11" hasCustomPrompt="1"/>
          </p:nvPr>
        </p:nvSpPr>
        <p:spPr>
          <a:xfrm>
            <a:off x="6260346" y="4336177"/>
            <a:ext cx="2014224" cy="1836022"/>
          </a:xfrm>
          <a:prstGeom prst="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4" name="Picture Placeholder 13">
            <a:extLst>
              <a:ext uri="{FF2B5EF4-FFF2-40B4-BE49-F238E27FC236}">
                <a16:creationId xmlns:a16="http://schemas.microsoft.com/office/drawing/2014/main" id="{14871D57-5006-4919-9499-711388A45698}"/>
              </a:ext>
            </a:extLst>
          </p:cNvPr>
          <p:cNvSpPr>
            <a:spLocks noGrp="1"/>
          </p:cNvSpPr>
          <p:nvPr>
            <p:ph type="pic" sz="quarter" idx="13" hasCustomPrompt="1"/>
          </p:nvPr>
        </p:nvSpPr>
        <p:spPr>
          <a:xfrm>
            <a:off x="3916753" y="2230670"/>
            <a:ext cx="2014224" cy="1836022"/>
          </a:xfrm>
          <a:prstGeom prst="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2" name="Picture Placeholder 11">
            <a:extLst>
              <a:ext uri="{FF2B5EF4-FFF2-40B4-BE49-F238E27FC236}">
                <a16:creationId xmlns:a16="http://schemas.microsoft.com/office/drawing/2014/main" id="{704564E7-27E3-40B6-997A-B5E2D328F3BC}"/>
              </a:ext>
            </a:extLst>
          </p:cNvPr>
          <p:cNvSpPr>
            <a:spLocks noGrp="1"/>
          </p:cNvSpPr>
          <p:nvPr>
            <p:ph type="pic" sz="quarter" idx="12" hasCustomPrompt="1"/>
          </p:nvPr>
        </p:nvSpPr>
        <p:spPr>
          <a:xfrm>
            <a:off x="3916752" y="4336176"/>
            <a:ext cx="2014225" cy="1836024"/>
          </a:xfrm>
          <a:custGeom>
            <a:avLst/>
            <a:gdLst>
              <a:gd name="connsiteX0" fmla="*/ 0 w 2014225"/>
              <a:gd name="connsiteY0" fmla="*/ 0 h 1836024"/>
              <a:gd name="connsiteX1" fmla="*/ 2014225 w 2014225"/>
              <a:gd name="connsiteY1" fmla="*/ 0 h 1836024"/>
              <a:gd name="connsiteX2" fmla="*/ 2014225 w 2014225"/>
              <a:gd name="connsiteY2" fmla="*/ 1836024 h 1836024"/>
              <a:gd name="connsiteX3" fmla="*/ 306010 w 2014225"/>
              <a:gd name="connsiteY3" fmla="*/ 1836024 h 1836024"/>
              <a:gd name="connsiteX4" fmla="*/ 0 w 2014225"/>
              <a:gd name="connsiteY4" fmla="*/ 1530014 h 183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225" h="1836024">
                <a:moveTo>
                  <a:pt x="0" y="0"/>
                </a:moveTo>
                <a:lnTo>
                  <a:pt x="2014225" y="0"/>
                </a:lnTo>
                <a:lnTo>
                  <a:pt x="2014225" y="1836024"/>
                </a:lnTo>
                <a:lnTo>
                  <a:pt x="306010" y="1836024"/>
                </a:lnTo>
                <a:cubicBezTo>
                  <a:pt x="137005" y="1836024"/>
                  <a:pt x="0" y="1699019"/>
                  <a:pt x="0" y="1530014"/>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48876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Effect transition="in" filter="fade">
                                      <p:cBhvr>
                                        <p:cTn id="9" dur="750"/>
                                        <p:tgtEl>
                                          <p:spTgt spid="1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 calcmode="lin" valueType="num">
                                      <p:cBhvr>
                                        <p:cTn id="12" dur="750" fill="hold"/>
                                        <p:tgtEl>
                                          <p:spTgt spid="8"/>
                                        </p:tgtEl>
                                        <p:attrNameLst>
                                          <p:attrName>ppt_w</p:attrName>
                                        </p:attrNameLst>
                                      </p:cBhvr>
                                      <p:tavLst>
                                        <p:tav tm="0">
                                          <p:val>
                                            <p:fltVal val="0"/>
                                          </p:val>
                                        </p:tav>
                                        <p:tav tm="100000">
                                          <p:val>
                                            <p:strVal val="#ppt_w"/>
                                          </p:val>
                                        </p:tav>
                                      </p:tavLst>
                                    </p:anim>
                                    <p:anim calcmode="lin" valueType="num">
                                      <p:cBhvr>
                                        <p:cTn id="13" dur="750" fill="hold"/>
                                        <p:tgtEl>
                                          <p:spTgt spid="8"/>
                                        </p:tgtEl>
                                        <p:attrNameLst>
                                          <p:attrName>ppt_h</p:attrName>
                                        </p:attrNameLst>
                                      </p:cBhvr>
                                      <p:tavLst>
                                        <p:tav tm="0">
                                          <p:val>
                                            <p:fltVal val="0"/>
                                          </p:val>
                                        </p:tav>
                                        <p:tav tm="100000">
                                          <p:val>
                                            <p:strVal val="#ppt_h"/>
                                          </p:val>
                                        </p:tav>
                                      </p:tavLst>
                                    </p:anim>
                                    <p:animEffect transition="in" filter="fade">
                                      <p:cBhvr>
                                        <p:cTn id="14" dur="750"/>
                                        <p:tgtEl>
                                          <p:spTgt spid="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750" fill="hold"/>
                                        <p:tgtEl>
                                          <p:spTgt spid="10"/>
                                        </p:tgtEl>
                                        <p:attrNameLst>
                                          <p:attrName>ppt_w</p:attrName>
                                        </p:attrNameLst>
                                      </p:cBhvr>
                                      <p:tavLst>
                                        <p:tav tm="0">
                                          <p:val>
                                            <p:fltVal val="0"/>
                                          </p:val>
                                        </p:tav>
                                        <p:tav tm="100000">
                                          <p:val>
                                            <p:strVal val="#ppt_w"/>
                                          </p:val>
                                        </p:tav>
                                      </p:tavLst>
                                    </p:anim>
                                    <p:anim calcmode="lin" valueType="num">
                                      <p:cBhvr>
                                        <p:cTn id="18" dur="750" fill="hold"/>
                                        <p:tgtEl>
                                          <p:spTgt spid="10"/>
                                        </p:tgtEl>
                                        <p:attrNameLst>
                                          <p:attrName>ppt_h</p:attrName>
                                        </p:attrNameLst>
                                      </p:cBhvr>
                                      <p:tavLst>
                                        <p:tav tm="0">
                                          <p:val>
                                            <p:fltVal val="0"/>
                                          </p:val>
                                        </p:tav>
                                        <p:tav tm="100000">
                                          <p:val>
                                            <p:strVal val="#ppt_h"/>
                                          </p:val>
                                        </p:tav>
                                      </p:tavLst>
                                    </p:anim>
                                    <p:animEffect transition="in" filter="fade">
                                      <p:cBhvr>
                                        <p:cTn id="19" dur="750"/>
                                        <p:tgtEl>
                                          <p:spTgt spid="10"/>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750" fill="hold"/>
                                        <p:tgtEl>
                                          <p:spTgt spid="12"/>
                                        </p:tgtEl>
                                        <p:attrNameLst>
                                          <p:attrName>ppt_w</p:attrName>
                                        </p:attrNameLst>
                                      </p:cBhvr>
                                      <p:tavLst>
                                        <p:tav tm="0">
                                          <p:val>
                                            <p:fltVal val="0"/>
                                          </p:val>
                                        </p:tav>
                                        <p:tav tm="100000">
                                          <p:val>
                                            <p:strVal val="#ppt_w"/>
                                          </p:val>
                                        </p:tav>
                                      </p:tavLst>
                                    </p:anim>
                                    <p:anim calcmode="lin" valueType="num">
                                      <p:cBhvr>
                                        <p:cTn id="23" dur="750" fill="hold"/>
                                        <p:tgtEl>
                                          <p:spTgt spid="12"/>
                                        </p:tgtEl>
                                        <p:attrNameLst>
                                          <p:attrName>ppt_h</p:attrName>
                                        </p:attrNameLst>
                                      </p:cBhvr>
                                      <p:tavLst>
                                        <p:tav tm="0">
                                          <p:val>
                                            <p:fltVal val="0"/>
                                          </p:val>
                                        </p:tav>
                                        <p:tav tm="100000">
                                          <p:val>
                                            <p:strVal val="#ppt_h"/>
                                          </p:val>
                                        </p:tav>
                                      </p:tavLst>
                                    </p:anim>
                                    <p:animEffect transition="in" filter="fade">
                                      <p:cBhvr>
                                        <p:cTn id="2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3E4183-98D0-40B0-AB06-4F80516B1A6B}"/>
              </a:ext>
            </a:extLst>
          </p:cNvPr>
          <p:cNvSpPr>
            <a:spLocks noGrp="1"/>
          </p:cNvSpPr>
          <p:nvPr>
            <p:ph type="pic" sz="quarter" idx="10" hasCustomPrompt="1"/>
          </p:nvPr>
        </p:nvSpPr>
        <p:spPr>
          <a:xfrm>
            <a:off x="0" y="2640806"/>
            <a:ext cx="12192000" cy="4217194"/>
          </a:xfrm>
          <a:custGeom>
            <a:avLst/>
            <a:gdLst>
              <a:gd name="connsiteX0" fmla="*/ 6119978 w 12192000"/>
              <a:gd name="connsiteY0" fmla="*/ 0 h 4762500"/>
              <a:gd name="connsiteX1" fmla="*/ 11961159 w 12192000"/>
              <a:gd name="connsiteY1" fmla="*/ 1711264 h 4762500"/>
              <a:gd name="connsiteX2" fmla="*/ 12192000 w 12192000"/>
              <a:gd name="connsiteY2" fmla="*/ 1871113 h 4762500"/>
              <a:gd name="connsiteX3" fmla="*/ 12192000 w 12192000"/>
              <a:gd name="connsiteY3" fmla="*/ 4762500 h 4762500"/>
              <a:gd name="connsiteX4" fmla="*/ 0 w 12192000"/>
              <a:gd name="connsiteY4" fmla="*/ 4762500 h 4762500"/>
              <a:gd name="connsiteX5" fmla="*/ 0 w 12192000"/>
              <a:gd name="connsiteY5" fmla="*/ 1905788 h 4762500"/>
              <a:gd name="connsiteX6" fmla="*/ 29453 w 12192000"/>
              <a:gd name="connsiteY6" fmla="*/ 1883926 h 4762500"/>
              <a:gd name="connsiteX7" fmla="*/ 6119978 w 12192000"/>
              <a:gd name="connsiteY7" fmla="*/ 0 h 47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762500">
                <a:moveTo>
                  <a:pt x="6119978" y="0"/>
                </a:moveTo>
                <a:cubicBezTo>
                  <a:pt x="8328833" y="0"/>
                  <a:pt x="10359209" y="640224"/>
                  <a:pt x="11961159" y="1711264"/>
                </a:cubicBezTo>
                <a:lnTo>
                  <a:pt x="12192000" y="1871113"/>
                </a:lnTo>
                <a:lnTo>
                  <a:pt x="12192000" y="4762500"/>
                </a:lnTo>
                <a:lnTo>
                  <a:pt x="0" y="4762500"/>
                </a:lnTo>
                <a:lnTo>
                  <a:pt x="0" y="1905788"/>
                </a:lnTo>
                <a:lnTo>
                  <a:pt x="29453" y="1883926"/>
                </a:lnTo>
                <a:cubicBezTo>
                  <a:pt x="1667517" y="709389"/>
                  <a:pt x="3794866" y="0"/>
                  <a:pt x="6119978"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0" name="Picture Placeholder 9">
            <a:extLst>
              <a:ext uri="{FF2B5EF4-FFF2-40B4-BE49-F238E27FC236}">
                <a16:creationId xmlns:a16="http://schemas.microsoft.com/office/drawing/2014/main" id="{AB6D0DBD-93B8-49D7-B677-74C9C0BC640C}"/>
              </a:ext>
            </a:extLst>
          </p:cNvPr>
          <p:cNvSpPr>
            <a:spLocks noGrp="1"/>
          </p:cNvSpPr>
          <p:nvPr>
            <p:ph type="pic" sz="quarter" idx="11" hasCustomPrompt="1"/>
          </p:nvPr>
        </p:nvSpPr>
        <p:spPr>
          <a:xfrm>
            <a:off x="667981" y="2065551"/>
            <a:ext cx="3411267" cy="3411267"/>
          </a:xfrm>
          <a:custGeom>
            <a:avLst/>
            <a:gdLst>
              <a:gd name="connsiteX0" fmla="*/ 0 w 3411267"/>
              <a:gd name="connsiteY0" fmla="*/ 0 h 3411267"/>
              <a:gd name="connsiteX1" fmla="*/ 3411267 w 3411267"/>
              <a:gd name="connsiteY1" fmla="*/ 0 h 3411267"/>
              <a:gd name="connsiteX2" fmla="*/ 3411267 w 3411267"/>
              <a:gd name="connsiteY2" fmla="*/ 3411267 h 3411267"/>
              <a:gd name="connsiteX3" fmla="*/ 0 w 3411267"/>
              <a:gd name="connsiteY3" fmla="*/ 3411267 h 3411267"/>
            </a:gdLst>
            <a:ahLst/>
            <a:cxnLst>
              <a:cxn ang="0">
                <a:pos x="connsiteX0" y="connsiteY0"/>
              </a:cxn>
              <a:cxn ang="0">
                <a:pos x="connsiteX1" y="connsiteY1"/>
              </a:cxn>
              <a:cxn ang="0">
                <a:pos x="connsiteX2" y="connsiteY2"/>
              </a:cxn>
              <a:cxn ang="0">
                <a:pos x="connsiteX3" y="connsiteY3"/>
              </a:cxn>
            </a:cxnLst>
            <a:rect l="l" t="t" r="r" b="b"/>
            <a:pathLst>
              <a:path w="3411267" h="3411267">
                <a:moveTo>
                  <a:pt x="0" y="0"/>
                </a:moveTo>
                <a:lnTo>
                  <a:pt x="3411267" y="0"/>
                </a:lnTo>
                <a:lnTo>
                  <a:pt x="3411267" y="3411267"/>
                </a:lnTo>
                <a:lnTo>
                  <a:pt x="0" y="3411267"/>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74576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ppt_x"/>
                                          </p:val>
                                        </p:tav>
                                        <p:tav tm="100000">
                                          <p:val>
                                            <p:strVal val="#ppt_x"/>
                                          </p:val>
                                        </p:tav>
                                      </p:tavLst>
                                    </p:anim>
                                    <p:anim calcmode="lin" valueType="num">
                                      <p:cBhvr additive="base">
                                        <p:cTn id="8" dur="125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4739D5A-8518-43E2-A59C-D7C032279D1B}"/>
              </a:ext>
            </a:extLst>
          </p:cNvPr>
          <p:cNvSpPr>
            <a:spLocks noGrp="1"/>
          </p:cNvSpPr>
          <p:nvPr>
            <p:ph type="pic" sz="quarter" idx="10" hasCustomPrompt="1"/>
          </p:nvPr>
        </p:nvSpPr>
        <p:spPr>
          <a:xfrm>
            <a:off x="0" y="1028700"/>
            <a:ext cx="12192000" cy="5143501"/>
          </a:xfrm>
          <a:custGeom>
            <a:avLst/>
            <a:gdLst>
              <a:gd name="connsiteX0" fmla="*/ 6096000 w 12192000"/>
              <a:gd name="connsiteY0" fmla="*/ 0 h 5143501"/>
              <a:gd name="connsiteX1" fmla="*/ 12192000 w 12192000"/>
              <a:gd name="connsiteY1" fmla="*/ 0 h 5143501"/>
              <a:gd name="connsiteX2" fmla="*/ 12192000 w 12192000"/>
              <a:gd name="connsiteY2" fmla="*/ 5143500 h 5143501"/>
              <a:gd name="connsiteX3" fmla="*/ 6096000 w 12192000"/>
              <a:gd name="connsiteY3" fmla="*/ 5143500 h 5143501"/>
              <a:gd name="connsiteX4" fmla="*/ 6096000 w 12192000"/>
              <a:gd name="connsiteY4" fmla="*/ 5143501 h 5143501"/>
              <a:gd name="connsiteX5" fmla="*/ 0 w 12192000"/>
              <a:gd name="connsiteY5" fmla="*/ 5143501 h 5143501"/>
              <a:gd name="connsiteX6" fmla="*/ 0 w 12192000"/>
              <a:gd name="connsiteY6" fmla="*/ 2400300 h 5143501"/>
              <a:gd name="connsiteX7" fmla="*/ 0 w 12192000"/>
              <a:gd name="connsiteY7" fmla="*/ 1104899 h 5143501"/>
              <a:gd name="connsiteX8" fmla="*/ 0 w 12192000"/>
              <a:gd name="connsiteY8" fmla="*/ 647700 h 5143501"/>
              <a:gd name="connsiteX9" fmla="*/ 6096000 w 12192000"/>
              <a:gd name="connsiteY9" fmla="*/ 647700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143501">
                <a:moveTo>
                  <a:pt x="6096000" y="0"/>
                </a:moveTo>
                <a:lnTo>
                  <a:pt x="12192000" y="0"/>
                </a:lnTo>
                <a:lnTo>
                  <a:pt x="12192000" y="5143500"/>
                </a:lnTo>
                <a:lnTo>
                  <a:pt x="6096000" y="5143500"/>
                </a:lnTo>
                <a:lnTo>
                  <a:pt x="6096000" y="5143501"/>
                </a:lnTo>
                <a:lnTo>
                  <a:pt x="0" y="5143501"/>
                </a:lnTo>
                <a:lnTo>
                  <a:pt x="0" y="2400300"/>
                </a:lnTo>
                <a:lnTo>
                  <a:pt x="0" y="1104899"/>
                </a:lnTo>
                <a:lnTo>
                  <a:pt x="0" y="647700"/>
                </a:lnTo>
                <a:lnTo>
                  <a:pt x="6096000" y="647700"/>
                </a:lnTo>
                <a:close/>
              </a:path>
            </a:pathLst>
          </a:custGeom>
          <a:solidFill>
            <a:schemeClr val="bg1">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57166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AF82D15-0920-4B87-BB0B-36463CEE75B9}"/>
              </a:ext>
            </a:extLst>
          </p:cNvPr>
          <p:cNvSpPr>
            <a:spLocks noGrp="1"/>
          </p:cNvSpPr>
          <p:nvPr>
            <p:ph type="pic" sz="quarter" idx="11" hasCustomPrompt="1"/>
          </p:nvPr>
        </p:nvSpPr>
        <p:spPr>
          <a:xfrm>
            <a:off x="9867883" y="630006"/>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26" name="Picture Placeholder 25">
            <a:extLst>
              <a:ext uri="{FF2B5EF4-FFF2-40B4-BE49-F238E27FC236}">
                <a16:creationId xmlns:a16="http://schemas.microsoft.com/office/drawing/2014/main" id="{E7F276E6-4211-4AAB-ADC2-AC9AF0715EF9}"/>
              </a:ext>
            </a:extLst>
          </p:cNvPr>
          <p:cNvSpPr>
            <a:spLocks noGrp="1"/>
          </p:cNvSpPr>
          <p:nvPr>
            <p:ph type="pic" sz="quarter" idx="17" hasCustomPrompt="1"/>
          </p:nvPr>
        </p:nvSpPr>
        <p:spPr>
          <a:xfrm>
            <a:off x="838201"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2" name="Picture Placeholder 11">
            <a:extLst>
              <a:ext uri="{FF2B5EF4-FFF2-40B4-BE49-F238E27FC236}">
                <a16:creationId xmlns:a16="http://schemas.microsoft.com/office/drawing/2014/main" id="{51EFEBA7-31D2-4378-A986-27075D0E0704}"/>
              </a:ext>
            </a:extLst>
          </p:cNvPr>
          <p:cNvSpPr>
            <a:spLocks noGrp="1"/>
          </p:cNvSpPr>
          <p:nvPr>
            <p:ph type="pic" sz="quarter" idx="10" hasCustomPrompt="1"/>
          </p:nvPr>
        </p:nvSpPr>
        <p:spPr>
          <a:xfrm>
            <a:off x="8061948" y="1099057"/>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24" name="Picture Placeholder 23">
            <a:extLst>
              <a:ext uri="{FF2B5EF4-FFF2-40B4-BE49-F238E27FC236}">
                <a16:creationId xmlns:a16="http://schemas.microsoft.com/office/drawing/2014/main" id="{BC11A38F-F11A-4007-B2C7-31F58A6BFBBA}"/>
              </a:ext>
            </a:extLst>
          </p:cNvPr>
          <p:cNvSpPr>
            <a:spLocks noGrp="1"/>
          </p:cNvSpPr>
          <p:nvPr>
            <p:ph type="pic" sz="quarter" idx="16" hasCustomPrompt="1"/>
          </p:nvPr>
        </p:nvSpPr>
        <p:spPr>
          <a:xfrm>
            <a:off x="2644137" y="4217894"/>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22" name="Picture Placeholder 21">
            <a:extLst>
              <a:ext uri="{FF2B5EF4-FFF2-40B4-BE49-F238E27FC236}">
                <a16:creationId xmlns:a16="http://schemas.microsoft.com/office/drawing/2014/main" id="{6C73AD2A-453A-4B00-84FC-02A81F3EDE81}"/>
              </a:ext>
            </a:extLst>
          </p:cNvPr>
          <p:cNvSpPr>
            <a:spLocks noGrp="1"/>
          </p:cNvSpPr>
          <p:nvPr>
            <p:ph type="pic" sz="quarter" idx="15" hasCustomPrompt="1"/>
          </p:nvPr>
        </p:nvSpPr>
        <p:spPr>
          <a:xfrm>
            <a:off x="4450075"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20" name="Picture Placeholder 19">
            <a:extLst>
              <a:ext uri="{FF2B5EF4-FFF2-40B4-BE49-F238E27FC236}">
                <a16:creationId xmlns:a16="http://schemas.microsoft.com/office/drawing/2014/main" id="{AD2014F9-FA84-4549-A037-1B90F76C481C}"/>
              </a:ext>
            </a:extLst>
          </p:cNvPr>
          <p:cNvSpPr>
            <a:spLocks noGrp="1"/>
          </p:cNvSpPr>
          <p:nvPr>
            <p:ph type="pic" sz="quarter" idx="14" hasCustomPrompt="1"/>
          </p:nvPr>
        </p:nvSpPr>
        <p:spPr>
          <a:xfrm>
            <a:off x="6256012" y="4716860"/>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8" name="Picture Placeholder 17">
            <a:extLst>
              <a:ext uri="{FF2B5EF4-FFF2-40B4-BE49-F238E27FC236}">
                <a16:creationId xmlns:a16="http://schemas.microsoft.com/office/drawing/2014/main" id="{738C6C84-91B9-4168-B406-07485939AAC1}"/>
              </a:ext>
            </a:extLst>
          </p:cNvPr>
          <p:cNvSpPr>
            <a:spLocks noGrp="1"/>
          </p:cNvSpPr>
          <p:nvPr>
            <p:ph type="pic" sz="quarter" idx="13" hasCustomPrompt="1"/>
          </p:nvPr>
        </p:nvSpPr>
        <p:spPr>
          <a:xfrm>
            <a:off x="8061948"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6" name="Picture Placeholder 15">
            <a:extLst>
              <a:ext uri="{FF2B5EF4-FFF2-40B4-BE49-F238E27FC236}">
                <a16:creationId xmlns:a16="http://schemas.microsoft.com/office/drawing/2014/main" id="{0DC84FDF-3903-424B-AC17-72E8CEF61EC9}"/>
              </a:ext>
            </a:extLst>
          </p:cNvPr>
          <p:cNvSpPr>
            <a:spLocks noGrp="1"/>
          </p:cNvSpPr>
          <p:nvPr>
            <p:ph type="pic" sz="quarter" idx="12" hasCustomPrompt="1"/>
          </p:nvPr>
        </p:nvSpPr>
        <p:spPr>
          <a:xfrm>
            <a:off x="9867883"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33283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250" fill="hold"/>
                                        <p:tgtEl>
                                          <p:spTgt spid="26"/>
                                        </p:tgtEl>
                                        <p:attrNameLst>
                                          <p:attrName>ppt_x</p:attrName>
                                        </p:attrNameLst>
                                      </p:cBhvr>
                                      <p:tavLst>
                                        <p:tav tm="0">
                                          <p:val>
                                            <p:strVal val="0-#ppt_w/2"/>
                                          </p:val>
                                        </p:tav>
                                        <p:tav tm="100000">
                                          <p:val>
                                            <p:strVal val="#ppt_x"/>
                                          </p:val>
                                        </p:tav>
                                      </p:tavLst>
                                    </p:anim>
                                    <p:anim calcmode="lin" valueType="num">
                                      <p:cBhvr additive="base">
                                        <p:cTn id="8" dur="125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250" fill="hold"/>
                                        <p:tgtEl>
                                          <p:spTgt spid="24"/>
                                        </p:tgtEl>
                                        <p:attrNameLst>
                                          <p:attrName>ppt_x</p:attrName>
                                        </p:attrNameLst>
                                      </p:cBhvr>
                                      <p:tavLst>
                                        <p:tav tm="0">
                                          <p:val>
                                            <p:strVal val="0-#ppt_w/2"/>
                                          </p:val>
                                        </p:tav>
                                        <p:tav tm="100000">
                                          <p:val>
                                            <p:strVal val="#ppt_x"/>
                                          </p:val>
                                        </p:tav>
                                      </p:tavLst>
                                    </p:anim>
                                    <p:anim calcmode="lin" valueType="num">
                                      <p:cBhvr additive="base">
                                        <p:cTn id="12" dur="125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250" fill="hold"/>
                                        <p:tgtEl>
                                          <p:spTgt spid="22"/>
                                        </p:tgtEl>
                                        <p:attrNameLst>
                                          <p:attrName>ppt_x</p:attrName>
                                        </p:attrNameLst>
                                      </p:cBhvr>
                                      <p:tavLst>
                                        <p:tav tm="0">
                                          <p:val>
                                            <p:strVal val="0-#ppt_w/2"/>
                                          </p:val>
                                        </p:tav>
                                        <p:tav tm="100000">
                                          <p:val>
                                            <p:strVal val="#ppt_x"/>
                                          </p:val>
                                        </p:tav>
                                      </p:tavLst>
                                    </p:anim>
                                    <p:anim calcmode="lin" valueType="num">
                                      <p:cBhvr additive="base">
                                        <p:cTn id="16" dur="125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1250" fill="hold"/>
                                        <p:tgtEl>
                                          <p:spTgt spid="20"/>
                                        </p:tgtEl>
                                        <p:attrNameLst>
                                          <p:attrName>ppt_x</p:attrName>
                                        </p:attrNameLst>
                                      </p:cBhvr>
                                      <p:tavLst>
                                        <p:tav tm="0">
                                          <p:val>
                                            <p:strVal val="1+#ppt_w/2"/>
                                          </p:val>
                                        </p:tav>
                                        <p:tav tm="100000">
                                          <p:val>
                                            <p:strVal val="#ppt_x"/>
                                          </p:val>
                                        </p:tav>
                                      </p:tavLst>
                                    </p:anim>
                                    <p:anim calcmode="lin" valueType="num">
                                      <p:cBhvr additive="base">
                                        <p:cTn id="20" dur="12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250" fill="hold"/>
                                        <p:tgtEl>
                                          <p:spTgt spid="18"/>
                                        </p:tgtEl>
                                        <p:attrNameLst>
                                          <p:attrName>ppt_x</p:attrName>
                                        </p:attrNameLst>
                                      </p:cBhvr>
                                      <p:tavLst>
                                        <p:tav tm="0">
                                          <p:val>
                                            <p:strVal val="1+#ppt_w/2"/>
                                          </p:val>
                                        </p:tav>
                                        <p:tav tm="100000">
                                          <p:val>
                                            <p:strVal val="#ppt_x"/>
                                          </p:val>
                                        </p:tav>
                                      </p:tavLst>
                                    </p:anim>
                                    <p:anim calcmode="lin" valueType="num">
                                      <p:cBhvr additive="base">
                                        <p:cTn id="24" dur="12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250" fill="hold"/>
                                        <p:tgtEl>
                                          <p:spTgt spid="16"/>
                                        </p:tgtEl>
                                        <p:attrNameLst>
                                          <p:attrName>ppt_x</p:attrName>
                                        </p:attrNameLst>
                                      </p:cBhvr>
                                      <p:tavLst>
                                        <p:tav tm="0">
                                          <p:val>
                                            <p:strVal val="1+#ppt_w/2"/>
                                          </p:val>
                                        </p:tav>
                                        <p:tav tm="100000">
                                          <p:val>
                                            <p:strVal val="#ppt_x"/>
                                          </p:val>
                                        </p:tav>
                                      </p:tavLst>
                                    </p:anim>
                                    <p:anim calcmode="lin" valueType="num">
                                      <p:cBhvr additive="base">
                                        <p:cTn id="28" dur="125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250" fill="hold"/>
                                        <p:tgtEl>
                                          <p:spTgt spid="12"/>
                                        </p:tgtEl>
                                        <p:attrNameLst>
                                          <p:attrName>ppt_x</p:attrName>
                                        </p:attrNameLst>
                                      </p:cBhvr>
                                      <p:tavLst>
                                        <p:tav tm="0">
                                          <p:val>
                                            <p:strVal val="#ppt_x"/>
                                          </p:val>
                                        </p:tav>
                                        <p:tav tm="100000">
                                          <p:val>
                                            <p:strVal val="#ppt_x"/>
                                          </p:val>
                                        </p:tav>
                                      </p:tavLst>
                                    </p:anim>
                                    <p:anim calcmode="lin" valueType="num">
                                      <p:cBhvr additive="base">
                                        <p:cTn id="32" dur="12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1250" fill="hold"/>
                                        <p:tgtEl>
                                          <p:spTgt spid="14"/>
                                        </p:tgtEl>
                                        <p:attrNameLst>
                                          <p:attrName>ppt_x</p:attrName>
                                        </p:attrNameLst>
                                      </p:cBhvr>
                                      <p:tavLst>
                                        <p:tav tm="0">
                                          <p:val>
                                            <p:strVal val="#ppt_x"/>
                                          </p:val>
                                        </p:tav>
                                        <p:tav tm="100000">
                                          <p:val>
                                            <p:strVal val="#ppt_x"/>
                                          </p:val>
                                        </p:tav>
                                      </p:tavLst>
                                    </p:anim>
                                    <p:anim calcmode="lin" valueType="num">
                                      <p:cBhvr additive="base">
                                        <p:cTn id="36"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12" grpId="0" animBg="1"/>
      <p:bldP spid="24" grpId="0" animBg="1"/>
      <p:bldP spid="22" grpId="0" animBg="1"/>
      <p:bldP spid="20" grpId="0" animBg="1"/>
      <p:bldP spid="18" grpId="0" animBg="1"/>
      <p:bldP spid="16"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1">
            <a:alpha val="2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66FE08D-28F1-4FEA-AEAA-139DF855DC3A}"/>
              </a:ext>
            </a:extLst>
          </p:cNvPr>
          <p:cNvSpPr>
            <a:spLocks noGrp="1"/>
          </p:cNvSpPr>
          <p:nvPr>
            <p:ph type="pic" sz="quarter" idx="10" hasCustomPrompt="1"/>
          </p:nvPr>
        </p:nvSpPr>
        <p:spPr>
          <a:xfrm>
            <a:off x="6095999" y="-2008060"/>
            <a:ext cx="6096000" cy="5200962"/>
          </a:xfrm>
          <a:custGeom>
            <a:avLst/>
            <a:gdLst>
              <a:gd name="connsiteX0" fmla="*/ 807865 w 6096000"/>
              <a:gd name="connsiteY0" fmla="*/ 0 h 5200962"/>
              <a:gd name="connsiteX1" fmla="*/ 6096000 w 6096000"/>
              <a:gd name="connsiteY1" fmla="*/ 0 h 5200962"/>
              <a:gd name="connsiteX2" fmla="*/ 6096000 w 6096000"/>
              <a:gd name="connsiteY2" fmla="*/ 4393097 h 5200962"/>
              <a:gd name="connsiteX3" fmla="*/ 5288135 w 6096000"/>
              <a:gd name="connsiteY3" fmla="*/ 5200962 h 5200962"/>
              <a:gd name="connsiteX4" fmla="*/ 0 w 6096000"/>
              <a:gd name="connsiteY4" fmla="*/ 5200962 h 5200962"/>
              <a:gd name="connsiteX5" fmla="*/ 0 w 6096000"/>
              <a:gd name="connsiteY5" fmla="*/ 807865 h 5200962"/>
              <a:gd name="connsiteX6" fmla="*/ 807865 w 6096000"/>
              <a:gd name="connsiteY6" fmla="*/ 0 h 52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200962">
                <a:moveTo>
                  <a:pt x="807865" y="0"/>
                </a:moveTo>
                <a:lnTo>
                  <a:pt x="6096000" y="0"/>
                </a:lnTo>
                <a:lnTo>
                  <a:pt x="6096000" y="4393097"/>
                </a:lnTo>
                <a:cubicBezTo>
                  <a:pt x="6096000" y="4839269"/>
                  <a:pt x="5734307" y="5200962"/>
                  <a:pt x="5288135" y="5200962"/>
                </a:cubicBezTo>
                <a:lnTo>
                  <a:pt x="0" y="5200962"/>
                </a:lnTo>
                <a:lnTo>
                  <a:pt x="0" y="807865"/>
                </a:lnTo>
                <a:cubicBezTo>
                  <a:pt x="0" y="361693"/>
                  <a:pt x="361693" y="0"/>
                  <a:pt x="807865"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8" name="Picture Placeholder 7">
            <a:extLst>
              <a:ext uri="{FF2B5EF4-FFF2-40B4-BE49-F238E27FC236}">
                <a16:creationId xmlns:a16="http://schemas.microsoft.com/office/drawing/2014/main" id="{A89E2E40-72CD-4BAF-A038-98E34A470C29}"/>
              </a:ext>
            </a:extLst>
          </p:cNvPr>
          <p:cNvSpPr>
            <a:spLocks noGrp="1"/>
          </p:cNvSpPr>
          <p:nvPr>
            <p:ph type="pic" sz="quarter" idx="11" hasCustomPrompt="1"/>
          </p:nvPr>
        </p:nvSpPr>
        <p:spPr>
          <a:xfrm>
            <a:off x="-1" y="4811843"/>
            <a:ext cx="6096000" cy="5200962"/>
          </a:xfrm>
          <a:custGeom>
            <a:avLst/>
            <a:gdLst>
              <a:gd name="connsiteX0" fmla="*/ 807865 w 6096000"/>
              <a:gd name="connsiteY0" fmla="*/ 0 h 5200962"/>
              <a:gd name="connsiteX1" fmla="*/ 6096000 w 6096000"/>
              <a:gd name="connsiteY1" fmla="*/ 0 h 5200962"/>
              <a:gd name="connsiteX2" fmla="*/ 6096000 w 6096000"/>
              <a:gd name="connsiteY2" fmla="*/ 4393097 h 5200962"/>
              <a:gd name="connsiteX3" fmla="*/ 5288135 w 6096000"/>
              <a:gd name="connsiteY3" fmla="*/ 5200962 h 5200962"/>
              <a:gd name="connsiteX4" fmla="*/ 0 w 6096000"/>
              <a:gd name="connsiteY4" fmla="*/ 5200962 h 5200962"/>
              <a:gd name="connsiteX5" fmla="*/ 0 w 6096000"/>
              <a:gd name="connsiteY5" fmla="*/ 807865 h 5200962"/>
              <a:gd name="connsiteX6" fmla="*/ 807865 w 6096000"/>
              <a:gd name="connsiteY6" fmla="*/ 0 h 52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200962">
                <a:moveTo>
                  <a:pt x="807865" y="0"/>
                </a:moveTo>
                <a:lnTo>
                  <a:pt x="6096000" y="0"/>
                </a:lnTo>
                <a:lnTo>
                  <a:pt x="6096000" y="4393097"/>
                </a:lnTo>
                <a:cubicBezTo>
                  <a:pt x="6096000" y="4839269"/>
                  <a:pt x="5734307" y="5200962"/>
                  <a:pt x="5288135" y="5200962"/>
                </a:cubicBezTo>
                <a:lnTo>
                  <a:pt x="0" y="5200962"/>
                </a:lnTo>
                <a:lnTo>
                  <a:pt x="0" y="807865"/>
                </a:lnTo>
                <a:cubicBezTo>
                  <a:pt x="0" y="361693"/>
                  <a:pt x="361693" y="0"/>
                  <a:pt x="807865"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34952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ppt_x"/>
                                          </p:val>
                                        </p:tav>
                                        <p:tav tm="100000">
                                          <p:val>
                                            <p:strVal val="#ppt_x"/>
                                          </p:val>
                                        </p:tav>
                                      </p:tavLst>
                                    </p:anim>
                                    <p:anim calcmode="lin" valueType="num">
                                      <p:cBhvr additive="base">
                                        <p:cTn id="12" dur="12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7842AE3-3628-464A-862F-88A2E9377F18}"/>
              </a:ext>
            </a:extLst>
          </p:cNvPr>
          <p:cNvSpPr>
            <a:spLocks noGrp="1"/>
          </p:cNvSpPr>
          <p:nvPr>
            <p:ph type="pic" sz="quarter" idx="10" hasCustomPrompt="1"/>
          </p:nvPr>
        </p:nvSpPr>
        <p:spPr>
          <a:xfrm>
            <a:off x="125824" y="1420639"/>
            <a:ext cx="3393487" cy="3737918"/>
          </a:xfrm>
          <a:custGeom>
            <a:avLst/>
            <a:gdLst>
              <a:gd name="connsiteX0" fmla="*/ 0 w 3393487"/>
              <a:gd name="connsiteY0" fmla="*/ 0 h 3737918"/>
              <a:gd name="connsiteX1" fmla="*/ 3393487 w 3393487"/>
              <a:gd name="connsiteY1" fmla="*/ 0 h 3737918"/>
              <a:gd name="connsiteX2" fmla="*/ 3393487 w 3393487"/>
              <a:gd name="connsiteY2" fmla="*/ 3737918 h 3737918"/>
              <a:gd name="connsiteX3" fmla="*/ 0 w 3393487"/>
              <a:gd name="connsiteY3" fmla="*/ 3737918 h 3737918"/>
            </a:gdLst>
            <a:ahLst/>
            <a:cxnLst>
              <a:cxn ang="0">
                <a:pos x="connsiteX0" y="connsiteY0"/>
              </a:cxn>
              <a:cxn ang="0">
                <a:pos x="connsiteX1" y="connsiteY1"/>
              </a:cxn>
              <a:cxn ang="0">
                <a:pos x="connsiteX2" y="connsiteY2"/>
              </a:cxn>
              <a:cxn ang="0">
                <a:pos x="connsiteX3" y="connsiteY3"/>
              </a:cxn>
            </a:cxnLst>
            <a:rect l="l" t="t" r="r" b="b"/>
            <a:pathLst>
              <a:path w="3393487" h="3737918">
                <a:moveTo>
                  <a:pt x="0" y="0"/>
                </a:moveTo>
                <a:lnTo>
                  <a:pt x="3393487" y="0"/>
                </a:lnTo>
                <a:lnTo>
                  <a:pt x="3393487" y="3737918"/>
                </a:lnTo>
                <a:lnTo>
                  <a:pt x="0" y="3737918"/>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77790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C16E84-DC49-4CD8-9911-D680F9730E6F}"/>
              </a:ext>
            </a:extLst>
          </p:cNvPr>
          <p:cNvSpPr>
            <a:spLocks noGrp="1"/>
          </p:cNvSpPr>
          <p:nvPr>
            <p:ph type="pic" sz="quarter" idx="15" hasCustomPrompt="1"/>
          </p:nvPr>
        </p:nvSpPr>
        <p:spPr>
          <a:xfrm>
            <a:off x="5447112" y="4697808"/>
            <a:ext cx="2741454" cy="1474392"/>
          </a:xfrm>
          <a:custGeom>
            <a:avLst/>
            <a:gdLst>
              <a:gd name="connsiteX0" fmla="*/ 0 w 2741454"/>
              <a:gd name="connsiteY0" fmla="*/ 0 h 1474392"/>
              <a:gd name="connsiteX1" fmla="*/ 2741454 w 2741454"/>
              <a:gd name="connsiteY1" fmla="*/ 0 h 1474392"/>
              <a:gd name="connsiteX2" fmla="*/ 2741454 w 2741454"/>
              <a:gd name="connsiteY2" fmla="*/ 1213292 h 1474392"/>
              <a:gd name="connsiteX3" fmla="*/ 2480354 w 2741454"/>
              <a:gd name="connsiteY3" fmla="*/ 1474392 h 1474392"/>
              <a:gd name="connsiteX4" fmla="*/ 0 w 2741454"/>
              <a:gd name="connsiteY4" fmla="*/ 1474392 h 147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1454" h="1474392">
                <a:moveTo>
                  <a:pt x="0" y="0"/>
                </a:moveTo>
                <a:lnTo>
                  <a:pt x="2741454" y="0"/>
                </a:lnTo>
                <a:lnTo>
                  <a:pt x="2741454" y="1213292"/>
                </a:lnTo>
                <a:cubicBezTo>
                  <a:pt x="2741454" y="1357494"/>
                  <a:pt x="2624556" y="1474392"/>
                  <a:pt x="2480354" y="1474392"/>
                </a:cubicBezTo>
                <a:lnTo>
                  <a:pt x="0" y="1474392"/>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8" name="Picture Placeholder 17">
            <a:extLst>
              <a:ext uri="{FF2B5EF4-FFF2-40B4-BE49-F238E27FC236}">
                <a16:creationId xmlns:a16="http://schemas.microsoft.com/office/drawing/2014/main" id="{913FF35A-F50F-42A8-9F91-1298A6A8D03C}"/>
              </a:ext>
            </a:extLst>
          </p:cNvPr>
          <p:cNvSpPr>
            <a:spLocks noGrp="1"/>
          </p:cNvSpPr>
          <p:nvPr>
            <p:ph type="pic" sz="quarter" idx="14" hasCustomPrompt="1"/>
          </p:nvPr>
        </p:nvSpPr>
        <p:spPr>
          <a:xfrm>
            <a:off x="3661718" y="4697808"/>
            <a:ext cx="1370721" cy="1474392"/>
          </a:xfrm>
          <a:custGeom>
            <a:avLst/>
            <a:gdLst>
              <a:gd name="connsiteX0" fmla="*/ 0 w 1370721"/>
              <a:gd name="connsiteY0" fmla="*/ 0 h 1474392"/>
              <a:gd name="connsiteX1" fmla="*/ 1370721 w 1370721"/>
              <a:gd name="connsiteY1" fmla="*/ 0 h 1474392"/>
              <a:gd name="connsiteX2" fmla="*/ 1370721 w 1370721"/>
              <a:gd name="connsiteY2" fmla="*/ 1474392 h 1474392"/>
              <a:gd name="connsiteX3" fmla="*/ 228458 w 1370721"/>
              <a:gd name="connsiteY3" fmla="*/ 1474392 h 1474392"/>
              <a:gd name="connsiteX4" fmla="*/ 0 w 1370721"/>
              <a:gd name="connsiteY4" fmla="*/ 1245934 h 147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721" h="1474392">
                <a:moveTo>
                  <a:pt x="0" y="0"/>
                </a:moveTo>
                <a:lnTo>
                  <a:pt x="1370721" y="0"/>
                </a:lnTo>
                <a:lnTo>
                  <a:pt x="1370721" y="1474392"/>
                </a:lnTo>
                <a:lnTo>
                  <a:pt x="228458" y="1474392"/>
                </a:lnTo>
                <a:cubicBezTo>
                  <a:pt x="102284" y="1474392"/>
                  <a:pt x="0" y="1372108"/>
                  <a:pt x="0" y="1245934"/>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6" name="Picture Placeholder 15">
            <a:extLst>
              <a:ext uri="{FF2B5EF4-FFF2-40B4-BE49-F238E27FC236}">
                <a16:creationId xmlns:a16="http://schemas.microsoft.com/office/drawing/2014/main" id="{AF1E530A-12E1-41CC-B2FB-22C9998CC716}"/>
              </a:ext>
            </a:extLst>
          </p:cNvPr>
          <p:cNvSpPr>
            <a:spLocks noGrp="1"/>
          </p:cNvSpPr>
          <p:nvPr>
            <p:ph type="pic" sz="quarter" idx="13" hasCustomPrompt="1"/>
          </p:nvPr>
        </p:nvSpPr>
        <p:spPr>
          <a:xfrm>
            <a:off x="8499570" y="3341584"/>
            <a:ext cx="1919779" cy="1919779"/>
          </a:xfrm>
          <a:custGeom>
            <a:avLst/>
            <a:gdLst>
              <a:gd name="connsiteX0" fmla="*/ 0 w 1919779"/>
              <a:gd name="connsiteY0" fmla="*/ 0 h 1919779"/>
              <a:gd name="connsiteX1" fmla="*/ 1919779 w 1919779"/>
              <a:gd name="connsiteY1" fmla="*/ 0 h 1919779"/>
              <a:gd name="connsiteX2" fmla="*/ 1919779 w 1919779"/>
              <a:gd name="connsiteY2" fmla="*/ 1599809 h 1919779"/>
              <a:gd name="connsiteX3" fmla="*/ 1599809 w 1919779"/>
              <a:gd name="connsiteY3" fmla="*/ 1919779 h 1919779"/>
              <a:gd name="connsiteX4" fmla="*/ 0 w 1919779"/>
              <a:gd name="connsiteY4" fmla="*/ 1919779 h 1919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779" h="1919779">
                <a:moveTo>
                  <a:pt x="0" y="0"/>
                </a:moveTo>
                <a:lnTo>
                  <a:pt x="1919779" y="0"/>
                </a:lnTo>
                <a:lnTo>
                  <a:pt x="1919779" y="1599809"/>
                </a:lnTo>
                <a:cubicBezTo>
                  <a:pt x="1919779" y="1776524"/>
                  <a:pt x="1776524" y="1919779"/>
                  <a:pt x="1599809" y="1919779"/>
                </a:cubicBezTo>
                <a:lnTo>
                  <a:pt x="0" y="1919779"/>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4" name="Picture Placeholder 13">
            <a:extLst>
              <a:ext uri="{FF2B5EF4-FFF2-40B4-BE49-F238E27FC236}">
                <a16:creationId xmlns:a16="http://schemas.microsoft.com/office/drawing/2014/main" id="{B4FB5D0E-6DEE-45AB-8A73-5F06CF979CCB}"/>
              </a:ext>
            </a:extLst>
          </p:cNvPr>
          <p:cNvSpPr>
            <a:spLocks noGrp="1"/>
          </p:cNvSpPr>
          <p:nvPr>
            <p:ph type="pic" sz="quarter" idx="12" hasCustomPrompt="1"/>
          </p:nvPr>
        </p:nvSpPr>
        <p:spPr>
          <a:xfrm>
            <a:off x="6184310" y="2371030"/>
            <a:ext cx="2004255" cy="1900584"/>
          </a:xfrm>
          <a:custGeom>
            <a:avLst/>
            <a:gdLst>
              <a:gd name="connsiteX0" fmla="*/ 0 w 2004255"/>
              <a:gd name="connsiteY0" fmla="*/ 0 h 1900584"/>
              <a:gd name="connsiteX1" fmla="*/ 1687485 w 2004255"/>
              <a:gd name="connsiteY1" fmla="*/ 0 h 1900584"/>
              <a:gd name="connsiteX2" fmla="*/ 2004255 w 2004255"/>
              <a:gd name="connsiteY2" fmla="*/ 316770 h 1900584"/>
              <a:gd name="connsiteX3" fmla="*/ 2004255 w 2004255"/>
              <a:gd name="connsiteY3" fmla="*/ 1900584 h 1900584"/>
              <a:gd name="connsiteX4" fmla="*/ 0 w 2004255"/>
              <a:gd name="connsiteY4" fmla="*/ 1900584 h 1900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255" h="1900584">
                <a:moveTo>
                  <a:pt x="0" y="0"/>
                </a:moveTo>
                <a:lnTo>
                  <a:pt x="1687485" y="0"/>
                </a:lnTo>
                <a:cubicBezTo>
                  <a:pt x="1862432" y="0"/>
                  <a:pt x="2004255" y="141823"/>
                  <a:pt x="2004255" y="316770"/>
                </a:cubicBezTo>
                <a:lnTo>
                  <a:pt x="2004255" y="1900584"/>
                </a:lnTo>
                <a:lnTo>
                  <a:pt x="0" y="190058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2" name="Picture Placeholder 11">
            <a:extLst>
              <a:ext uri="{FF2B5EF4-FFF2-40B4-BE49-F238E27FC236}">
                <a16:creationId xmlns:a16="http://schemas.microsoft.com/office/drawing/2014/main" id="{655AE33A-D33E-4D5C-BE66-EFA55515C474}"/>
              </a:ext>
            </a:extLst>
          </p:cNvPr>
          <p:cNvSpPr>
            <a:spLocks noGrp="1"/>
          </p:cNvSpPr>
          <p:nvPr>
            <p:ph type="pic" sz="quarter" idx="11" hasCustomPrompt="1"/>
          </p:nvPr>
        </p:nvSpPr>
        <p:spPr>
          <a:xfrm>
            <a:off x="1772653" y="3341584"/>
            <a:ext cx="1474392" cy="1474392"/>
          </a:xfrm>
          <a:custGeom>
            <a:avLst/>
            <a:gdLst>
              <a:gd name="connsiteX0" fmla="*/ 245737 w 1474392"/>
              <a:gd name="connsiteY0" fmla="*/ 0 h 1474392"/>
              <a:gd name="connsiteX1" fmla="*/ 1474392 w 1474392"/>
              <a:gd name="connsiteY1" fmla="*/ 0 h 1474392"/>
              <a:gd name="connsiteX2" fmla="*/ 1474392 w 1474392"/>
              <a:gd name="connsiteY2" fmla="*/ 1474392 h 1474392"/>
              <a:gd name="connsiteX3" fmla="*/ 0 w 1474392"/>
              <a:gd name="connsiteY3" fmla="*/ 1474392 h 1474392"/>
              <a:gd name="connsiteX4" fmla="*/ 0 w 1474392"/>
              <a:gd name="connsiteY4" fmla="*/ 245737 h 1474392"/>
              <a:gd name="connsiteX5" fmla="*/ 245737 w 1474392"/>
              <a:gd name="connsiteY5" fmla="*/ 0 h 14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92" h="1474392">
                <a:moveTo>
                  <a:pt x="245737" y="0"/>
                </a:moveTo>
                <a:lnTo>
                  <a:pt x="1474392" y="0"/>
                </a:lnTo>
                <a:lnTo>
                  <a:pt x="1474392" y="1474392"/>
                </a:lnTo>
                <a:lnTo>
                  <a:pt x="0" y="1474392"/>
                </a:lnTo>
                <a:lnTo>
                  <a:pt x="0" y="245737"/>
                </a:lnTo>
                <a:cubicBezTo>
                  <a:pt x="0" y="110020"/>
                  <a:pt x="110020" y="0"/>
                  <a:pt x="245737"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0" name="Picture Placeholder 9">
            <a:extLst>
              <a:ext uri="{FF2B5EF4-FFF2-40B4-BE49-F238E27FC236}">
                <a16:creationId xmlns:a16="http://schemas.microsoft.com/office/drawing/2014/main" id="{0BFC80A4-2DE5-4CA9-99CE-FE94E974BF67}"/>
              </a:ext>
            </a:extLst>
          </p:cNvPr>
          <p:cNvSpPr>
            <a:spLocks noGrp="1"/>
          </p:cNvSpPr>
          <p:nvPr>
            <p:ph type="pic" sz="quarter" idx="10" hasCustomPrompt="1"/>
          </p:nvPr>
        </p:nvSpPr>
        <p:spPr>
          <a:xfrm>
            <a:off x="3661719" y="2060029"/>
            <a:ext cx="2211587" cy="2211587"/>
          </a:xfrm>
          <a:custGeom>
            <a:avLst/>
            <a:gdLst>
              <a:gd name="connsiteX0" fmla="*/ 368605 w 2211587"/>
              <a:gd name="connsiteY0" fmla="*/ 0 h 2211587"/>
              <a:gd name="connsiteX1" fmla="*/ 2211587 w 2211587"/>
              <a:gd name="connsiteY1" fmla="*/ 0 h 2211587"/>
              <a:gd name="connsiteX2" fmla="*/ 2211587 w 2211587"/>
              <a:gd name="connsiteY2" fmla="*/ 2211587 h 2211587"/>
              <a:gd name="connsiteX3" fmla="*/ 0 w 2211587"/>
              <a:gd name="connsiteY3" fmla="*/ 2211587 h 2211587"/>
              <a:gd name="connsiteX4" fmla="*/ 0 w 2211587"/>
              <a:gd name="connsiteY4" fmla="*/ 368605 h 2211587"/>
              <a:gd name="connsiteX5" fmla="*/ 368605 w 2211587"/>
              <a:gd name="connsiteY5" fmla="*/ 0 h 221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1587" h="2211587">
                <a:moveTo>
                  <a:pt x="368605" y="0"/>
                </a:moveTo>
                <a:lnTo>
                  <a:pt x="2211587" y="0"/>
                </a:lnTo>
                <a:lnTo>
                  <a:pt x="2211587" y="2211587"/>
                </a:lnTo>
                <a:lnTo>
                  <a:pt x="0" y="2211587"/>
                </a:lnTo>
                <a:lnTo>
                  <a:pt x="0" y="368605"/>
                </a:lnTo>
                <a:cubicBezTo>
                  <a:pt x="0" y="165030"/>
                  <a:pt x="165030" y="0"/>
                  <a:pt x="368605"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5246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7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6" grpId="0" animBg="1"/>
      <p:bldP spid="14" grpId="0" animBg="1"/>
      <p:bldP spid="12" grpId="0" animBg="1"/>
      <p:bldP spid="10"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A1261A-C7DF-440D-B97F-B6F7D6FCBD2E}"/>
              </a:ext>
            </a:extLst>
          </p:cNvPr>
          <p:cNvSpPr>
            <a:spLocks noGrp="1"/>
          </p:cNvSpPr>
          <p:nvPr>
            <p:ph type="pic" sz="quarter" idx="11" hasCustomPrompt="1"/>
          </p:nvPr>
        </p:nvSpPr>
        <p:spPr>
          <a:xfrm>
            <a:off x="9194887" y="4851395"/>
            <a:ext cx="2997113" cy="2006605"/>
          </a:xfrm>
          <a:custGeom>
            <a:avLst/>
            <a:gdLst>
              <a:gd name="connsiteX0" fmla="*/ 334441 w 2997113"/>
              <a:gd name="connsiteY0" fmla="*/ 0 h 2006605"/>
              <a:gd name="connsiteX1" fmla="*/ 2997113 w 2997113"/>
              <a:gd name="connsiteY1" fmla="*/ 0 h 2006605"/>
              <a:gd name="connsiteX2" fmla="*/ 2997113 w 2997113"/>
              <a:gd name="connsiteY2" fmla="*/ 2006605 h 2006605"/>
              <a:gd name="connsiteX3" fmla="*/ 0 w 2997113"/>
              <a:gd name="connsiteY3" fmla="*/ 2006605 h 2006605"/>
              <a:gd name="connsiteX4" fmla="*/ 0 w 2997113"/>
              <a:gd name="connsiteY4" fmla="*/ 334441 h 2006605"/>
              <a:gd name="connsiteX5" fmla="*/ 334441 w 2997113"/>
              <a:gd name="connsiteY5" fmla="*/ 0 h 20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113" h="2006605">
                <a:moveTo>
                  <a:pt x="334441" y="0"/>
                </a:moveTo>
                <a:lnTo>
                  <a:pt x="2997113" y="0"/>
                </a:lnTo>
                <a:lnTo>
                  <a:pt x="2997113" y="2006605"/>
                </a:lnTo>
                <a:lnTo>
                  <a:pt x="0" y="2006605"/>
                </a:lnTo>
                <a:lnTo>
                  <a:pt x="0" y="334441"/>
                </a:lnTo>
                <a:cubicBezTo>
                  <a:pt x="0" y="149734"/>
                  <a:pt x="149734" y="0"/>
                  <a:pt x="33444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6" name="Picture Placeholder 5">
            <a:extLst>
              <a:ext uri="{FF2B5EF4-FFF2-40B4-BE49-F238E27FC236}">
                <a16:creationId xmlns:a16="http://schemas.microsoft.com/office/drawing/2014/main" id="{24341BC1-5D8F-42BC-95C4-AD24C544E31C}"/>
              </a:ext>
            </a:extLst>
          </p:cNvPr>
          <p:cNvSpPr>
            <a:spLocks noGrp="1"/>
          </p:cNvSpPr>
          <p:nvPr>
            <p:ph type="pic" sz="quarter" idx="10" hasCustomPrompt="1"/>
          </p:nvPr>
        </p:nvSpPr>
        <p:spPr>
          <a:xfrm>
            <a:off x="838201" y="1028700"/>
            <a:ext cx="5530135" cy="3366837"/>
          </a:xfrm>
          <a:custGeom>
            <a:avLst/>
            <a:gdLst>
              <a:gd name="connsiteX0" fmla="*/ 0 w 5530135"/>
              <a:gd name="connsiteY0" fmla="*/ 0 h 3366837"/>
              <a:gd name="connsiteX1" fmla="*/ 4904846 w 5530135"/>
              <a:gd name="connsiteY1" fmla="*/ 0 h 3366837"/>
              <a:gd name="connsiteX2" fmla="*/ 5530135 w 5530135"/>
              <a:gd name="connsiteY2" fmla="*/ 625289 h 3366837"/>
              <a:gd name="connsiteX3" fmla="*/ 5530135 w 5530135"/>
              <a:gd name="connsiteY3" fmla="*/ 3366837 h 3366837"/>
              <a:gd name="connsiteX4" fmla="*/ 0 w 5530135"/>
              <a:gd name="connsiteY4" fmla="*/ 3366837 h 3366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135" h="3366837">
                <a:moveTo>
                  <a:pt x="0" y="0"/>
                </a:moveTo>
                <a:lnTo>
                  <a:pt x="4904846" y="0"/>
                </a:lnTo>
                <a:cubicBezTo>
                  <a:pt x="5250184" y="0"/>
                  <a:pt x="5530135" y="279951"/>
                  <a:pt x="5530135" y="625289"/>
                </a:cubicBezTo>
                <a:lnTo>
                  <a:pt x="5530135" y="3366837"/>
                </a:lnTo>
                <a:lnTo>
                  <a:pt x="0" y="3366837"/>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66786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1+#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31AADD2-C7D1-48BF-BFB9-D1CAED05A927}"/>
              </a:ext>
            </a:extLst>
          </p:cNvPr>
          <p:cNvSpPr>
            <a:spLocks noGrp="1"/>
          </p:cNvSpPr>
          <p:nvPr>
            <p:ph type="pic" sz="quarter" idx="12" hasCustomPrompt="1"/>
          </p:nvPr>
        </p:nvSpPr>
        <p:spPr>
          <a:xfrm>
            <a:off x="9700532" y="4977106"/>
            <a:ext cx="1124274" cy="1195094"/>
          </a:xfrm>
          <a:custGeom>
            <a:avLst/>
            <a:gdLst>
              <a:gd name="connsiteX0" fmla="*/ 0 w 1124274"/>
              <a:gd name="connsiteY0" fmla="*/ 0 h 1195094"/>
              <a:gd name="connsiteX1" fmla="*/ 1124274 w 1124274"/>
              <a:gd name="connsiteY1" fmla="*/ 0 h 1195094"/>
              <a:gd name="connsiteX2" fmla="*/ 1124274 w 1124274"/>
              <a:gd name="connsiteY2" fmla="*/ 1057674 h 1195094"/>
              <a:gd name="connsiteX3" fmla="*/ 986854 w 1124274"/>
              <a:gd name="connsiteY3" fmla="*/ 1195094 h 1195094"/>
              <a:gd name="connsiteX4" fmla="*/ 0 w 1124274"/>
              <a:gd name="connsiteY4" fmla="*/ 1195094 h 119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74" h="1195094">
                <a:moveTo>
                  <a:pt x="0" y="0"/>
                </a:moveTo>
                <a:lnTo>
                  <a:pt x="1124274" y="0"/>
                </a:lnTo>
                <a:lnTo>
                  <a:pt x="1124274" y="1057674"/>
                </a:lnTo>
                <a:cubicBezTo>
                  <a:pt x="1124274" y="1133569"/>
                  <a:pt x="1062749" y="1195094"/>
                  <a:pt x="986854" y="1195094"/>
                </a:cubicBezTo>
                <a:lnTo>
                  <a:pt x="0" y="119509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9" name="Picture Placeholder 8">
            <a:extLst>
              <a:ext uri="{FF2B5EF4-FFF2-40B4-BE49-F238E27FC236}">
                <a16:creationId xmlns:a16="http://schemas.microsoft.com/office/drawing/2014/main" id="{3012D85C-AEBF-4D21-B882-8102EF3383DD}"/>
              </a:ext>
            </a:extLst>
          </p:cNvPr>
          <p:cNvSpPr>
            <a:spLocks noGrp="1"/>
          </p:cNvSpPr>
          <p:nvPr>
            <p:ph type="pic" sz="quarter" idx="11" hasCustomPrompt="1"/>
          </p:nvPr>
        </p:nvSpPr>
        <p:spPr>
          <a:xfrm>
            <a:off x="9700532" y="3437214"/>
            <a:ext cx="1124274" cy="1195094"/>
          </a:xfrm>
          <a:custGeom>
            <a:avLst/>
            <a:gdLst>
              <a:gd name="connsiteX0" fmla="*/ 0 w 1124274"/>
              <a:gd name="connsiteY0" fmla="*/ 0 h 1195094"/>
              <a:gd name="connsiteX1" fmla="*/ 1124274 w 1124274"/>
              <a:gd name="connsiteY1" fmla="*/ 0 h 1195094"/>
              <a:gd name="connsiteX2" fmla="*/ 1124274 w 1124274"/>
              <a:gd name="connsiteY2" fmla="*/ 1057674 h 1195094"/>
              <a:gd name="connsiteX3" fmla="*/ 986854 w 1124274"/>
              <a:gd name="connsiteY3" fmla="*/ 1195094 h 1195094"/>
              <a:gd name="connsiteX4" fmla="*/ 0 w 1124274"/>
              <a:gd name="connsiteY4" fmla="*/ 1195094 h 119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74" h="1195094">
                <a:moveTo>
                  <a:pt x="0" y="0"/>
                </a:moveTo>
                <a:lnTo>
                  <a:pt x="1124274" y="0"/>
                </a:lnTo>
                <a:lnTo>
                  <a:pt x="1124274" y="1057674"/>
                </a:lnTo>
                <a:cubicBezTo>
                  <a:pt x="1124274" y="1133569"/>
                  <a:pt x="1062749" y="1195094"/>
                  <a:pt x="986854" y="1195094"/>
                </a:cubicBezTo>
                <a:lnTo>
                  <a:pt x="0" y="119509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7" name="Picture Placeholder 6">
            <a:extLst>
              <a:ext uri="{FF2B5EF4-FFF2-40B4-BE49-F238E27FC236}">
                <a16:creationId xmlns:a16="http://schemas.microsoft.com/office/drawing/2014/main" id="{12D5D6D5-B30F-44C0-A288-913E5CF713E5}"/>
              </a:ext>
            </a:extLst>
          </p:cNvPr>
          <p:cNvSpPr>
            <a:spLocks noGrp="1"/>
          </p:cNvSpPr>
          <p:nvPr>
            <p:ph type="pic" sz="quarter" idx="10" hasCustomPrompt="1"/>
          </p:nvPr>
        </p:nvSpPr>
        <p:spPr>
          <a:xfrm>
            <a:off x="6705185" y="3437215"/>
            <a:ext cx="2572911" cy="2734985"/>
          </a:xfrm>
          <a:custGeom>
            <a:avLst/>
            <a:gdLst>
              <a:gd name="connsiteX0" fmla="*/ 0 w 2572911"/>
              <a:gd name="connsiteY0" fmla="*/ 0 h 2734985"/>
              <a:gd name="connsiteX1" fmla="*/ 2572911 w 2572911"/>
              <a:gd name="connsiteY1" fmla="*/ 0 h 2734985"/>
              <a:gd name="connsiteX2" fmla="*/ 2572911 w 2572911"/>
              <a:gd name="connsiteY2" fmla="*/ 2420498 h 2734985"/>
              <a:gd name="connsiteX3" fmla="*/ 2258424 w 2572911"/>
              <a:gd name="connsiteY3" fmla="*/ 2734985 h 2734985"/>
              <a:gd name="connsiteX4" fmla="*/ 0 w 2572911"/>
              <a:gd name="connsiteY4" fmla="*/ 2734985 h 2734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2911" h="2734985">
                <a:moveTo>
                  <a:pt x="0" y="0"/>
                </a:moveTo>
                <a:lnTo>
                  <a:pt x="2572911" y="0"/>
                </a:lnTo>
                <a:lnTo>
                  <a:pt x="2572911" y="2420498"/>
                </a:lnTo>
                <a:cubicBezTo>
                  <a:pt x="2572911" y="2594184"/>
                  <a:pt x="2432110" y="2734985"/>
                  <a:pt x="2258424" y="2734985"/>
                </a:cubicBezTo>
                <a:lnTo>
                  <a:pt x="0" y="2734985"/>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3" name="Picture Placeholder 12">
            <a:extLst>
              <a:ext uri="{FF2B5EF4-FFF2-40B4-BE49-F238E27FC236}">
                <a16:creationId xmlns:a16="http://schemas.microsoft.com/office/drawing/2014/main" id="{14124DA4-7348-4C04-B4F1-29F6784D5FE8}"/>
              </a:ext>
            </a:extLst>
          </p:cNvPr>
          <p:cNvSpPr>
            <a:spLocks noGrp="1"/>
          </p:cNvSpPr>
          <p:nvPr>
            <p:ph type="pic" sz="quarter" idx="13" hasCustomPrompt="1"/>
          </p:nvPr>
        </p:nvSpPr>
        <p:spPr>
          <a:xfrm>
            <a:off x="9700532" y="1028700"/>
            <a:ext cx="1124274" cy="2063716"/>
          </a:xfrm>
          <a:custGeom>
            <a:avLst/>
            <a:gdLst>
              <a:gd name="connsiteX0" fmla="*/ 0 w 1124274"/>
              <a:gd name="connsiteY0" fmla="*/ 0 h 1195094"/>
              <a:gd name="connsiteX1" fmla="*/ 1124274 w 1124274"/>
              <a:gd name="connsiteY1" fmla="*/ 0 h 1195094"/>
              <a:gd name="connsiteX2" fmla="*/ 1124274 w 1124274"/>
              <a:gd name="connsiteY2" fmla="*/ 1057674 h 1195094"/>
              <a:gd name="connsiteX3" fmla="*/ 986854 w 1124274"/>
              <a:gd name="connsiteY3" fmla="*/ 1195094 h 1195094"/>
              <a:gd name="connsiteX4" fmla="*/ 0 w 1124274"/>
              <a:gd name="connsiteY4" fmla="*/ 1195094 h 119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74" h="1195094">
                <a:moveTo>
                  <a:pt x="0" y="0"/>
                </a:moveTo>
                <a:lnTo>
                  <a:pt x="1124274" y="0"/>
                </a:lnTo>
                <a:lnTo>
                  <a:pt x="1124274" y="1057674"/>
                </a:lnTo>
                <a:cubicBezTo>
                  <a:pt x="1124274" y="1133569"/>
                  <a:pt x="1062749" y="1195094"/>
                  <a:pt x="986854" y="1195094"/>
                </a:cubicBezTo>
                <a:lnTo>
                  <a:pt x="0" y="119509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11173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7" grpId="0" animBg="1"/>
      <p:bldP spid="13"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1F9AC1BE-91DA-4B0B-9C8C-12B0C3EED59D}"/>
              </a:ext>
            </a:extLst>
          </p:cNvPr>
          <p:cNvSpPr>
            <a:spLocks noGrp="1"/>
          </p:cNvSpPr>
          <p:nvPr>
            <p:ph type="pic" sz="quarter" idx="14" hasCustomPrompt="1"/>
          </p:nvPr>
        </p:nvSpPr>
        <p:spPr>
          <a:xfrm>
            <a:off x="10167938"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5" name="Picture Placeholder 14">
            <a:extLst>
              <a:ext uri="{FF2B5EF4-FFF2-40B4-BE49-F238E27FC236}">
                <a16:creationId xmlns:a16="http://schemas.microsoft.com/office/drawing/2014/main" id="{012D5295-CFD7-4A59-A3DF-5824407294F5}"/>
              </a:ext>
            </a:extLst>
          </p:cNvPr>
          <p:cNvSpPr>
            <a:spLocks noGrp="1"/>
          </p:cNvSpPr>
          <p:nvPr>
            <p:ph type="pic" sz="quarter" idx="13" hasCustomPrompt="1"/>
          </p:nvPr>
        </p:nvSpPr>
        <p:spPr>
          <a:xfrm>
            <a:off x="7835503"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3" name="Picture Placeholder 12">
            <a:extLst>
              <a:ext uri="{FF2B5EF4-FFF2-40B4-BE49-F238E27FC236}">
                <a16:creationId xmlns:a16="http://schemas.microsoft.com/office/drawing/2014/main" id="{3501A34C-73EE-4142-A4B5-A858FA479113}"/>
              </a:ext>
            </a:extLst>
          </p:cNvPr>
          <p:cNvSpPr>
            <a:spLocks noGrp="1"/>
          </p:cNvSpPr>
          <p:nvPr>
            <p:ph type="pic" sz="quarter" idx="12" hasCustomPrompt="1"/>
          </p:nvPr>
        </p:nvSpPr>
        <p:spPr>
          <a:xfrm>
            <a:off x="5503069"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1" name="Picture Placeholder 10">
            <a:extLst>
              <a:ext uri="{FF2B5EF4-FFF2-40B4-BE49-F238E27FC236}">
                <a16:creationId xmlns:a16="http://schemas.microsoft.com/office/drawing/2014/main" id="{3AB2C199-5D3E-4DB2-8119-F152A70C04E6}"/>
              </a:ext>
            </a:extLst>
          </p:cNvPr>
          <p:cNvSpPr>
            <a:spLocks noGrp="1"/>
          </p:cNvSpPr>
          <p:nvPr>
            <p:ph type="pic" sz="quarter" idx="11" hasCustomPrompt="1"/>
          </p:nvPr>
        </p:nvSpPr>
        <p:spPr>
          <a:xfrm>
            <a:off x="3170635"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9" name="Picture Placeholder 8">
            <a:extLst>
              <a:ext uri="{FF2B5EF4-FFF2-40B4-BE49-F238E27FC236}">
                <a16:creationId xmlns:a16="http://schemas.microsoft.com/office/drawing/2014/main" id="{693CE609-14EA-459A-97E1-5F47C7855E8B}"/>
              </a:ext>
            </a:extLst>
          </p:cNvPr>
          <p:cNvSpPr>
            <a:spLocks noGrp="1"/>
          </p:cNvSpPr>
          <p:nvPr>
            <p:ph type="pic" sz="quarter" idx="10" hasCustomPrompt="1"/>
          </p:nvPr>
        </p:nvSpPr>
        <p:spPr>
          <a:xfrm>
            <a:off x="838201"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38837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250"/>
                                        <p:tgtEl>
                                          <p:spTgt spid="15"/>
                                        </p:tgtEl>
                                      </p:cBhvr>
                                    </p:animEffect>
                                    <p:anim calcmode="lin" valueType="num">
                                      <p:cBhvr>
                                        <p:cTn id="23" dur="1250" fill="hold"/>
                                        <p:tgtEl>
                                          <p:spTgt spid="15"/>
                                        </p:tgtEl>
                                        <p:attrNameLst>
                                          <p:attrName>ppt_x</p:attrName>
                                        </p:attrNameLst>
                                      </p:cBhvr>
                                      <p:tavLst>
                                        <p:tav tm="0">
                                          <p:val>
                                            <p:strVal val="#ppt_x"/>
                                          </p:val>
                                        </p:tav>
                                        <p:tav tm="100000">
                                          <p:val>
                                            <p:strVal val="#ppt_x"/>
                                          </p:val>
                                        </p:tav>
                                      </p:tavLst>
                                    </p:anim>
                                    <p:anim calcmode="lin" valueType="num">
                                      <p:cBhvr>
                                        <p:cTn id="24" dur="12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3" grpId="0" animBg="1"/>
      <p:bldP spid="11" grpId="0" animBg="1"/>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76821DCC-D00A-2447-BC1F-F99E6E2A38BD}"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494166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61A1D6-C997-405F-AB43-56159318D844}"/>
              </a:ext>
            </a:extLst>
          </p:cNvPr>
          <p:cNvSpPr>
            <a:spLocks noGrp="1"/>
          </p:cNvSpPr>
          <p:nvPr>
            <p:ph type="pic" sz="quarter" idx="10" hasCustomPrompt="1"/>
          </p:nvPr>
        </p:nvSpPr>
        <p:spPr>
          <a:xfrm>
            <a:off x="7344697" y="0"/>
            <a:ext cx="4847303" cy="6858000"/>
          </a:xfrm>
          <a:custGeom>
            <a:avLst/>
            <a:gdLst>
              <a:gd name="connsiteX0" fmla="*/ 0 w 4847303"/>
              <a:gd name="connsiteY0" fmla="*/ 0 h 6858000"/>
              <a:gd name="connsiteX1" fmla="*/ 4847303 w 4847303"/>
              <a:gd name="connsiteY1" fmla="*/ 0 h 6858000"/>
              <a:gd name="connsiteX2" fmla="*/ 4847303 w 4847303"/>
              <a:gd name="connsiteY2" fmla="*/ 6858000 h 6858000"/>
              <a:gd name="connsiteX3" fmla="*/ 807900 w 4847303"/>
              <a:gd name="connsiteY3" fmla="*/ 6858000 h 6858000"/>
              <a:gd name="connsiteX4" fmla="*/ 0 w 4847303"/>
              <a:gd name="connsiteY4" fmla="*/ 60501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303" h="6858000">
                <a:moveTo>
                  <a:pt x="0" y="0"/>
                </a:moveTo>
                <a:lnTo>
                  <a:pt x="4847303" y="0"/>
                </a:lnTo>
                <a:lnTo>
                  <a:pt x="4847303" y="6858000"/>
                </a:lnTo>
                <a:lnTo>
                  <a:pt x="807900" y="6858000"/>
                </a:lnTo>
                <a:cubicBezTo>
                  <a:pt x="361709" y="6858000"/>
                  <a:pt x="0" y="6496291"/>
                  <a:pt x="0" y="605010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41878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A391D01-E8EB-4A83-8037-907CEADB968D}"/>
              </a:ext>
            </a:extLst>
          </p:cNvPr>
          <p:cNvSpPr>
            <a:spLocks noGrp="1"/>
          </p:cNvSpPr>
          <p:nvPr>
            <p:ph type="pic" sz="quarter" idx="12" hasCustomPrompt="1"/>
          </p:nvPr>
        </p:nvSpPr>
        <p:spPr>
          <a:xfrm>
            <a:off x="5879695" y="1679918"/>
            <a:ext cx="889241" cy="1197941"/>
          </a:xfrm>
          <a:custGeom>
            <a:avLst/>
            <a:gdLst>
              <a:gd name="connsiteX0" fmla="*/ 0 w 889241"/>
              <a:gd name="connsiteY0" fmla="*/ 0 h 1197941"/>
              <a:gd name="connsiteX1" fmla="*/ 889241 w 889241"/>
              <a:gd name="connsiteY1" fmla="*/ 0 h 1197941"/>
              <a:gd name="connsiteX2" fmla="*/ 889241 w 889241"/>
              <a:gd name="connsiteY2" fmla="*/ 1197941 h 1197941"/>
              <a:gd name="connsiteX3" fmla="*/ 0 w 889241"/>
              <a:gd name="connsiteY3" fmla="*/ 1197941 h 1197941"/>
            </a:gdLst>
            <a:ahLst/>
            <a:cxnLst>
              <a:cxn ang="0">
                <a:pos x="connsiteX0" y="connsiteY0"/>
              </a:cxn>
              <a:cxn ang="0">
                <a:pos x="connsiteX1" y="connsiteY1"/>
              </a:cxn>
              <a:cxn ang="0">
                <a:pos x="connsiteX2" y="connsiteY2"/>
              </a:cxn>
              <a:cxn ang="0">
                <a:pos x="connsiteX3" y="connsiteY3"/>
              </a:cxn>
            </a:cxnLst>
            <a:rect l="l" t="t" r="r" b="b"/>
            <a:pathLst>
              <a:path w="889241" h="1197941">
                <a:moveTo>
                  <a:pt x="0" y="0"/>
                </a:moveTo>
                <a:lnTo>
                  <a:pt x="889241" y="0"/>
                </a:lnTo>
                <a:lnTo>
                  <a:pt x="889241" y="1197941"/>
                </a:lnTo>
                <a:lnTo>
                  <a:pt x="0" y="1197941"/>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8" name="Picture Placeholder 7">
            <a:extLst>
              <a:ext uri="{FF2B5EF4-FFF2-40B4-BE49-F238E27FC236}">
                <a16:creationId xmlns:a16="http://schemas.microsoft.com/office/drawing/2014/main" id="{349AE040-0656-4511-9770-7FDC1DD3D675}"/>
              </a:ext>
            </a:extLst>
          </p:cNvPr>
          <p:cNvSpPr>
            <a:spLocks noGrp="1"/>
          </p:cNvSpPr>
          <p:nvPr>
            <p:ph type="pic" sz="quarter" idx="11" hasCustomPrompt="1"/>
          </p:nvPr>
        </p:nvSpPr>
        <p:spPr>
          <a:xfrm>
            <a:off x="7779210" y="1379185"/>
            <a:ext cx="1675836" cy="1589254"/>
          </a:xfrm>
          <a:custGeom>
            <a:avLst/>
            <a:gdLst>
              <a:gd name="connsiteX0" fmla="*/ 0 w 1675836"/>
              <a:gd name="connsiteY0" fmla="*/ 0 h 1589254"/>
              <a:gd name="connsiteX1" fmla="*/ 1675836 w 1675836"/>
              <a:gd name="connsiteY1" fmla="*/ 0 h 1589254"/>
              <a:gd name="connsiteX2" fmla="*/ 1675836 w 1675836"/>
              <a:gd name="connsiteY2" fmla="*/ 1589254 h 1589254"/>
              <a:gd name="connsiteX3" fmla="*/ 0 w 1675836"/>
              <a:gd name="connsiteY3" fmla="*/ 1589254 h 1589254"/>
            </a:gdLst>
            <a:ahLst/>
            <a:cxnLst>
              <a:cxn ang="0">
                <a:pos x="connsiteX0" y="connsiteY0"/>
              </a:cxn>
              <a:cxn ang="0">
                <a:pos x="connsiteX1" y="connsiteY1"/>
              </a:cxn>
              <a:cxn ang="0">
                <a:pos x="connsiteX2" y="connsiteY2"/>
              </a:cxn>
              <a:cxn ang="0">
                <a:pos x="connsiteX3" y="connsiteY3"/>
              </a:cxn>
            </a:cxnLst>
            <a:rect l="l" t="t" r="r" b="b"/>
            <a:pathLst>
              <a:path w="1675836" h="1589254">
                <a:moveTo>
                  <a:pt x="0" y="0"/>
                </a:moveTo>
                <a:lnTo>
                  <a:pt x="1675836" y="0"/>
                </a:lnTo>
                <a:lnTo>
                  <a:pt x="1675836" y="1589254"/>
                </a:lnTo>
                <a:lnTo>
                  <a:pt x="0" y="1589254"/>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6" name="Picture Placeholder 5">
            <a:extLst>
              <a:ext uri="{FF2B5EF4-FFF2-40B4-BE49-F238E27FC236}">
                <a16:creationId xmlns:a16="http://schemas.microsoft.com/office/drawing/2014/main" id="{0C6A7BE0-6BF5-4F5F-9389-9DEF7539F72F}"/>
              </a:ext>
            </a:extLst>
          </p:cNvPr>
          <p:cNvSpPr>
            <a:spLocks noGrp="1"/>
          </p:cNvSpPr>
          <p:nvPr>
            <p:ph type="pic" sz="quarter" idx="10" hasCustomPrompt="1"/>
          </p:nvPr>
        </p:nvSpPr>
        <p:spPr>
          <a:xfrm>
            <a:off x="2385283" y="1813034"/>
            <a:ext cx="2747156" cy="2747156"/>
          </a:xfrm>
          <a:custGeom>
            <a:avLst/>
            <a:gdLst>
              <a:gd name="connsiteX0" fmla="*/ 0 w 2747156"/>
              <a:gd name="connsiteY0" fmla="*/ 0 h 2747156"/>
              <a:gd name="connsiteX1" fmla="*/ 2747156 w 2747156"/>
              <a:gd name="connsiteY1" fmla="*/ 0 h 2747156"/>
              <a:gd name="connsiteX2" fmla="*/ 2747156 w 2747156"/>
              <a:gd name="connsiteY2" fmla="*/ 2747156 h 2747156"/>
              <a:gd name="connsiteX3" fmla="*/ 0 w 2747156"/>
              <a:gd name="connsiteY3" fmla="*/ 2747156 h 2747156"/>
            </a:gdLst>
            <a:ahLst/>
            <a:cxnLst>
              <a:cxn ang="0">
                <a:pos x="connsiteX0" y="connsiteY0"/>
              </a:cxn>
              <a:cxn ang="0">
                <a:pos x="connsiteX1" y="connsiteY1"/>
              </a:cxn>
              <a:cxn ang="0">
                <a:pos x="connsiteX2" y="connsiteY2"/>
              </a:cxn>
              <a:cxn ang="0">
                <a:pos x="connsiteX3" y="connsiteY3"/>
              </a:cxn>
            </a:cxnLst>
            <a:rect l="l" t="t" r="r" b="b"/>
            <a:pathLst>
              <a:path w="2747156" h="2747156">
                <a:moveTo>
                  <a:pt x="0" y="0"/>
                </a:moveTo>
                <a:lnTo>
                  <a:pt x="2747156" y="0"/>
                </a:lnTo>
                <a:lnTo>
                  <a:pt x="2747156" y="2747156"/>
                </a:lnTo>
                <a:lnTo>
                  <a:pt x="0" y="2747156"/>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332462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250"/>
                                        <p:tgtEl>
                                          <p:spTgt spid="7"/>
                                        </p:tgtEl>
                                      </p:cBhvr>
                                    </p:animEffect>
                                  </p:childTnLst>
                                </p:cTn>
                              </p:par>
                              <p:par>
                                <p:cTn id="12" presetID="10" presetClass="entr" presetSubtype="0" fill="hold" grpId="0" nodeType="withEffect">
                                  <p:stCondLst>
                                    <p:cond delay="7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350D113-38BA-4223-B16D-43D83D7BCDE8}"/>
              </a:ext>
            </a:extLst>
          </p:cNvPr>
          <p:cNvSpPr>
            <a:spLocks noGrp="1"/>
          </p:cNvSpPr>
          <p:nvPr>
            <p:ph type="pic" sz="quarter" idx="12" hasCustomPrompt="1"/>
          </p:nvPr>
        </p:nvSpPr>
        <p:spPr>
          <a:xfrm>
            <a:off x="8333458" y="4139666"/>
            <a:ext cx="1478764" cy="1478764"/>
          </a:xfrm>
          <a:custGeom>
            <a:avLst/>
            <a:gdLst>
              <a:gd name="connsiteX0" fmla="*/ 739382 w 1478764"/>
              <a:gd name="connsiteY0" fmla="*/ 0 h 1478764"/>
              <a:gd name="connsiteX1" fmla="*/ 1478764 w 1478764"/>
              <a:gd name="connsiteY1" fmla="*/ 739382 h 1478764"/>
              <a:gd name="connsiteX2" fmla="*/ 739382 w 1478764"/>
              <a:gd name="connsiteY2" fmla="*/ 1478764 h 1478764"/>
              <a:gd name="connsiteX3" fmla="*/ 0 w 1478764"/>
              <a:gd name="connsiteY3" fmla="*/ 739382 h 1478764"/>
              <a:gd name="connsiteX4" fmla="*/ 739382 w 1478764"/>
              <a:gd name="connsiteY4" fmla="*/ 0 h 147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64" h="1478764">
                <a:moveTo>
                  <a:pt x="739382" y="0"/>
                </a:moveTo>
                <a:cubicBezTo>
                  <a:pt x="1147731" y="0"/>
                  <a:pt x="1478764" y="331033"/>
                  <a:pt x="1478764" y="739382"/>
                </a:cubicBezTo>
                <a:cubicBezTo>
                  <a:pt x="1478764" y="1147731"/>
                  <a:pt x="1147731" y="1478764"/>
                  <a:pt x="739382" y="1478764"/>
                </a:cubicBezTo>
                <a:cubicBezTo>
                  <a:pt x="331033" y="1478764"/>
                  <a:pt x="0" y="1147731"/>
                  <a:pt x="0" y="739382"/>
                </a:cubicBezTo>
                <a:cubicBezTo>
                  <a:pt x="0" y="331033"/>
                  <a:pt x="331033" y="0"/>
                  <a:pt x="739382" y="0"/>
                </a:cubicBezTo>
                <a:close/>
              </a:path>
            </a:pathLst>
          </a:custGeom>
          <a:gradFill>
            <a:gsLst>
              <a:gs pos="0">
                <a:schemeClr val="accent1">
                  <a:lumMod val="60000"/>
                  <a:lumOff val="40000"/>
                </a:schemeClr>
              </a:gs>
              <a:gs pos="85000">
                <a:schemeClr val="accent1"/>
              </a:gs>
            </a:gsLst>
            <a:path path="circle">
              <a:fillToRect l="100000" t="100000"/>
            </a:path>
          </a:gra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4" name="Picture Placeholder 13">
            <a:extLst>
              <a:ext uri="{FF2B5EF4-FFF2-40B4-BE49-F238E27FC236}">
                <a16:creationId xmlns:a16="http://schemas.microsoft.com/office/drawing/2014/main" id="{8C410156-C06F-4D5E-A23B-63EC9601B176}"/>
              </a:ext>
            </a:extLst>
          </p:cNvPr>
          <p:cNvSpPr>
            <a:spLocks noGrp="1"/>
          </p:cNvSpPr>
          <p:nvPr>
            <p:ph type="pic" sz="quarter" idx="13" hasCustomPrompt="1"/>
          </p:nvPr>
        </p:nvSpPr>
        <p:spPr>
          <a:xfrm>
            <a:off x="9857458" y="3243830"/>
            <a:ext cx="1478764" cy="1478764"/>
          </a:xfrm>
          <a:custGeom>
            <a:avLst/>
            <a:gdLst>
              <a:gd name="connsiteX0" fmla="*/ 739382 w 1478764"/>
              <a:gd name="connsiteY0" fmla="*/ 0 h 1478764"/>
              <a:gd name="connsiteX1" fmla="*/ 1478764 w 1478764"/>
              <a:gd name="connsiteY1" fmla="*/ 739382 h 1478764"/>
              <a:gd name="connsiteX2" fmla="*/ 739382 w 1478764"/>
              <a:gd name="connsiteY2" fmla="*/ 1478764 h 1478764"/>
              <a:gd name="connsiteX3" fmla="*/ 0 w 1478764"/>
              <a:gd name="connsiteY3" fmla="*/ 739382 h 1478764"/>
              <a:gd name="connsiteX4" fmla="*/ 739382 w 1478764"/>
              <a:gd name="connsiteY4" fmla="*/ 0 h 147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64" h="1478764">
                <a:moveTo>
                  <a:pt x="739382" y="0"/>
                </a:moveTo>
                <a:cubicBezTo>
                  <a:pt x="1147731" y="0"/>
                  <a:pt x="1478764" y="331033"/>
                  <a:pt x="1478764" y="739382"/>
                </a:cubicBezTo>
                <a:cubicBezTo>
                  <a:pt x="1478764" y="1147731"/>
                  <a:pt x="1147731" y="1478764"/>
                  <a:pt x="739382" y="1478764"/>
                </a:cubicBezTo>
                <a:cubicBezTo>
                  <a:pt x="331033" y="1478764"/>
                  <a:pt x="0" y="1147731"/>
                  <a:pt x="0" y="739382"/>
                </a:cubicBezTo>
                <a:cubicBezTo>
                  <a:pt x="0" y="331033"/>
                  <a:pt x="331033" y="0"/>
                  <a:pt x="739382"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0" name="Picture Placeholder 9">
            <a:extLst>
              <a:ext uri="{FF2B5EF4-FFF2-40B4-BE49-F238E27FC236}">
                <a16:creationId xmlns:a16="http://schemas.microsoft.com/office/drawing/2014/main" id="{27C26A4F-1352-436E-A649-5C0046ABA599}"/>
              </a:ext>
            </a:extLst>
          </p:cNvPr>
          <p:cNvSpPr>
            <a:spLocks noGrp="1"/>
          </p:cNvSpPr>
          <p:nvPr>
            <p:ph type="pic" sz="quarter" idx="11" hasCustomPrompt="1"/>
          </p:nvPr>
        </p:nvSpPr>
        <p:spPr>
          <a:xfrm>
            <a:off x="6809458" y="3243830"/>
            <a:ext cx="1478764" cy="1478764"/>
          </a:xfrm>
          <a:custGeom>
            <a:avLst/>
            <a:gdLst>
              <a:gd name="connsiteX0" fmla="*/ 739382 w 1478764"/>
              <a:gd name="connsiteY0" fmla="*/ 0 h 1478764"/>
              <a:gd name="connsiteX1" fmla="*/ 1478764 w 1478764"/>
              <a:gd name="connsiteY1" fmla="*/ 739382 h 1478764"/>
              <a:gd name="connsiteX2" fmla="*/ 739382 w 1478764"/>
              <a:gd name="connsiteY2" fmla="*/ 1478764 h 1478764"/>
              <a:gd name="connsiteX3" fmla="*/ 0 w 1478764"/>
              <a:gd name="connsiteY3" fmla="*/ 739382 h 1478764"/>
              <a:gd name="connsiteX4" fmla="*/ 739382 w 1478764"/>
              <a:gd name="connsiteY4" fmla="*/ 0 h 147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64" h="1478764">
                <a:moveTo>
                  <a:pt x="739382" y="0"/>
                </a:moveTo>
                <a:cubicBezTo>
                  <a:pt x="1147731" y="0"/>
                  <a:pt x="1478764" y="331033"/>
                  <a:pt x="1478764" y="739382"/>
                </a:cubicBezTo>
                <a:cubicBezTo>
                  <a:pt x="1478764" y="1147731"/>
                  <a:pt x="1147731" y="1478764"/>
                  <a:pt x="739382" y="1478764"/>
                </a:cubicBezTo>
                <a:cubicBezTo>
                  <a:pt x="331033" y="1478764"/>
                  <a:pt x="0" y="1147731"/>
                  <a:pt x="0" y="739382"/>
                </a:cubicBezTo>
                <a:cubicBezTo>
                  <a:pt x="0" y="331033"/>
                  <a:pt x="331033" y="0"/>
                  <a:pt x="739382"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8" name="Picture Placeholder 7">
            <a:extLst>
              <a:ext uri="{FF2B5EF4-FFF2-40B4-BE49-F238E27FC236}">
                <a16:creationId xmlns:a16="http://schemas.microsoft.com/office/drawing/2014/main" id="{C75F0255-3CD4-4043-AA71-8AE7D294F69F}"/>
              </a:ext>
            </a:extLst>
          </p:cNvPr>
          <p:cNvSpPr>
            <a:spLocks noGrp="1"/>
          </p:cNvSpPr>
          <p:nvPr>
            <p:ph type="pic" sz="quarter" idx="10" hasCustomPrompt="1"/>
          </p:nvPr>
        </p:nvSpPr>
        <p:spPr>
          <a:xfrm>
            <a:off x="1389538" y="1028700"/>
            <a:ext cx="4155129" cy="2952750"/>
          </a:xfrm>
          <a:custGeom>
            <a:avLst/>
            <a:gdLst>
              <a:gd name="connsiteX0" fmla="*/ 0 w 4155129"/>
              <a:gd name="connsiteY0" fmla="*/ 0 h 2952750"/>
              <a:gd name="connsiteX1" fmla="*/ 3662994 w 4155129"/>
              <a:gd name="connsiteY1" fmla="*/ 0 h 2952750"/>
              <a:gd name="connsiteX2" fmla="*/ 4155129 w 4155129"/>
              <a:gd name="connsiteY2" fmla="*/ 492135 h 2952750"/>
              <a:gd name="connsiteX3" fmla="*/ 4155129 w 4155129"/>
              <a:gd name="connsiteY3" fmla="*/ 2952750 h 2952750"/>
              <a:gd name="connsiteX4" fmla="*/ 0 w 4155129"/>
              <a:gd name="connsiteY4" fmla="*/ 2952750 h 295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5129" h="2952750">
                <a:moveTo>
                  <a:pt x="0" y="0"/>
                </a:moveTo>
                <a:lnTo>
                  <a:pt x="3662994" y="0"/>
                </a:lnTo>
                <a:cubicBezTo>
                  <a:pt x="3934793" y="0"/>
                  <a:pt x="4155129" y="220336"/>
                  <a:pt x="4155129" y="492135"/>
                </a:cubicBezTo>
                <a:lnTo>
                  <a:pt x="4155129" y="2952750"/>
                </a:lnTo>
                <a:lnTo>
                  <a:pt x="0" y="295275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57318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250" fill="hold"/>
                                        <p:tgtEl>
                                          <p:spTgt spid="12"/>
                                        </p:tgtEl>
                                        <p:attrNameLst>
                                          <p:attrName>ppt_x</p:attrName>
                                        </p:attrNameLst>
                                      </p:cBhvr>
                                      <p:tavLst>
                                        <p:tav tm="0">
                                          <p:val>
                                            <p:strVal val="#ppt_x"/>
                                          </p:val>
                                        </p:tav>
                                        <p:tav tm="100000">
                                          <p:val>
                                            <p:strVal val="#ppt_x"/>
                                          </p:val>
                                        </p:tav>
                                      </p:tavLst>
                                    </p:anim>
                                    <p:anim calcmode="lin" valueType="num">
                                      <p:cBhvr additive="base">
                                        <p:cTn id="16" dur="12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50" fill="hold"/>
                                        <p:tgtEl>
                                          <p:spTgt spid="14"/>
                                        </p:tgtEl>
                                        <p:attrNameLst>
                                          <p:attrName>ppt_x</p:attrName>
                                        </p:attrNameLst>
                                      </p:cBhvr>
                                      <p:tavLst>
                                        <p:tav tm="0">
                                          <p:val>
                                            <p:strVal val="#ppt_x"/>
                                          </p:val>
                                        </p:tav>
                                        <p:tav tm="100000">
                                          <p:val>
                                            <p:strVal val="#ppt_x"/>
                                          </p:val>
                                        </p:tav>
                                      </p:tavLst>
                                    </p:anim>
                                    <p:anim calcmode="lin" valueType="num">
                                      <p:cBhvr additive="base">
                                        <p:cTn id="20" dur="12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0" grpId="0" animBg="1"/>
      <p:bldP spid="8"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95F02FB-8AAA-43B7-85D7-00ABC8A42464}"/>
              </a:ext>
            </a:extLst>
          </p:cNvPr>
          <p:cNvSpPr>
            <a:spLocks noGrp="1"/>
          </p:cNvSpPr>
          <p:nvPr>
            <p:ph type="pic" sz="quarter" idx="10" hasCustomPrompt="1"/>
          </p:nvPr>
        </p:nvSpPr>
        <p:spPr>
          <a:xfrm>
            <a:off x="7547971" y="698541"/>
            <a:ext cx="5257070" cy="5257070"/>
          </a:xfrm>
          <a:custGeom>
            <a:avLst/>
            <a:gdLst>
              <a:gd name="connsiteX0" fmla="*/ 0 w 5257070"/>
              <a:gd name="connsiteY0" fmla="*/ 0 h 5257070"/>
              <a:gd name="connsiteX1" fmla="*/ 5257070 w 5257070"/>
              <a:gd name="connsiteY1" fmla="*/ 0 h 5257070"/>
              <a:gd name="connsiteX2" fmla="*/ 5257070 w 5257070"/>
              <a:gd name="connsiteY2" fmla="*/ 5257070 h 5257070"/>
              <a:gd name="connsiteX3" fmla="*/ 0 w 5257070"/>
              <a:gd name="connsiteY3" fmla="*/ 5257070 h 5257070"/>
            </a:gdLst>
            <a:ahLst/>
            <a:cxnLst>
              <a:cxn ang="0">
                <a:pos x="connsiteX0" y="connsiteY0"/>
              </a:cxn>
              <a:cxn ang="0">
                <a:pos x="connsiteX1" y="connsiteY1"/>
              </a:cxn>
              <a:cxn ang="0">
                <a:pos x="connsiteX2" y="connsiteY2"/>
              </a:cxn>
              <a:cxn ang="0">
                <a:pos x="connsiteX3" y="connsiteY3"/>
              </a:cxn>
            </a:cxnLst>
            <a:rect l="l" t="t" r="r" b="b"/>
            <a:pathLst>
              <a:path w="5257070" h="5257070">
                <a:moveTo>
                  <a:pt x="0" y="0"/>
                </a:moveTo>
                <a:lnTo>
                  <a:pt x="5257070" y="0"/>
                </a:lnTo>
                <a:lnTo>
                  <a:pt x="5257070" y="5257070"/>
                </a:lnTo>
                <a:lnTo>
                  <a:pt x="0" y="5257070"/>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4758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96EEF4B-A74E-4C35-BAA5-BF917E420DE8}"/>
              </a:ext>
            </a:extLst>
          </p:cNvPr>
          <p:cNvSpPr>
            <a:spLocks noGrp="1"/>
          </p:cNvSpPr>
          <p:nvPr>
            <p:ph type="pic" sz="quarter" idx="10" hasCustomPrompt="1"/>
          </p:nvPr>
        </p:nvSpPr>
        <p:spPr>
          <a:xfrm>
            <a:off x="0" y="-42863"/>
            <a:ext cx="12192000" cy="2464466"/>
          </a:xfrm>
          <a:custGeom>
            <a:avLst/>
            <a:gdLst>
              <a:gd name="connsiteX0" fmla="*/ 0 w 12192000"/>
              <a:gd name="connsiteY0" fmla="*/ 0 h 2464466"/>
              <a:gd name="connsiteX1" fmla="*/ 12192000 w 12192000"/>
              <a:gd name="connsiteY1" fmla="*/ 0 h 2464466"/>
              <a:gd name="connsiteX2" fmla="*/ 12192000 w 12192000"/>
              <a:gd name="connsiteY2" fmla="*/ 2464465 h 2464466"/>
              <a:gd name="connsiteX3" fmla="*/ 12189754 w 12192000"/>
              <a:gd name="connsiteY3" fmla="*/ 2463380 h 2464466"/>
              <a:gd name="connsiteX4" fmla="*/ 6096001 w 12192000"/>
              <a:gd name="connsiteY4" fmla="*/ 1566112 h 2464466"/>
              <a:gd name="connsiteX5" fmla="*/ 2248 w 12192000"/>
              <a:gd name="connsiteY5" fmla="*/ 2463380 h 2464466"/>
              <a:gd name="connsiteX6" fmla="*/ 0 w 12192000"/>
              <a:gd name="connsiteY6" fmla="*/ 2464466 h 246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64466">
                <a:moveTo>
                  <a:pt x="0" y="0"/>
                </a:moveTo>
                <a:lnTo>
                  <a:pt x="12192000" y="0"/>
                </a:lnTo>
                <a:lnTo>
                  <a:pt x="12192000" y="2464465"/>
                </a:lnTo>
                <a:lnTo>
                  <a:pt x="12189754" y="2463380"/>
                </a:lnTo>
                <a:cubicBezTo>
                  <a:pt x="11016201" y="1928927"/>
                  <a:pt x="8727365" y="1566112"/>
                  <a:pt x="6096001" y="1566112"/>
                </a:cubicBezTo>
                <a:cubicBezTo>
                  <a:pt x="3464638" y="1566112"/>
                  <a:pt x="1175801" y="1928927"/>
                  <a:pt x="2248" y="2463380"/>
                </a:cubicBezTo>
                <a:lnTo>
                  <a:pt x="0" y="2464466"/>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18352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E12CC12-0C9A-4496-8A9F-9630C48A86FB}"/>
              </a:ext>
            </a:extLst>
          </p:cNvPr>
          <p:cNvSpPr>
            <a:spLocks noGrp="1"/>
          </p:cNvSpPr>
          <p:nvPr>
            <p:ph type="pic" sz="quarter" idx="13" hasCustomPrompt="1"/>
          </p:nvPr>
        </p:nvSpPr>
        <p:spPr>
          <a:xfrm>
            <a:off x="2435646" y="4771488"/>
            <a:ext cx="1356710" cy="1400712"/>
          </a:xfrm>
          <a:prstGeom prst="round1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2" name="Picture Placeholder 11">
            <a:extLst>
              <a:ext uri="{FF2B5EF4-FFF2-40B4-BE49-F238E27FC236}">
                <a16:creationId xmlns:a16="http://schemas.microsoft.com/office/drawing/2014/main" id="{833698B3-5B88-440E-8617-4E728EFCD34A}"/>
              </a:ext>
            </a:extLst>
          </p:cNvPr>
          <p:cNvSpPr>
            <a:spLocks noGrp="1"/>
          </p:cNvSpPr>
          <p:nvPr>
            <p:ph type="pic" sz="quarter" idx="12" hasCustomPrompt="1"/>
          </p:nvPr>
        </p:nvSpPr>
        <p:spPr>
          <a:xfrm>
            <a:off x="4133606" y="4771488"/>
            <a:ext cx="1356710" cy="1400712"/>
          </a:xfrm>
          <a:prstGeom prst="round1Rect">
            <a:avLst/>
          </a:pr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8" name="Picture Placeholder 7">
            <a:extLst>
              <a:ext uri="{FF2B5EF4-FFF2-40B4-BE49-F238E27FC236}">
                <a16:creationId xmlns:a16="http://schemas.microsoft.com/office/drawing/2014/main" id="{8C583DE4-C7E9-4260-9AD6-D74EAB7F1411}"/>
              </a:ext>
            </a:extLst>
          </p:cNvPr>
          <p:cNvSpPr>
            <a:spLocks noGrp="1"/>
          </p:cNvSpPr>
          <p:nvPr>
            <p:ph type="pic" sz="quarter" idx="10" hasCustomPrompt="1"/>
          </p:nvPr>
        </p:nvSpPr>
        <p:spPr>
          <a:xfrm>
            <a:off x="6735097" y="0"/>
            <a:ext cx="5456903" cy="5372715"/>
          </a:xfrm>
          <a:custGeom>
            <a:avLst/>
            <a:gdLst>
              <a:gd name="connsiteX0" fmla="*/ 0 w 5456903"/>
              <a:gd name="connsiteY0" fmla="*/ 0 h 5372715"/>
              <a:gd name="connsiteX1" fmla="*/ 5456903 w 5456903"/>
              <a:gd name="connsiteY1" fmla="*/ 0 h 5372715"/>
              <a:gd name="connsiteX2" fmla="*/ 5456903 w 5456903"/>
              <a:gd name="connsiteY2" fmla="*/ 5372715 h 5372715"/>
              <a:gd name="connsiteX3" fmla="*/ 0 w 5456903"/>
              <a:gd name="connsiteY3" fmla="*/ 5372715 h 5372715"/>
            </a:gdLst>
            <a:ahLst/>
            <a:cxnLst>
              <a:cxn ang="0">
                <a:pos x="connsiteX0" y="connsiteY0"/>
              </a:cxn>
              <a:cxn ang="0">
                <a:pos x="connsiteX1" y="connsiteY1"/>
              </a:cxn>
              <a:cxn ang="0">
                <a:pos x="connsiteX2" y="connsiteY2"/>
              </a:cxn>
              <a:cxn ang="0">
                <a:pos x="connsiteX3" y="connsiteY3"/>
              </a:cxn>
            </a:cxnLst>
            <a:rect l="l" t="t" r="r" b="b"/>
            <a:pathLst>
              <a:path w="5456903" h="5372715">
                <a:moveTo>
                  <a:pt x="0" y="0"/>
                </a:moveTo>
                <a:lnTo>
                  <a:pt x="5456903" y="0"/>
                </a:lnTo>
                <a:lnTo>
                  <a:pt x="5456903" y="5372715"/>
                </a:lnTo>
                <a:lnTo>
                  <a:pt x="0" y="5372715"/>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0" name="Picture Placeholder 9">
            <a:extLst>
              <a:ext uri="{FF2B5EF4-FFF2-40B4-BE49-F238E27FC236}">
                <a16:creationId xmlns:a16="http://schemas.microsoft.com/office/drawing/2014/main" id="{E35307E4-2029-4E5A-8476-83A02705D653}"/>
              </a:ext>
            </a:extLst>
          </p:cNvPr>
          <p:cNvSpPr>
            <a:spLocks noGrp="1"/>
          </p:cNvSpPr>
          <p:nvPr>
            <p:ph type="pic" sz="quarter" idx="11" hasCustomPrompt="1"/>
          </p:nvPr>
        </p:nvSpPr>
        <p:spPr>
          <a:xfrm>
            <a:off x="5831565" y="4473985"/>
            <a:ext cx="1644867" cy="1698215"/>
          </a:xfrm>
          <a:prstGeom prst="round1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31236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1+#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7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250" fill="hold"/>
                                        <p:tgtEl>
                                          <p:spTgt spid="14"/>
                                        </p:tgtEl>
                                        <p:attrNameLst>
                                          <p:attrName>ppt_x</p:attrName>
                                        </p:attrNameLst>
                                      </p:cBhvr>
                                      <p:tavLst>
                                        <p:tav tm="0">
                                          <p:val>
                                            <p:strVal val="#ppt_x"/>
                                          </p:val>
                                        </p:tav>
                                        <p:tav tm="100000">
                                          <p:val>
                                            <p:strVal val="#ppt_x"/>
                                          </p:val>
                                        </p:tav>
                                      </p:tavLst>
                                    </p:anim>
                                    <p:anim calcmode="lin" valueType="num">
                                      <p:cBhvr additive="base">
                                        <p:cTn id="12" dur="12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250" fill="hold"/>
                                        <p:tgtEl>
                                          <p:spTgt spid="12"/>
                                        </p:tgtEl>
                                        <p:attrNameLst>
                                          <p:attrName>ppt_x</p:attrName>
                                        </p:attrNameLst>
                                      </p:cBhvr>
                                      <p:tavLst>
                                        <p:tav tm="0">
                                          <p:val>
                                            <p:strVal val="#ppt_x"/>
                                          </p:val>
                                        </p:tav>
                                        <p:tav tm="100000">
                                          <p:val>
                                            <p:strVal val="#ppt_x"/>
                                          </p:val>
                                        </p:tav>
                                      </p:tavLst>
                                    </p:anim>
                                    <p:anim calcmode="lin" valueType="num">
                                      <p:cBhvr additive="base">
                                        <p:cTn id="16" dur="12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250" fill="hold"/>
                                        <p:tgtEl>
                                          <p:spTgt spid="10"/>
                                        </p:tgtEl>
                                        <p:attrNameLst>
                                          <p:attrName>ppt_x</p:attrName>
                                        </p:attrNameLst>
                                      </p:cBhvr>
                                      <p:tavLst>
                                        <p:tav tm="0">
                                          <p:val>
                                            <p:strVal val="#ppt_x"/>
                                          </p:val>
                                        </p:tav>
                                        <p:tav tm="100000">
                                          <p:val>
                                            <p:strVal val="#ppt_x"/>
                                          </p:val>
                                        </p:tav>
                                      </p:tavLst>
                                    </p:anim>
                                    <p:anim calcmode="lin" valueType="num">
                                      <p:cBhvr additive="base">
                                        <p:cTn id="20" dur="1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8" grpId="0" animBg="1"/>
      <p:bldP spid="10"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D52BD8B-71B9-4185-AA80-07A4C438A794}"/>
              </a:ext>
            </a:extLst>
          </p:cNvPr>
          <p:cNvSpPr>
            <a:spLocks noGrp="1"/>
          </p:cNvSpPr>
          <p:nvPr>
            <p:ph type="pic" sz="quarter" idx="11" hasCustomPrompt="1"/>
          </p:nvPr>
        </p:nvSpPr>
        <p:spPr>
          <a:xfrm>
            <a:off x="5258797" y="4342949"/>
            <a:ext cx="1414719" cy="1414719"/>
          </a:xfrm>
          <a:custGeom>
            <a:avLst/>
            <a:gdLst>
              <a:gd name="connsiteX0" fmla="*/ 0 w 1414719"/>
              <a:gd name="connsiteY0" fmla="*/ 0 h 1414719"/>
              <a:gd name="connsiteX1" fmla="*/ 1414719 w 1414719"/>
              <a:gd name="connsiteY1" fmla="*/ 0 h 1414719"/>
              <a:gd name="connsiteX2" fmla="*/ 1414719 w 1414719"/>
              <a:gd name="connsiteY2" fmla="*/ 1414719 h 1414719"/>
              <a:gd name="connsiteX3" fmla="*/ 0 w 1414719"/>
              <a:gd name="connsiteY3" fmla="*/ 1414719 h 1414719"/>
            </a:gdLst>
            <a:ahLst/>
            <a:cxnLst>
              <a:cxn ang="0">
                <a:pos x="connsiteX0" y="connsiteY0"/>
              </a:cxn>
              <a:cxn ang="0">
                <a:pos x="connsiteX1" y="connsiteY1"/>
              </a:cxn>
              <a:cxn ang="0">
                <a:pos x="connsiteX2" y="connsiteY2"/>
              </a:cxn>
              <a:cxn ang="0">
                <a:pos x="connsiteX3" y="connsiteY3"/>
              </a:cxn>
            </a:cxnLst>
            <a:rect l="l" t="t" r="r" b="b"/>
            <a:pathLst>
              <a:path w="1414719" h="1414719">
                <a:moveTo>
                  <a:pt x="0" y="0"/>
                </a:moveTo>
                <a:lnTo>
                  <a:pt x="1414719" y="0"/>
                </a:lnTo>
                <a:lnTo>
                  <a:pt x="1414719" y="1414719"/>
                </a:lnTo>
                <a:lnTo>
                  <a:pt x="0" y="1414719"/>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1" name="Picture Placeholder 10">
            <a:extLst>
              <a:ext uri="{FF2B5EF4-FFF2-40B4-BE49-F238E27FC236}">
                <a16:creationId xmlns:a16="http://schemas.microsoft.com/office/drawing/2014/main" id="{D6FB8F46-E908-4B25-AA56-698DA85162B1}"/>
              </a:ext>
            </a:extLst>
          </p:cNvPr>
          <p:cNvSpPr>
            <a:spLocks noGrp="1"/>
          </p:cNvSpPr>
          <p:nvPr>
            <p:ph type="pic" sz="quarter" idx="12" hasCustomPrompt="1"/>
          </p:nvPr>
        </p:nvSpPr>
        <p:spPr>
          <a:xfrm>
            <a:off x="5258796" y="2721639"/>
            <a:ext cx="1414720" cy="1414720"/>
          </a:xfrm>
          <a:custGeom>
            <a:avLst/>
            <a:gdLst>
              <a:gd name="connsiteX0" fmla="*/ 0 w 1414720"/>
              <a:gd name="connsiteY0" fmla="*/ 0 h 1414720"/>
              <a:gd name="connsiteX1" fmla="*/ 1414720 w 1414720"/>
              <a:gd name="connsiteY1" fmla="*/ 0 h 1414720"/>
              <a:gd name="connsiteX2" fmla="*/ 1414720 w 1414720"/>
              <a:gd name="connsiteY2" fmla="*/ 1414720 h 1414720"/>
              <a:gd name="connsiteX3" fmla="*/ 0 w 1414720"/>
              <a:gd name="connsiteY3" fmla="*/ 1414720 h 1414720"/>
            </a:gdLst>
            <a:ahLst/>
            <a:cxnLst>
              <a:cxn ang="0">
                <a:pos x="connsiteX0" y="connsiteY0"/>
              </a:cxn>
              <a:cxn ang="0">
                <a:pos x="connsiteX1" y="connsiteY1"/>
              </a:cxn>
              <a:cxn ang="0">
                <a:pos x="connsiteX2" y="connsiteY2"/>
              </a:cxn>
              <a:cxn ang="0">
                <a:pos x="connsiteX3" y="connsiteY3"/>
              </a:cxn>
            </a:cxnLst>
            <a:rect l="l" t="t" r="r" b="b"/>
            <a:pathLst>
              <a:path w="1414720" h="1414720">
                <a:moveTo>
                  <a:pt x="0" y="0"/>
                </a:moveTo>
                <a:lnTo>
                  <a:pt x="1414720" y="0"/>
                </a:lnTo>
                <a:lnTo>
                  <a:pt x="1414720" y="1414720"/>
                </a:lnTo>
                <a:lnTo>
                  <a:pt x="0" y="141472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7" name="Picture Placeholder 6">
            <a:extLst>
              <a:ext uri="{FF2B5EF4-FFF2-40B4-BE49-F238E27FC236}">
                <a16:creationId xmlns:a16="http://schemas.microsoft.com/office/drawing/2014/main" id="{362C51D2-57EA-4F00-B222-15208B7537DA}"/>
              </a:ext>
            </a:extLst>
          </p:cNvPr>
          <p:cNvSpPr>
            <a:spLocks noGrp="1"/>
          </p:cNvSpPr>
          <p:nvPr>
            <p:ph type="pic" sz="quarter" idx="10" hasCustomPrompt="1"/>
          </p:nvPr>
        </p:nvSpPr>
        <p:spPr>
          <a:xfrm>
            <a:off x="5258796" y="1100331"/>
            <a:ext cx="1414721" cy="1414721"/>
          </a:xfrm>
          <a:custGeom>
            <a:avLst/>
            <a:gdLst>
              <a:gd name="connsiteX0" fmla="*/ 0 w 1414721"/>
              <a:gd name="connsiteY0" fmla="*/ 0 h 1414721"/>
              <a:gd name="connsiteX1" fmla="*/ 1414721 w 1414721"/>
              <a:gd name="connsiteY1" fmla="*/ 0 h 1414721"/>
              <a:gd name="connsiteX2" fmla="*/ 1414721 w 1414721"/>
              <a:gd name="connsiteY2" fmla="*/ 1414721 h 1414721"/>
              <a:gd name="connsiteX3" fmla="*/ 0 w 1414721"/>
              <a:gd name="connsiteY3" fmla="*/ 1414721 h 1414721"/>
            </a:gdLst>
            <a:ahLst/>
            <a:cxnLst>
              <a:cxn ang="0">
                <a:pos x="connsiteX0" y="connsiteY0"/>
              </a:cxn>
              <a:cxn ang="0">
                <a:pos x="connsiteX1" y="connsiteY1"/>
              </a:cxn>
              <a:cxn ang="0">
                <a:pos x="connsiteX2" y="connsiteY2"/>
              </a:cxn>
              <a:cxn ang="0">
                <a:pos x="connsiteX3" y="connsiteY3"/>
              </a:cxn>
            </a:cxnLst>
            <a:rect l="l" t="t" r="r" b="b"/>
            <a:pathLst>
              <a:path w="1414721" h="1414721">
                <a:moveTo>
                  <a:pt x="0" y="0"/>
                </a:moveTo>
                <a:lnTo>
                  <a:pt x="1414721" y="0"/>
                </a:lnTo>
                <a:lnTo>
                  <a:pt x="1414721" y="1414721"/>
                </a:lnTo>
                <a:lnTo>
                  <a:pt x="0" y="1414721"/>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58933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1+#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250" fill="hold"/>
                                        <p:tgtEl>
                                          <p:spTgt spid="11"/>
                                        </p:tgtEl>
                                        <p:attrNameLst>
                                          <p:attrName>ppt_x</p:attrName>
                                        </p:attrNameLst>
                                      </p:cBhvr>
                                      <p:tavLst>
                                        <p:tav tm="0">
                                          <p:val>
                                            <p:strVal val="1+#ppt_w/2"/>
                                          </p:val>
                                        </p:tav>
                                        <p:tav tm="100000">
                                          <p:val>
                                            <p:strVal val="#ppt_x"/>
                                          </p:val>
                                        </p:tav>
                                      </p:tavLst>
                                    </p:anim>
                                    <p:anim calcmode="lin" valueType="num">
                                      <p:cBhvr additive="base">
                                        <p:cTn id="12" dur="1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1+#ppt_w/2"/>
                                          </p:val>
                                        </p:tav>
                                        <p:tav tm="100000">
                                          <p:val>
                                            <p:strVal val="#ppt_x"/>
                                          </p:val>
                                        </p:tav>
                                      </p:tavLst>
                                    </p:anim>
                                    <p:anim calcmode="lin" valueType="num">
                                      <p:cBhvr additive="base">
                                        <p:cTn id="16"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34942EFD-EFDE-409E-97A8-52583A6AA133}"/>
              </a:ext>
            </a:extLst>
          </p:cNvPr>
          <p:cNvSpPr>
            <a:spLocks noGrp="1"/>
          </p:cNvSpPr>
          <p:nvPr>
            <p:ph type="pic" sz="quarter" idx="12" hasCustomPrompt="1"/>
          </p:nvPr>
        </p:nvSpPr>
        <p:spPr>
          <a:xfrm>
            <a:off x="6545310" y="1053434"/>
            <a:ext cx="4808490" cy="4851901"/>
          </a:xfrm>
          <a:custGeom>
            <a:avLst/>
            <a:gdLst>
              <a:gd name="connsiteX0" fmla="*/ 4524295 w 4808490"/>
              <a:gd name="connsiteY0" fmla="*/ 3640834 h 4851901"/>
              <a:gd name="connsiteX1" fmla="*/ 4528630 w 4808490"/>
              <a:gd name="connsiteY1" fmla="*/ 3641986 h 4851901"/>
              <a:gd name="connsiteX2" fmla="*/ 4525271 w 4808490"/>
              <a:gd name="connsiteY2" fmla="*/ 3642901 h 4851901"/>
              <a:gd name="connsiteX3" fmla="*/ 4524295 w 4808490"/>
              <a:gd name="connsiteY3" fmla="*/ 3640834 h 4851901"/>
              <a:gd name="connsiteX4" fmla="*/ 3558607 w 4808490"/>
              <a:gd name="connsiteY4" fmla="*/ 3144414 h 4851901"/>
              <a:gd name="connsiteX5" fmla="*/ 3556910 w 4808490"/>
              <a:gd name="connsiteY5" fmla="*/ 3147924 h 4851901"/>
              <a:gd name="connsiteX6" fmla="*/ 3542179 w 4808490"/>
              <a:gd name="connsiteY6" fmla="*/ 3166613 h 4851901"/>
              <a:gd name="connsiteX7" fmla="*/ 3533280 w 4808490"/>
              <a:gd name="connsiteY7" fmla="*/ 3188504 h 4851901"/>
              <a:gd name="connsiteX8" fmla="*/ 3537506 w 4808490"/>
              <a:gd name="connsiteY8" fmla="*/ 3184742 h 4851901"/>
              <a:gd name="connsiteX9" fmla="*/ 3556910 w 4808490"/>
              <a:gd name="connsiteY9" fmla="*/ 3147924 h 4851901"/>
              <a:gd name="connsiteX10" fmla="*/ 3559167 w 4808490"/>
              <a:gd name="connsiteY10" fmla="*/ 3145993 h 4851901"/>
              <a:gd name="connsiteX11" fmla="*/ 3559425 w 4808490"/>
              <a:gd name="connsiteY11" fmla="*/ 3145310 h 4851901"/>
              <a:gd name="connsiteX12" fmla="*/ 3558607 w 4808490"/>
              <a:gd name="connsiteY12" fmla="*/ 3144414 h 4851901"/>
              <a:gd name="connsiteX13" fmla="*/ 3570237 w 4808490"/>
              <a:gd name="connsiteY13" fmla="*/ 3143771 h 4851901"/>
              <a:gd name="connsiteX14" fmla="*/ 3555820 w 4808490"/>
              <a:gd name="connsiteY14" fmla="*/ 3162440 h 4851901"/>
              <a:gd name="connsiteX15" fmla="*/ 3548025 w 4808490"/>
              <a:gd name="connsiteY15" fmla="*/ 3174699 h 4851901"/>
              <a:gd name="connsiteX16" fmla="*/ 3543164 w 4808490"/>
              <a:gd name="connsiteY16" fmla="*/ 3184430 h 4851901"/>
              <a:gd name="connsiteX17" fmla="*/ 3569802 w 4808490"/>
              <a:gd name="connsiteY17" fmla="*/ 3145811 h 4851901"/>
              <a:gd name="connsiteX18" fmla="*/ 3570237 w 4808490"/>
              <a:gd name="connsiteY18" fmla="*/ 3143771 h 4851901"/>
              <a:gd name="connsiteX19" fmla="*/ 3582807 w 4808490"/>
              <a:gd name="connsiteY19" fmla="*/ 3120209 h 4851901"/>
              <a:gd name="connsiteX20" fmla="*/ 3571537 w 4808490"/>
              <a:gd name="connsiteY20" fmla="*/ 3133695 h 4851901"/>
              <a:gd name="connsiteX21" fmla="*/ 3569875 w 4808490"/>
              <a:gd name="connsiteY21" fmla="*/ 3137220 h 4851901"/>
              <a:gd name="connsiteX22" fmla="*/ 3581929 w 4808490"/>
              <a:gd name="connsiteY22" fmla="*/ 3124281 h 4851901"/>
              <a:gd name="connsiteX23" fmla="*/ 3582910 w 4808490"/>
              <a:gd name="connsiteY23" fmla="*/ 3121636 h 4851901"/>
              <a:gd name="connsiteX24" fmla="*/ 3582807 w 4808490"/>
              <a:gd name="connsiteY24" fmla="*/ 3120209 h 4851901"/>
              <a:gd name="connsiteX25" fmla="*/ 3583575 w 4808490"/>
              <a:gd name="connsiteY25" fmla="*/ 3099194 h 4851901"/>
              <a:gd name="connsiteX26" fmla="*/ 3577907 w 4808490"/>
              <a:gd name="connsiteY26" fmla="*/ 3105761 h 4851901"/>
              <a:gd name="connsiteX27" fmla="*/ 3572613 w 4808490"/>
              <a:gd name="connsiteY27" fmla="*/ 3112626 h 4851901"/>
              <a:gd name="connsiteX28" fmla="*/ 3582561 w 4808490"/>
              <a:gd name="connsiteY28" fmla="*/ 3102222 h 4851901"/>
              <a:gd name="connsiteX29" fmla="*/ 3583575 w 4808490"/>
              <a:gd name="connsiteY29" fmla="*/ 3099194 h 4851901"/>
              <a:gd name="connsiteX30" fmla="*/ 3375830 w 4808490"/>
              <a:gd name="connsiteY30" fmla="*/ 3089352 h 4851901"/>
              <a:gd name="connsiteX31" fmla="*/ 3371743 w 4808490"/>
              <a:gd name="connsiteY31" fmla="*/ 3089578 h 4851901"/>
              <a:gd name="connsiteX32" fmla="*/ 3373819 w 4808490"/>
              <a:gd name="connsiteY32" fmla="*/ 3090054 h 4851901"/>
              <a:gd name="connsiteX33" fmla="*/ 3375830 w 4808490"/>
              <a:gd name="connsiteY33" fmla="*/ 3089352 h 4851901"/>
              <a:gd name="connsiteX34" fmla="*/ 3610693 w 4808490"/>
              <a:gd name="connsiteY34" fmla="*/ 3060056 h 4851901"/>
              <a:gd name="connsiteX35" fmla="*/ 3603467 w 4808490"/>
              <a:gd name="connsiteY35" fmla="*/ 3071921 h 4851901"/>
              <a:gd name="connsiteX36" fmla="*/ 3596513 w 4808490"/>
              <a:gd name="connsiteY36" fmla="*/ 3088700 h 4851901"/>
              <a:gd name="connsiteX37" fmla="*/ 3582633 w 4808490"/>
              <a:gd name="connsiteY37" fmla="*/ 3117064 h 4851901"/>
              <a:gd name="connsiteX38" fmla="*/ 3588015 w 4808490"/>
              <a:gd name="connsiteY38" fmla="*/ 3111772 h 4851901"/>
              <a:gd name="connsiteX39" fmla="*/ 3610693 w 4808490"/>
              <a:gd name="connsiteY39" fmla="*/ 3060056 h 4851901"/>
              <a:gd name="connsiteX40" fmla="*/ 3449807 w 4808490"/>
              <a:gd name="connsiteY40" fmla="*/ 3045599 h 4851901"/>
              <a:gd name="connsiteX41" fmla="*/ 3440321 w 4808490"/>
              <a:gd name="connsiteY41" fmla="*/ 3058186 h 4851901"/>
              <a:gd name="connsiteX42" fmla="*/ 3434131 w 4808490"/>
              <a:gd name="connsiteY42" fmla="*/ 3070230 h 4851901"/>
              <a:gd name="connsiteX43" fmla="*/ 3449796 w 4808490"/>
              <a:gd name="connsiteY43" fmla="*/ 3046116 h 4851901"/>
              <a:gd name="connsiteX44" fmla="*/ 3616371 w 4808490"/>
              <a:gd name="connsiteY44" fmla="*/ 3044431 h 4851901"/>
              <a:gd name="connsiteX45" fmla="*/ 3613653 w 4808490"/>
              <a:gd name="connsiteY45" fmla="*/ 3045173 h 4851901"/>
              <a:gd name="connsiteX46" fmla="*/ 3615761 w 4808490"/>
              <a:gd name="connsiteY46" fmla="*/ 3046239 h 4851901"/>
              <a:gd name="connsiteX47" fmla="*/ 3617740 w 4808490"/>
              <a:gd name="connsiteY47" fmla="*/ 3044947 h 4851901"/>
              <a:gd name="connsiteX48" fmla="*/ 3616371 w 4808490"/>
              <a:gd name="connsiteY48" fmla="*/ 3044431 h 4851901"/>
              <a:gd name="connsiteX49" fmla="*/ 3628876 w 4808490"/>
              <a:gd name="connsiteY49" fmla="*/ 2992135 h 4851901"/>
              <a:gd name="connsiteX50" fmla="*/ 3626498 w 4808490"/>
              <a:gd name="connsiteY50" fmla="*/ 2992423 h 4851901"/>
              <a:gd name="connsiteX51" fmla="*/ 3624786 w 4808490"/>
              <a:gd name="connsiteY51" fmla="*/ 2995673 h 4851901"/>
              <a:gd name="connsiteX52" fmla="*/ 3626747 w 4808490"/>
              <a:gd name="connsiteY52" fmla="*/ 2996919 h 4851901"/>
              <a:gd name="connsiteX53" fmla="*/ 3628127 w 4808490"/>
              <a:gd name="connsiteY53" fmla="*/ 2994810 h 4851901"/>
              <a:gd name="connsiteX54" fmla="*/ 3628876 w 4808490"/>
              <a:gd name="connsiteY54" fmla="*/ 2992135 h 4851901"/>
              <a:gd name="connsiteX55" fmla="*/ 3663280 w 4808490"/>
              <a:gd name="connsiteY55" fmla="*/ 2973333 h 4851901"/>
              <a:gd name="connsiteX56" fmla="*/ 3661349 w 4808490"/>
              <a:gd name="connsiteY56" fmla="*/ 2973505 h 4851901"/>
              <a:gd name="connsiteX57" fmla="*/ 3661205 w 4808490"/>
              <a:gd name="connsiteY57" fmla="*/ 2973519 h 4851901"/>
              <a:gd name="connsiteX58" fmla="*/ 3660239 w 4808490"/>
              <a:gd name="connsiteY58" fmla="*/ 2973605 h 4851901"/>
              <a:gd name="connsiteX59" fmla="*/ 3660189 w 4808490"/>
              <a:gd name="connsiteY59" fmla="*/ 2973610 h 4851901"/>
              <a:gd name="connsiteX60" fmla="*/ 3661205 w 4808490"/>
              <a:gd name="connsiteY60" fmla="*/ 2973519 h 4851901"/>
              <a:gd name="connsiteX61" fmla="*/ 3747426 w 4808490"/>
              <a:gd name="connsiteY61" fmla="*/ 2936900 h 4851901"/>
              <a:gd name="connsiteX62" fmla="*/ 3739395 w 4808490"/>
              <a:gd name="connsiteY62" fmla="*/ 2951247 h 4851901"/>
              <a:gd name="connsiteX63" fmla="*/ 3724267 w 4808490"/>
              <a:gd name="connsiteY63" fmla="*/ 2971928 h 4851901"/>
              <a:gd name="connsiteX64" fmla="*/ 3707033 w 4808490"/>
              <a:gd name="connsiteY64" fmla="*/ 2998606 h 4851901"/>
              <a:gd name="connsiteX65" fmla="*/ 3712020 w 4808490"/>
              <a:gd name="connsiteY65" fmla="*/ 3001102 h 4851901"/>
              <a:gd name="connsiteX66" fmla="*/ 3731825 w 4808490"/>
              <a:gd name="connsiteY66" fmla="*/ 2975508 h 4851901"/>
              <a:gd name="connsiteX67" fmla="*/ 3734209 w 4808490"/>
              <a:gd name="connsiteY67" fmla="*/ 2972627 h 4851901"/>
              <a:gd name="connsiteX68" fmla="*/ 3745659 w 4808490"/>
              <a:gd name="connsiteY68" fmla="*/ 2942268 h 4851901"/>
              <a:gd name="connsiteX69" fmla="*/ 3678005 w 4808490"/>
              <a:gd name="connsiteY69" fmla="*/ 2909238 h 4851901"/>
              <a:gd name="connsiteX70" fmla="*/ 3662519 w 4808490"/>
              <a:gd name="connsiteY70" fmla="*/ 2939088 h 4851901"/>
              <a:gd name="connsiteX71" fmla="*/ 3660453 w 4808490"/>
              <a:gd name="connsiteY71" fmla="*/ 2942050 h 4851901"/>
              <a:gd name="connsiteX72" fmla="*/ 3673995 w 4808490"/>
              <a:gd name="connsiteY72" fmla="*/ 2911277 h 4851901"/>
              <a:gd name="connsiteX73" fmla="*/ 3675187 w 4808490"/>
              <a:gd name="connsiteY73" fmla="*/ 2910258 h 4851901"/>
              <a:gd name="connsiteX74" fmla="*/ 3678005 w 4808490"/>
              <a:gd name="connsiteY74" fmla="*/ 2909238 h 4851901"/>
              <a:gd name="connsiteX75" fmla="*/ 4399585 w 4808490"/>
              <a:gd name="connsiteY75" fmla="*/ 2898798 h 4851901"/>
              <a:gd name="connsiteX76" fmla="*/ 4399002 w 4808490"/>
              <a:gd name="connsiteY76" fmla="*/ 2899410 h 4851901"/>
              <a:gd name="connsiteX77" fmla="*/ 4397647 w 4808490"/>
              <a:gd name="connsiteY77" fmla="*/ 2902824 h 4851901"/>
              <a:gd name="connsiteX78" fmla="*/ 4398603 w 4808490"/>
              <a:gd name="connsiteY78" fmla="*/ 2903990 h 4851901"/>
              <a:gd name="connsiteX79" fmla="*/ 4399751 w 4808490"/>
              <a:gd name="connsiteY79" fmla="*/ 2899253 h 4851901"/>
              <a:gd name="connsiteX80" fmla="*/ 3516040 w 4808490"/>
              <a:gd name="connsiteY80" fmla="*/ 2878889 h 4851901"/>
              <a:gd name="connsiteX81" fmla="*/ 3495921 w 4808490"/>
              <a:gd name="connsiteY81" fmla="*/ 2942619 h 4851901"/>
              <a:gd name="connsiteX82" fmla="*/ 3460110 w 4808490"/>
              <a:gd name="connsiteY82" fmla="*/ 3022660 h 4851901"/>
              <a:gd name="connsiteX83" fmla="*/ 3454776 w 4808490"/>
              <a:gd name="connsiteY83" fmla="*/ 3034520 h 4851901"/>
              <a:gd name="connsiteX84" fmla="*/ 3452933 w 4808490"/>
              <a:gd name="connsiteY84" fmla="*/ 3038139 h 4851901"/>
              <a:gd name="connsiteX85" fmla="*/ 3453785 w 4808490"/>
              <a:gd name="connsiteY85" fmla="*/ 3039812 h 4851901"/>
              <a:gd name="connsiteX86" fmla="*/ 3475148 w 4808490"/>
              <a:gd name="connsiteY86" fmla="*/ 2999739 h 4851901"/>
              <a:gd name="connsiteX87" fmla="*/ 3476064 w 4808490"/>
              <a:gd name="connsiteY87" fmla="*/ 2997597 h 4851901"/>
              <a:gd name="connsiteX88" fmla="*/ 3503670 w 4808490"/>
              <a:gd name="connsiteY88" fmla="*/ 2929509 h 4851901"/>
              <a:gd name="connsiteX89" fmla="*/ 3509190 w 4808490"/>
              <a:gd name="connsiteY89" fmla="*/ 2916161 h 4851901"/>
              <a:gd name="connsiteX90" fmla="*/ 3516073 w 4808490"/>
              <a:gd name="connsiteY90" fmla="*/ 2882610 h 4851901"/>
              <a:gd name="connsiteX91" fmla="*/ 4413555 w 4808490"/>
              <a:gd name="connsiteY91" fmla="*/ 2873071 h 4851901"/>
              <a:gd name="connsiteX92" fmla="*/ 4413389 w 4808490"/>
              <a:gd name="connsiteY92" fmla="*/ 2873421 h 4851901"/>
              <a:gd name="connsiteX93" fmla="*/ 4408683 w 4808490"/>
              <a:gd name="connsiteY93" fmla="*/ 2886158 h 4851901"/>
              <a:gd name="connsiteX94" fmla="*/ 4409276 w 4808490"/>
              <a:gd name="connsiteY94" fmla="*/ 2885931 h 4851901"/>
              <a:gd name="connsiteX95" fmla="*/ 4411898 w 4808490"/>
              <a:gd name="connsiteY95" fmla="*/ 2878595 h 4851901"/>
              <a:gd name="connsiteX96" fmla="*/ 4352899 w 4808490"/>
              <a:gd name="connsiteY96" fmla="*/ 2867169 h 4851901"/>
              <a:gd name="connsiteX97" fmla="*/ 4347409 w 4808490"/>
              <a:gd name="connsiteY97" fmla="*/ 2886321 h 4851901"/>
              <a:gd name="connsiteX98" fmla="*/ 4344762 w 4808490"/>
              <a:gd name="connsiteY98" fmla="*/ 2897425 h 4851901"/>
              <a:gd name="connsiteX99" fmla="*/ 4344105 w 4808490"/>
              <a:gd name="connsiteY99" fmla="*/ 2901106 h 4851901"/>
              <a:gd name="connsiteX100" fmla="*/ 4346839 w 4808490"/>
              <a:gd name="connsiteY100" fmla="*/ 2893635 h 4851901"/>
              <a:gd name="connsiteX101" fmla="*/ 4352604 w 4808490"/>
              <a:gd name="connsiteY101" fmla="*/ 2868946 h 4851901"/>
              <a:gd name="connsiteX102" fmla="*/ 3515782 w 4808490"/>
              <a:gd name="connsiteY102" fmla="*/ 2850466 h 4851901"/>
              <a:gd name="connsiteX103" fmla="*/ 3508227 w 4808490"/>
              <a:gd name="connsiteY103" fmla="*/ 2872291 h 4851901"/>
              <a:gd name="connsiteX104" fmla="*/ 3443901 w 4808490"/>
              <a:gd name="connsiteY104" fmla="*/ 3024609 h 4851901"/>
              <a:gd name="connsiteX105" fmla="*/ 3372555 w 4808490"/>
              <a:gd name="connsiteY105" fmla="*/ 3153621 h 4851901"/>
              <a:gd name="connsiteX106" fmla="*/ 3372988 w 4808490"/>
              <a:gd name="connsiteY106" fmla="*/ 3153158 h 4851901"/>
              <a:gd name="connsiteX107" fmla="*/ 3396446 w 4808490"/>
              <a:gd name="connsiteY107" fmla="*/ 3123591 h 4851901"/>
              <a:gd name="connsiteX108" fmla="*/ 3439594 w 4808490"/>
              <a:gd name="connsiteY108" fmla="*/ 3045085 h 4851901"/>
              <a:gd name="connsiteX109" fmla="*/ 3481344 w 4808490"/>
              <a:gd name="connsiteY109" fmla="*/ 2952691 h 4851901"/>
              <a:gd name="connsiteX110" fmla="*/ 3515995 w 4808490"/>
              <a:gd name="connsiteY110" fmla="*/ 2874072 h 4851901"/>
              <a:gd name="connsiteX111" fmla="*/ 3483065 w 4808490"/>
              <a:gd name="connsiteY111" fmla="*/ 2839254 h 4851901"/>
              <a:gd name="connsiteX112" fmla="*/ 3482033 w 4808490"/>
              <a:gd name="connsiteY112" fmla="*/ 2840908 h 4851901"/>
              <a:gd name="connsiteX113" fmla="*/ 3481711 w 4808490"/>
              <a:gd name="connsiteY113" fmla="*/ 2840446 h 4851901"/>
              <a:gd name="connsiteX114" fmla="*/ 3483065 w 4808490"/>
              <a:gd name="connsiteY114" fmla="*/ 2839254 h 4851901"/>
              <a:gd name="connsiteX115" fmla="*/ 4628312 w 4808490"/>
              <a:gd name="connsiteY115" fmla="*/ 2824786 h 4851901"/>
              <a:gd name="connsiteX116" fmla="*/ 4621821 w 4808490"/>
              <a:gd name="connsiteY116" fmla="*/ 2839463 h 4851901"/>
              <a:gd name="connsiteX117" fmla="*/ 4590687 w 4808490"/>
              <a:gd name="connsiteY117" fmla="*/ 2893702 h 4851901"/>
              <a:gd name="connsiteX118" fmla="*/ 4605083 w 4808490"/>
              <a:gd name="connsiteY118" fmla="*/ 2888643 h 4851901"/>
              <a:gd name="connsiteX119" fmla="*/ 4616522 w 4808490"/>
              <a:gd name="connsiteY119" fmla="*/ 2874055 h 4851901"/>
              <a:gd name="connsiteX120" fmla="*/ 4620012 w 4808490"/>
              <a:gd name="connsiteY120" fmla="*/ 2873212 h 4851901"/>
              <a:gd name="connsiteX121" fmla="*/ 4620305 w 4808490"/>
              <a:gd name="connsiteY121" fmla="*/ 2872726 h 4851901"/>
              <a:gd name="connsiteX122" fmla="*/ 4620842 w 4808490"/>
              <a:gd name="connsiteY122" fmla="*/ 2870311 h 4851901"/>
              <a:gd name="connsiteX123" fmla="*/ 4421224 w 4808490"/>
              <a:gd name="connsiteY123" fmla="*/ 2824112 h 4851901"/>
              <a:gd name="connsiteX124" fmla="*/ 4418354 w 4808490"/>
              <a:gd name="connsiteY124" fmla="*/ 2824117 h 4851901"/>
              <a:gd name="connsiteX125" fmla="*/ 4417128 w 4808490"/>
              <a:gd name="connsiteY125" fmla="*/ 2826624 h 4851901"/>
              <a:gd name="connsiteX126" fmla="*/ 4416855 w 4808490"/>
              <a:gd name="connsiteY126" fmla="*/ 2827633 h 4851901"/>
              <a:gd name="connsiteX127" fmla="*/ 4416693 w 4808490"/>
              <a:gd name="connsiteY127" fmla="*/ 2831502 h 4851901"/>
              <a:gd name="connsiteX128" fmla="*/ 4417723 w 4808490"/>
              <a:gd name="connsiteY128" fmla="*/ 2832314 h 4851901"/>
              <a:gd name="connsiteX129" fmla="*/ 4421224 w 4808490"/>
              <a:gd name="connsiteY129" fmla="*/ 2824112 h 4851901"/>
              <a:gd name="connsiteX130" fmla="*/ 4295849 w 4808490"/>
              <a:gd name="connsiteY130" fmla="*/ 2811631 h 4851901"/>
              <a:gd name="connsiteX131" fmla="*/ 4295373 w 4808490"/>
              <a:gd name="connsiteY131" fmla="*/ 2812217 h 4851901"/>
              <a:gd name="connsiteX132" fmla="*/ 4286896 w 4808490"/>
              <a:gd name="connsiteY132" fmla="*/ 2823702 h 4851901"/>
              <a:gd name="connsiteX133" fmla="*/ 4283461 w 4808490"/>
              <a:gd name="connsiteY133" fmla="*/ 2833654 h 4851901"/>
              <a:gd name="connsiteX134" fmla="*/ 4287100 w 4808490"/>
              <a:gd name="connsiteY134" fmla="*/ 2830785 h 4851901"/>
              <a:gd name="connsiteX135" fmla="*/ 4292011 w 4808490"/>
              <a:gd name="connsiteY135" fmla="*/ 2823684 h 4851901"/>
              <a:gd name="connsiteX136" fmla="*/ 4295788 w 4808490"/>
              <a:gd name="connsiteY136" fmla="*/ 2811969 h 4851901"/>
              <a:gd name="connsiteX137" fmla="*/ 3773192 w 4808490"/>
              <a:gd name="connsiteY137" fmla="*/ 2751200 h 4851901"/>
              <a:gd name="connsiteX138" fmla="*/ 3771726 w 4808490"/>
              <a:gd name="connsiteY138" fmla="*/ 2756517 h 4851901"/>
              <a:gd name="connsiteX139" fmla="*/ 3770171 w 4808490"/>
              <a:gd name="connsiteY139" fmla="*/ 2760908 h 4851901"/>
              <a:gd name="connsiteX140" fmla="*/ 3746862 w 4808490"/>
              <a:gd name="connsiteY140" fmla="*/ 2792630 h 4851901"/>
              <a:gd name="connsiteX141" fmla="*/ 3747975 w 4808490"/>
              <a:gd name="connsiteY141" fmla="*/ 2788844 h 4851901"/>
              <a:gd name="connsiteX142" fmla="*/ 3749834 w 4808490"/>
              <a:gd name="connsiteY142" fmla="*/ 2780271 h 4851901"/>
              <a:gd name="connsiteX143" fmla="*/ 3760941 w 4808490"/>
              <a:gd name="connsiteY143" fmla="*/ 2765829 h 4851901"/>
              <a:gd name="connsiteX144" fmla="*/ 4642534 w 4808490"/>
              <a:gd name="connsiteY144" fmla="*/ 2737477 h 4851901"/>
              <a:gd name="connsiteX145" fmla="*/ 4637295 w 4808490"/>
              <a:gd name="connsiteY145" fmla="*/ 2745948 h 4851901"/>
              <a:gd name="connsiteX146" fmla="*/ 4579148 w 4808490"/>
              <a:gd name="connsiteY146" fmla="*/ 2851498 h 4851901"/>
              <a:gd name="connsiteX147" fmla="*/ 4577157 w 4808490"/>
              <a:gd name="connsiteY147" fmla="*/ 2863444 h 4851901"/>
              <a:gd name="connsiteX148" fmla="*/ 4579932 w 4808490"/>
              <a:gd name="connsiteY148" fmla="*/ 2858149 h 4851901"/>
              <a:gd name="connsiteX149" fmla="*/ 4607695 w 4808490"/>
              <a:gd name="connsiteY149" fmla="*/ 2811501 h 4851901"/>
              <a:gd name="connsiteX150" fmla="*/ 4615194 w 4808490"/>
              <a:gd name="connsiteY150" fmla="*/ 2808209 h 4851901"/>
              <a:gd name="connsiteX151" fmla="*/ 4626386 w 4808490"/>
              <a:gd name="connsiteY151" fmla="*/ 2788620 h 4851901"/>
              <a:gd name="connsiteX152" fmla="*/ 4636854 w 4808490"/>
              <a:gd name="connsiteY152" fmla="*/ 2772720 h 4851901"/>
              <a:gd name="connsiteX153" fmla="*/ 4642322 w 4808490"/>
              <a:gd name="connsiteY153" fmla="*/ 2739402 h 4851901"/>
              <a:gd name="connsiteX154" fmla="*/ 4449876 w 4808490"/>
              <a:gd name="connsiteY154" fmla="*/ 2720500 h 4851901"/>
              <a:gd name="connsiteX155" fmla="*/ 4448985 w 4808490"/>
              <a:gd name="connsiteY155" fmla="*/ 2728456 h 4851901"/>
              <a:gd name="connsiteX156" fmla="*/ 4446052 w 4808490"/>
              <a:gd name="connsiteY156" fmla="*/ 2734155 h 4851901"/>
              <a:gd name="connsiteX157" fmla="*/ 4449876 w 4808490"/>
              <a:gd name="connsiteY157" fmla="*/ 2720500 h 4851901"/>
              <a:gd name="connsiteX158" fmla="*/ 4450934 w 4808490"/>
              <a:gd name="connsiteY158" fmla="*/ 2715273 h 4851901"/>
              <a:gd name="connsiteX159" fmla="*/ 4451311 w 4808490"/>
              <a:gd name="connsiteY159" fmla="*/ 2719034 h 4851901"/>
              <a:gd name="connsiteX160" fmla="*/ 4449876 w 4808490"/>
              <a:gd name="connsiteY160" fmla="*/ 2720500 h 4851901"/>
              <a:gd name="connsiteX161" fmla="*/ 4448911 w 4808490"/>
              <a:gd name="connsiteY161" fmla="*/ 2717533 h 4851901"/>
              <a:gd name="connsiteX162" fmla="*/ 4450934 w 4808490"/>
              <a:gd name="connsiteY162" fmla="*/ 2715273 h 4851901"/>
              <a:gd name="connsiteX163" fmla="*/ 4451992 w 4808490"/>
              <a:gd name="connsiteY163" fmla="*/ 2710047 h 4851901"/>
              <a:gd name="connsiteX164" fmla="*/ 4452368 w 4808490"/>
              <a:gd name="connsiteY164" fmla="*/ 2713809 h 4851901"/>
              <a:gd name="connsiteX165" fmla="*/ 4450934 w 4808490"/>
              <a:gd name="connsiteY165" fmla="*/ 2715273 h 4851901"/>
              <a:gd name="connsiteX166" fmla="*/ 4449970 w 4808490"/>
              <a:gd name="connsiteY166" fmla="*/ 2712307 h 4851901"/>
              <a:gd name="connsiteX167" fmla="*/ 4451992 w 4808490"/>
              <a:gd name="connsiteY167" fmla="*/ 2710047 h 4851901"/>
              <a:gd name="connsiteX168" fmla="*/ 4320619 w 4808490"/>
              <a:gd name="connsiteY168" fmla="*/ 2658773 h 4851901"/>
              <a:gd name="connsiteX169" fmla="*/ 4310331 w 4808490"/>
              <a:gd name="connsiteY169" fmla="*/ 2675054 h 4851901"/>
              <a:gd name="connsiteX170" fmla="*/ 4311054 w 4808490"/>
              <a:gd name="connsiteY170" fmla="*/ 2684760 h 4851901"/>
              <a:gd name="connsiteX171" fmla="*/ 4293595 w 4808490"/>
              <a:gd name="connsiteY171" fmla="*/ 2724234 h 4851901"/>
              <a:gd name="connsiteX172" fmla="*/ 4287468 w 4808490"/>
              <a:gd name="connsiteY172" fmla="*/ 2734868 h 4851901"/>
              <a:gd name="connsiteX173" fmla="*/ 4280987 w 4808490"/>
              <a:gd name="connsiteY173" fmla="*/ 2745952 h 4851901"/>
              <a:gd name="connsiteX174" fmla="*/ 4276576 w 4808490"/>
              <a:gd name="connsiteY174" fmla="*/ 2773592 h 4851901"/>
              <a:gd name="connsiteX175" fmla="*/ 4276858 w 4808490"/>
              <a:gd name="connsiteY175" fmla="*/ 2773413 h 4851901"/>
              <a:gd name="connsiteX176" fmla="*/ 4288296 w 4808490"/>
              <a:gd name="connsiteY176" fmla="*/ 2758826 h 4851901"/>
              <a:gd name="connsiteX177" fmla="*/ 4305626 w 4808490"/>
              <a:gd name="connsiteY177" fmla="*/ 2734617 h 4851901"/>
              <a:gd name="connsiteX178" fmla="*/ 4311479 w 4808490"/>
              <a:gd name="connsiteY178" fmla="*/ 2725358 h 4851901"/>
              <a:gd name="connsiteX179" fmla="*/ 4451501 w 4808490"/>
              <a:gd name="connsiteY179" fmla="*/ 2644712 h 4851901"/>
              <a:gd name="connsiteX180" fmla="*/ 4450282 w 4808490"/>
              <a:gd name="connsiteY180" fmla="*/ 2650366 h 4851901"/>
              <a:gd name="connsiteX181" fmla="*/ 4449486 w 4808490"/>
              <a:gd name="connsiteY181" fmla="*/ 2651677 h 4851901"/>
              <a:gd name="connsiteX182" fmla="*/ 4327192 w 4808490"/>
              <a:gd name="connsiteY182" fmla="*/ 2601417 h 4851901"/>
              <a:gd name="connsiteX183" fmla="*/ 4309068 w 4808490"/>
              <a:gd name="connsiteY183" fmla="*/ 2630719 h 4851901"/>
              <a:gd name="connsiteX184" fmla="*/ 4291073 w 4808490"/>
              <a:gd name="connsiteY184" fmla="*/ 2663385 h 4851901"/>
              <a:gd name="connsiteX185" fmla="*/ 4290636 w 4808490"/>
              <a:gd name="connsiteY185" fmla="*/ 2668725 h 4851901"/>
              <a:gd name="connsiteX186" fmla="*/ 4288227 w 4808490"/>
              <a:gd name="connsiteY186" fmla="*/ 2690776 h 4851901"/>
              <a:gd name="connsiteX187" fmla="*/ 4298161 w 4808490"/>
              <a:gd name="connsiteY187" fmla="*/ 2673390 h 4851901"/>
              <a:gd name="connsiteX188" fmla="*/ 4310994 w 4808490"/>
              <a:gd name="connsiteY188" fmla="*/ 2653900 h 4851901"/>
              <a:gd name="connsiteX189" fmla="*/ 4320729 w 4808490"/>
              <a:gd name="connsiteY189" fmla="*/ 2650431 h 4851901"/>
              <a:gd name="connsiteX190" fmla="*/ 4322008 w 4808490"/>
              <a:gd name="connsiteY190" fmla="*/ 2648651 h 4851901"/>
              <a:gd name="connsiteX191" fmla="*/ 4322209 w 4808490"/>
              <a:gd name="connsiteY191" fmla="*/ 2647185 h 4851901"/>
              <a:gd name="connsiteX192" fmla="*/ 4321135 w 4808490"/>
              <a:gd name="connsiteY192" fmla="*/ 2648390 h 4851901"/>
              <a:gd name="connsiteX193" fmla="*/ 4322313 w 4808490"/>
              <a:gd name="connsiteY193" fmla="*/ 2646435 h 4851901"/>
              <a:gd name="connsiteX194" fmla="*/ 4326003 w 4808490"/>
              <a:gd name="connsiteY194" fmla="*/ 2619554 h 4851901"/>
              <a:gd name="connsiteX195" fmla="*/ 4108728 w 4808490"/>
              <a:gd name="connsiteY195" fmla="*/ 2205773 h 4851901"/>
              <a:gd name="connsiteX196" fmla="*/ 4108049 w 4808490"/>
              <a:gd name="connsiteY196" fmla="*/ 2210434 h 4851901"/>
              <a:gd name="connsiteX197" fmla="*/ 4104906 w 4808490"/>
              <a:gd name="connsiteY197" fmla="*/ 2209380 h 4851901"/>
              <a:gd name="connsiteX198" fmla="*/ 4108728 w 4808490"/>
              <a:gd name="connsiteY198" fmla="*/ 2205773 h 4851901"/>
              <a:gd name="connsiteX199" fmla="*/ 3872118 w 4808490"/>
              <a:gd name="connsiteY199" fmla="*/ 2188720 h 4851901"/>
              <a:gd name="connsiteX200" fmla="*/ 3873179 w 4808490"/>
              <a:gd name="connsiteY200" fmla="*/ 2194065 h 4851901"/>
              <a:gd name="connsiteX201" fmla="*/ 3874677 w 4808490"/>
              <a:gd name="connsiteY201" fmla="*/ 2206087 h 4851901"/>
              <a:gd name="connsiteX202" fmla="*/ 3888165 w 4808490"/>
              <a:gd name="connsiteY202" fmla="*/ 2227325 h 4851901"/>
              <a:gd name="connsiteX203" fmla="*/ 3903202 w 4808490"/>
              <a:gd name="connsiteY203" fmla="*/ 2248962 h 4851901"/>
              <a:gd name="connsiteX204" fmla="*/ 3901843 w 4808490"/>
              <a:gd name="connsiteY204" fmla="*/ 2241466 h 4851901"/>
              <a:gd name="connsiteX205" fmla="*/ 3900249 w 4808490"/>
              <a:gd name="connsiteY205" fmla="*/ 2235238 h 4851901"/>
              <a:gd name="connsiteX206" fmla="*/ 4087962 w 4808490"/>
              <a:gd name="connsiteY206" fmla="*/ 2162425 h 4851901"/>
              <a:gd name="connsiteX207" fmla="*/ 4101157 w 4808490"/>
              <a:gd name="connsiteY207" fmla="*/ 2182952 h 4851901"/>
              <a:gd name="connsiteX208" fmla="*/ 4087962 w 4808490"/>
              <a:gd name="connsiteY208" fmla="*/ 2162425 h 4851901"/>
              <a:gd name="connsiteX209" fmla="*/ 4073566 w 4808490"/>
              <a:gd name="connsiteY209" fmla="*/ 2134861 h 4851901"/>
              <a:gd name="connsiteX210" fmla="*/ 4074333 w 4808490"/>
              <a:gd name="connsiteY210" fmla="*/ 2139346 h 4851901"/>
              <a:gd name="connsiteX211" fmla="*/ 4073566 w 4808490"/>
              <a:gd name="connsiteY211" fmla="*/ 2134861 h 4851901"/>
              <a:gd name="connsiteX212" fmla="*/ 4086591 w 4808490"/>
              <a:gd name="connsiteY212" fmla="*/ 2088177 h 4851901"/>
              <a:gd name="connsiteX213" fmla="*/ 4087648 w 4808490"/>
              <a:gd name="connsiteY213" fmla="*/ 2088223 h 4851901"/>
              <a:gd name="connsiteX214" fmla="*/ 4088405 w 4808490"/>
              <a:gd name="connsiteY214" fmla="*/ 2090427 h 4851901"/>
              <a:gd name="connsiteX215" fmla="*/ 4083256 w 4808490"/>
              <a:gd name="connsiteY215" fmla="*/ 2084044 h 4851901"/>
              <a:gd name="connsiteX216" fmla="*/ 4086591 w 4808490"/>
              <a:gd name="connsiteY216" fmla="*/ 2088177 h 4851901"/>
              <a:gd name="connsiteX217" fmla="*/ 4084951 w 4808490"/>
              <a:gd name="connsiteY217" fmla="*/ 2088108 h 4851901"/>
              <a:gd name="connsiteX218" fmla="*/ 3797709 w 4808490"/>
              <a:gd name="connsiteY218" fmla="*/ 2049761 h 4851901"/>
              <a:gd name="connsiteX219" fmla="*/ 3807622 w 4808490"/>
              <a:gd name="connsiteY219" fmla="*/ 2081348 h 4851901"/>
              <a:gd name="connsiteX220" fmla="*/ 3813133 w 4808490"/>
              <a:gd name="connsiteY220" fmla="*/ 2105435 h 4851901"/>
              <a:gd name="connsiteX221" fmla="*/ 3846321 w 4808490"/>
              <a:gd name="connsiteY221" fmla="*/ 2161426 h 4851901"/>
              <a:gd name="connsiteX222" fmla="*/ 3851670 w 4808490"/>
              <a:gd name="connsiteY222" fmla="*/ 2169851 h 4851901"/>
              <a:gd name="connsiteX223" fmla="*/ 3850384 w 4808490"/>
              <a:gd name="connsiteY223" fmla="*/ 2163634 h 4851901"/>
              <a:gd name="connsiteX224" fmla="*/ 3847250 w 4808490"/>
              <a:gd name="connsiteY224" fmla="*/ 2146935 h 4851901"/>
              <a:gd name="connsiteX225" fmla="*/ 3847979 w 4808490"/>
              <a:gd name="connsiteY225" fmla="*/ 2147170 h 4851901"/>
              <a:gd name="connsiteX226" fmla="*/ 3832261 w 4808490"/>
              <a:gd name="connsiteY226" fmla="*/ 2119797 h 4851901"/>
              <a:gd name="connsiteX227" fmla="*/ 3805084 w 4808490"/>
              <a:gd name="connsiteY227" fmla="*/ 2061458 h 4851901"/>
              <a:gd name="connsiteX228" fmla="*/ 4559169 w 4808490"/>
              <a:gd name="connsiteY228" fmla="*/ 2038852 h 4851901"/>
              <a:gd name="connsiteX229" fmla="*/ 4558488 w 4808490"/>
              <a:gd name="connsiteY229" fmla="*/ 2043513 h 4851901"/>
              <a:gd name="connsiteX230" fmla="*/ 4555347 w 4808490"/>
              <a:gd name="connsiteY230" fmla="*/ 2042460 h 4851901"/>
              <a:gd name="connsiteX231" fmla="*/ 4559169 w 4808490"/>
              <a:gd name="connsiteY231" fmla="*/ 2038852 h 4851901"/>
              <a:gd name="connsiteX232" fmla="*/ 4551597 w 4808490"/>
              <a:gd name="connsiteY232" fmla="*/ 2016033 h 4851901"/>
              <a:gd name="connsiteX233" fmla="*/ 4555698 w 4808490"/>
              <a:gd name="connsiteY233" fmla="*/ 2021558 h 4851901"/>
              <a:gd name="connsiteX234" fmla="*/ 4556675 w 4808490"/>
              <a:gd name="connsiteY234" fmla="*/ 2025548 h 4851901"/>
              <a:gd name="connsiteX235" fmla="*/ 4538401 w 4808490"/>
              <a:gd name="connsiteY235" fmla="*/ 1995505 h 4851901"/>
              <a:gd name="connsiteX236" fmla="*/ 4551597 w 4808490"/>
              <a:gd name="connsiteY236" fmla="*/ 2016033 h 4851901"/>
              <a:gd name="connsiteX237" fmla="*/ 4538401 w 4808490"/>
              <a:gd name="connsiteY237" fmla="*/ 1995505 h 4851901"/>
              <a:gd name="connsiteX238" fmla="*/ 3771773 w 4808490"/>
              <a:gd name="connsiteY238" fmla="*/ 1972517 h 4851901"/>
              <a:gd name="connsiteX239" fmla="*/ 3786588 w 4808490"/>
              <a:gd name="connsiteY239" fmla="*/ 2016519 h 4851901"/>
              <a:gd name="connsiteX240" fmla="*/ 3788103 w 4808490"/>
              <a:gd name="connsiteY240" fmla="*/ 2018066 h 4851901"/>
              <a:gd name="connsiteX241" fmla="*/ 3791851 w 4808490"/>
              <a:gd name="connsiteY241" fmla="*/ 2019817 h 4851901"/>
              <a:gd name="connsiteX242" fmla="*/ 3774248 w 4808490"/>
              <a:gd name="connsiteY242" fmla="*/ 1976846 h 4851901"/>
              <a:gd name="connsiteX243" fmla="*/ 4524006 w 4808490"/>
              <a:gd name="connsiteY243" fmla="*/ 1967940 h 4851901"/>
              <a:gd name="connsiteX244" fmla="*/ 4524772 w 4808490"/>
              <a:gd name="connsiteY244" fmla="*/ 1972425 h 4851901"/>
              <a:gd name="connsiteX245" fmla="*/ 4524006 w 4808490"/>
              <a:gd name="connsiteY245" fmla="*/ 1967940 h 4851901"/>
              <a:gd name="connsiteX246" fmla="*/ 3776703 w 4808490"/>
              <a:gd name="connsiteY246" fmla="*/ 1929329 h 4851901"/>
              <a:gd name="connsiteX247" fmla="*/ 3779535 w 4808490"/>
              <a:gd name="connsiteY247" fmla="*/ 1929843 h 4851901"/>
              <a:gd name="connsiteX248" fmla="*/ 3776900 w 4808490"/>
              <a:gd name="connsiteY248" fmla="*/ 1929366 h 4851901"/>
              <a:gd name="connsiteX249" fmla="*/ 3775317 w 4808490"/>
              <a:gd name="connsiteY249" fmla="*/ 1929077 h 4851901"/>
              <a:gd name="connsiteX250" fmla="*/ 3776703 w 4808490"/>
              <a:gd name="connsiteY250" fmla="*/ 1929329 h 4851901"/>
              <a:gd name="connsiteX251" fmla="*/ 3775385 w 4808490"/>
              <a:gd name="connsiteY251" fmla="*/ 1929090 h 4851901"/>
              <a:gd name="connsiteX252" fmla="*/ 3775317 w 4808490"/>
              <a:gd name="connsiteY252" fmla="*/ 1929077 h 4851901"/>
              <a:gd name="connsiteX253" fmla="*/ 4707797 w 4808490"/>
              <a:gd name="connsiteY253" fmla="*/ 1906037 h 4851901"/>
              <a:gd name="connsiteX254" fmla="*/ 4710744 w 4808490"/>
              <a:gd name="connsiteY254" fmla="*/ 1915605 h 4851901"/>
              <a:gd name="connsiteX255" fmla="*/ 4708926 w 4808490"/>
              <a:gd name="connsiteY255" fmla="*/ 1907827 h 4851901"/>
              <a:gd name="connsiteX256" fmla="*/ 3732208 w 4808490"/>
              <a:gd name="connsiteY256" fmla="*/ 1892880 h 4851901"/>
              <a:gd name="connsiteX257" fmla="*/ 3733844 w 4808490"/>
              <a:gd name="connsiteY257" fmla="*/ 1895951 h 4851901"/>
              <a:gd name="connsiteX258" fmla="*/ 3734544 w 4808490"/>
              <a:gd name="connsiteY258" fmla="*/ 1899723 h 4851901"/>
              <a:gd name="connsiteX259" fmla="*/ 3731308 w 4808490"/>
              <a:gd name="connsiteY259" fmla="*/ 1899033 h 4851901"/>
              <a:gd name="connsiteX260" fmla="*/ 3729356 w 4808490"/>
              <a:gd name="connsiteY260" fmla="*/ 1894352 h 4851901"/>
              <a:gd name="connsiteX261" fmla="*/ 3732208 w 4808490"/>
              <a:gd name="connsiteY261" fmla="*/ 1892880 h 4851901"/>
              <a:gd name="connsiteX262" fmla="*/ 3838051 w 4808490"/>
              <a:gd name="connsiteY262" fmla="*/ 1887579 h 4851901"/>
              <a:gd name="connsiteX263" fmla="*/ 3850006 w 4808490"/>
              <a:gd name="connsiteY263" fmla="*/ 1897684 h 4851901"/>
              <a:gd name="connsiteX264" fmla="*/ 3879783 w 4808490"/>
              <a:gd name="connsiteY264" fmla="*/ 1943647 h 4851901"/>
              <a:gd name="connsiteX265" fmla="*/ 3889780 w 4808490"/>
              <a:gd name="connsiteY265" fmla="*/ 1945462 h 4851901"/>
              <a:gd name="connsiteX266" fmla="*/ 3890013 w 4808490"/>
              <a:gd name="connsiteY266" fmla="*/ 1945812 h 4851901"/>
              <a:gd name="connsiteX267" fmla="*/ 3912472 w 4808490"/>
              <a:gd name="connsiteY267" fmla="*/ 2001486 h 4851901"/>
              <a:gd name="connsiteX268" fmla="*/ 3944524 w 4808490"/>
              <a:gd name="connsiteY268" fmla="*/ 2098694 h 4851901"/>
              <a:gd name="connsiteX269" fmla="*/ 3940091 w 4808490"/>
              <a:gd name="connsiteY269" fmla="*/ 2093694 h 4851901"/>
              <a:gd name="connsiteX270" fmla="*/ 3890869 w 4808490"/>
              <a:gd name="connsiteY270" fmla="*/ 1990624 h 4851901"/>
              <a:gd name="connsiteX271" fmla="*/ 3863240 w 4808490"/>
              <a:gd name="connsiteY271" fmla="*/ 1939323 h 4851901"/>
              <a:gd name="connsiteX272" fmla="*/ 3838051 w 4808490"/>
              <a:gd name="connsiteY272" fmla="*/ 1887579 h 4851901"/>
              <a:gd name="connsiteX273" fmla="*/ 3784450 w 4808490"/>
              <a:gd name="connsiteY273" fmla="*/ 1875115 h 4851901"/>
              <a:gd name="connsiteX274" fmla="*/ 3785640 w 4808490"/>
              <a:gd name="connsiteY274" fmla="*/ 1877553 h 4851901"/>
              <a:gd name="connsiteX275" fmla="*/ 3788702 w 4808490"/>
              <a:gd name="connsiteY275" fmla="*/ 1884892 h 4851901"/>
              <a:gd name="connsiteX276" fmla="*/ 4515332 w 4808490"/>
              <a:gd name="connsiteY276" fmla="*/ 1873120 h 4851901"/>
              <a:gd name="connsiteX277" fmla="*/ 4517842 w 4808490"/>
              <a:gd name="connsiteY277" fmla="*/ 1880781 h 4851901"/>
              <a:gd name="connsiteX278" fmla="*/ 4518751 w 4808490"/>
              <a:gd name="connsiteY278" fmla="*/ 1883945 h 4851901"/>
              <a:gd name="connsiteX279" fmla="*/ 4515106 w 4808490"/>
              <a:gd name="connsiteY279" fmla="*/ 1877075 h 4851901"/>
              <a:gd name="connsiteX280" fmla="*/ 3733783 w 4808490"/>
              <a:gd name="connsiteY280" fmla="*/ 1856917 h 4851901"/>
              <a:gd name="connsiteX281" fmla="*/ 3734228 w 4808490"/>
              <a:gd name="connsiteY281" fmla="*/ 1861005 h 4851901"/>
              <a:gd name="connsiteX282" fmla="*/ 3731327 w 4808490"/>
              <a:gd name="connsiteY282" fmla="*/ 1859295 h 4851901"/>
              <a:gd name="connsiteX283" fmla="*/ 3733783 w 4808490"/>
              <a:gd name="connsiteY283" fmla="*/ 1856917 h 4851901"/>
              <a:gd name="connsiteX284" fmla="*/ 3723205 w 4808490"/>
              <a:gd name="connsiteY284" fmla="*/ 1823687 h 4851901"/>
              <a:gd name="connsiteX285" fmla="*/ 3725765 w 4808490"/>
              <a:gd name="connsiteY285" fmla="*/ 1825710 h 4851901"/>
              <a:gd name="connsiteX286" fmla="*/ 3720172 w 4808490"/>
              <a:gd name="connsiteY286" fmla="*/ 1824893 h 4851901"/>
              <a:gd name="connsiteX287" fmla="*/ 3723205 w 4808490"/>
              <a:gd name="connsiteY287" fmla="*/ 1823687 h 4851901"/>
              <a:gd name="connsiteX288" fmla="*/ 4434671 w 4808490"/>
              <a:gd name="connsiteY288" fmla="*/ 1788269 h 4851901"/>
              <a:gd name="connsiteX289" fmla="*/ 4442045 w 4808490"/>
              <a:gd name="connsiteY289" fmla="*/ 1800411 h 4851901"/>
              <a:gd name="connsiteX290" fmla="*/ 4471989 w 4808490"/>
              <a:gd name="connsiteY290" fmla="*/ 1848517 h 4851901"/>
              <a:gd name="connsiteX291" fmla="*/ 4482422 w 4808490"/>
              <a:gd name="connsiteY291" fmla="*/ 1852883 h 4851901"/>
              <a:gd name="connsiteX292" fmla="*/ 4516526 w 4808490"/>
              <a:gd name="connsiteY292" fmla="*/ 1906269 h 4851901"/>
              <a:gd name="connsiteX293" fmla="*/ 4524963 w 4808490"/>
              <a:gd name="connsiteY293" fmla="*/ 1910519 h 4851901"/>
              <a:gd name="connsiteX294" fmla="*/ 4526408 w 4808490"/>
              <a:gd name="connsiteY294" fmla="*/ 1910606 h 4851901"/>
              <a:gd name="connsiteX295" fmla="*/ 4540899 w 4808490"/>
              <a:gd name="connsiteY295" fmla="*/ 1961055 h 4851901"/>
              <a:gd name="connsiteX296" fmla="*/ 4548193 w 4808490"/>
              <a:gd name="connsiteY296" fmla="*/ 1990877 h 4851901"/>
              <a:gd name="connsiteX297" fmla="*/ 4514420 w 4808490"/>
              <a:gd name="connsiteY297" fmla="*/ 1938320 h 4851901"/>
              <a:gd name="connsiteX298" fmla="*/ 4440491 w 4808490"/>
              <a:gd name="connsiteY298" fmla="*/ 1809439 h 4851901"/>
              <a:gd name="connsiteX299" fmla="*/ 4446546 w 4808490"/>
              <a:gd name="connsiteY299" fmla="*/ 1735424 h 4851901"/>
              <a:gd name="connsiteX300" fmla="*/ 4466545 w 4808490"/>
              <a:gd name="connsiteY300" fmla="*/ 1742067 h 4851901"/>
              <a:gd name="connsiteX301" fmla="*/ 4471353 w 4808490"/>
              <a:gd name="connsiteY301" fmla="*/ 1749468 h 4851901"/>
              <a:gd name="connsiteX302" fmla="*/ 4489407 w 4808490"/>
              <a:gd name="connsiteY302" fmla="*/ 1793998 h 4851901"/>
              <a:gd name="connsiteX303" fmla="*/ 4502214 w 4808490"/>
              <a:gd name="connsiteY303" fmla="*/ 1833087 h 4851901"/>
              <a:gd name="connsiteX304" fmla="*/ 4490825 w 4808490"/>
              <a:gd name="connsiteY304" fmla="*/ 1809573 h 4851901"/>
              <a:gd name="connsiteX305" fmla="*/ 4446546 w 4808490"/>
              <a:gd name="connsiteY305" fmla="*/ 1735424 h 4851901"/>
              <a:gd name="connsiteX306" fmla="*/ 3686035 w 4808490"/>
              <a:gd name="connsiteY306" fmla="*/ 1727147 h 4851901"/>
              <a:gd name="connsiteX307" fmla="*/ 3699447 w 4808490"/>
              <a:gd name="connsiteY307" fmla="*/ 1745949 h 4851901"/>
              <a:gd name="connsiteX308" fmla="*/ 3708338 w 4808490"/>
              <a:gd name="connsiteY308" fmla="*/ 1768319 h 4851901"/>
              <a:gd name="connsiteX309" fmla="*/ 3717944 w 4808490"/>
              <a:gd name="connsiteY309" fmla="*/ 1804057 h 4851901"/>
              <a:gd name="connsiteX310" fmla="*/ 3701988 w 4808490"/>
              <a:gd name="connsiteY310" fmla="*/ 1762906 h 4851901"/>
              <a:gd name="connsiteX311" fmla="*/ 3685789 w 4808490"/>
              <a:gd name="connsiteY311" fmla="*/ 1730410 h 4851901"/>
              <a:gd name="connsiteX312" fmla="*/ 3672078 w 4808490"/>
              <a:gd name="connsiteY312" fmla="*/ 1727041 h 4851901"/>
              <a:gd name="connsiteX313" fmla="*/ 3684474 w 4808490"/>
              <a:gd name="connsiteY313" fmla="*/ 1742581 h 4851901"/>
              <a:gd name="connsiteX314" fmla="*/ 3685492 w 4808490"/>
              <a:gd name="connsiteY314" fmla="*/ 1746871 h 4851901"/>
              <a:gd name="connsiteX315" fmla="*/ 3678512 w 4808490"/>
              <a:gd name="connsiteY315" fmla="*/ 1737135 h 4851901"/>
              <a:gd name="connsiteX316" fmla="*/ 3672078 w 4808490"/>
              <a:gd name="connsiteY316" fmla="*/ 1727041 h 4851901"/>
              <a:gd name="connsiteX317" fmla="*/ 4610267 w 4808490"/>
              <a:gd name="connsiteY317" fmla="*/ 1671921 h 4851901"/>
              <a:gd name="connsiteX318" fmla="*/ 4612029 w 4808490"/>
              <a:gd name="connsiteY318" fmla="*/ 1677050 h 4851901"/>
              <a:gd name="connsiteX319" fmla="*/ 4611963 w 4808490"/>
              <a:gd name="connsiteY319" fmla="*/ 1678218 h 4851901"/>
              <a:gd name="connsiteX320" fmla="*/ 4611794 w 4808490"/>
              <a:gd name="connsiteY320" fmla="*/ 1677612 h 4851901"/>
              <a:gd name="connsiteX321" fmla="*/ 1687626 w 4808490"/>
              <a:gd name="connsiteY321" fmla="*/ 1510537 h 4851901"/>
              <a:gd name="connsiteX322" fmla="*/ 1641219 w 4808490"/>
              <a:gd name="connsiteY322" fmla="*/ 1511778 h 4851901"/>
              <a:gd name="connsiteX323" fmla="*/ 1605141 w 4808490"/>
              <a:gd name="connsiteY323" fmla="*/ 1541809 h 4851901"/>
              <a:gd name="connsiteX324" fmla="*/ 1541289 w 4808490"/>
              <a:gd name="connsiteY324" fmla="*/ 1604438 h 4851901"/>
              <a:gd name="connsiteX325" fmla="*/ 1615251 w 4808490"/>
              <a:gd name="connsiteY325" fmla="*/ 1555644 h 4851901"/>
              <a:gd name="connsiteX326" fmla="*/ 1673691 w 4808490"/>
              <a:gd name="connsiteY326" fmla="*/ 1517983 h 4851901"/>
              <a:gd name="connsiteX327" fmla="*/ 2249832 w 4808490"/>
              <a:gd name="connsiteY327" fmla="*/ 1219899 h 4851901"/>
              <a:gd name="connsiteX328" fmla="*/ 2220342 w 4808490"/>
              <a:gd name="connsiteY328" fmla="*/ 1226536 h 4851901"/>
              <a:gd name="connsiteX329" fmla="*/ 2202701 w 4808490"/>
              <a:gd name="connsiteY329" fmla="*/ 1230938 h 4851901"/>
              <a:gd name="connsiteX330" fmla="*/ 2212333 w 4808490"/>
              <a:gd name="connsiteY330" fmla="*/ 1232613 h 4851901"/>
              <a:gd name="connsiteX331" fmla="*/ 2196758 w 4808490"/>
              <a:gd name="connsiteY331" fmla="*/ 1232421 h 4851901"/>
              <a:gd name="connsiteX332" fmla="*/ 2167588 w 4808490"/>
              <a:gd name="connsiteY332" fmla="*/ 1239700 h 4851901"/>
              <a:gd name="connsiteX333" fmla="*/ 2168824 w 4808490"/>
              <a:gd name="connsiteY333" fmla="*/ 1239727 h 4851901"/>
              <a:gd name="connsiteX334" fmla="*/ 2245471 w 4808490"/>
              <a:gd name="connsiteY334" fmla="*/ 1238376 h 4851901"/>
              <a:gd name="connsiteX335" fmla="*/ 2237637 w 4808490"/>
              <a:gd name="connsiteY335" fmla="*/ 1229884 h 4851901"/>
              <a:gd name="connsiteX336" fmla="*/ 2230540 w 4808490"/>
              <a:gd name="connsiteY336" fmla="*/ 1228228 h 4851901"/>
              <a:gd name="connsiteX337" fmla="*/ 2270516 w 4808490"/>
              <a:gd name="connsiteY337" fmla="*/ 1233253 h 4851901"/>
              <a:gd name="connsiteX338" fmla="*/ 2262460 w 4808490"/>
              <a:gd name="connsiteY338" fmla="*/ 1222711 h 4851901"/>
              <a:gd name="connsiteX339" fmla="*/ 2264884 w 4808490"/>
              <a:gd name="connsiteY339" fmla="*/ 1216443 h 4851901"/>
              <a:gd name="connsiteX340" fmla="*/ 2256618 w 4808490"/>
              <a:gd name="connsiteY340" fmla="*/ 1218349 h 4851901"/>
              <a:gd name="connsiteX341" fmla="*/ 2266988 w 4808490"/>
              <a:gd name="connsiteY341" fmla="*/ 1219802 h 4851901"/>
              <a:gd name="connsiteX342" fmla="*/ 2268068 w 4808490"/>
              <a:gd name="connsiteY342" fmla="*/ 1219590 h 4851901"/>
              <a:gd name="connsiteX343" fmla="*/ 2265658 w 4808490"/>
              <a:gd name="connsiteY343" fmla="*/ 1217093 h 4851901"/>
              <a:gd name="connsiteX344" fmla="*/ 2073575 w 4808490"/>
              <a:gd name="connsiteY344" fmla="*/ 1110299 h 4851901"/>
              <a:gd name="connsiteX345" fmla="*/ 2083803 w 4808490"/>
              <a:gd name="connsiteY345" fmla="*/ 1118532 h 4851901"/>
              <a:gd name="connsiteX346" fmla="*/ 2107412 w 4808490"/>
              <a:gd name="connsiteY346" fmla="*/ 1121188 h 4851901"/>
              <a:gd name="connsiteX347" fmla="*/ 2149868 w 4808490"/>
              <a:gd name="connsiteY347" fmla="*/ 1114343 h 4851901"/>
              <a:gd name="connsiteX348" fmla="*/ 2149592 w 4808490"/>
              <a:gd name="connsiteY348" fmla="*/ 1114333 h 4851901"/>
              <a:gd name="connsiteX349" fmla="*/ 2103841 w 4808490"/>
              <a:gd name="connsiteY349" fmla="*/ 1111876 h 4851901"/>
              <a:gd name="connsiteX350" fmla="*/ 2101667 w 4808490"/>
              <a:gd name="connsiteY350" fmla="*/ 1114185 h 4851901"/>
              <a:gd name="connsiteX351" fmla="*/ 2073575 w 4808490"/>
              <a:gd name="connsiteY351" fmla="*/ 1110299 h 4851901"/>
              <a:gd name="connsiteX352" fmla="*/ 2103541 w 4808490"/>
              <a:gd name="connsiteY352" fmla="*/ 1090642 h 4851901"/>
              <a:gd name="connsiteX353" fmla="*/ 2056647 w 4808490"/>
              <a:gd name="connsiteY353" fmla="*/ 1102197 h 4851901"/>
              <a:gd name="connsiteX354" fmla="*/ 2103102 w 4808490"/>
              <a:gd name="connsiteY354" fmla="*/ 1105039 h 4851901"/>
              <a:gd name="connsiteX355" fmla="*/ 2107890 w 4808490"/>
              <a:gd name="connsiteY355" fmla="*/ 1104522 h 4851901"/>
              <a:gd name="connsiteX356" fmla="*/ 2121787 w 4808490"/>
              <a:gd name="connsiteY356" fmla="*/ 1105099 h 4851901"/>
              <a:gd name="connsiteX357" fmla="*/ 2124441 w 4808490"/>
              <a:gd name="connsiteY357" fmla="*/ 1107233 h 4851901"/>
              <a:gd name="connsiteX358" fmla="*/ 2128885 w 4808490"/>
              <a:gd name="connsiteY358" fmla="*/ 1106753 h 4851901"/>
              <a:gd name="connsiteX359" fmla="*/ 2178434 w 4808490"/>
              <a:gd name="connsiteY359" fmla="*/ 1110745 h 4851901"/>
              <a:gd name="connsiteX360" fmla="*/ 2194985 w 4808490"/>
              <a:gd name="connsiteY360" fmla="*/ 1113457 h 4851901"/>
              <a:gd name="connsiteX361" fmla="*/ 2173094 w 4808490"/>
              <a:gd name="connsiteY361" fmla="*/ 1115348 h 4851901"/>
              <a:gd name="connsiteX362" fmla="*/ 2166851 w 4808490"/>
              <a:gd name="connsiteY362" fmla="*/ 1115078 h 4851901"/>
              <a:gd name="connsiteX363" fmla="*/ 2168285 w 4808490"/>
              <a:gd name="connsiteY363" fmla="*/ 1115803 h 4851901"/>
              <a:gd name="connsiteX364" fmla="*/ 2166472 w 4808490"/>
              <a:gd name="connsiteY364" fmla="*/ 1122808 h 4851901"/>
              <a:gd name="connsiteX365" fmla="*/ 2164479 w 4808490"/>
              <a:gd name="connsiteY365" fmla="*/ 1126777 h 4851901"/>
              <a:gd name="connsiteX366" fmla="*/ 2194228 w 4808490"/>
              <a:gd name="connsiteY366" fmla="*/ 1129479 h 4851901"/>
              <a:gd name="connsiteX367" fmla="*/ 2222643 w 4808490"/>
              <a:gd name="connsiteY367" fmla="*/ 1126909 h 4851901"/>
              <a:gd name="connsiteX368" fmla="*/ 2207522 w 4808490"/>
              <a:gd name="connsiteY368" fmla="*/ 1123860 h 4851901"/>
              <a:gd name="connsiteX369" fmla="*/ 2225728 w 4808490"/>
              <a:gd name="connsiteY369" fmla="*/ 1119477 h 4851901"/>
              <a:gd name="connsiteX370" fmla="*/ 2215279 w 4808490"/>
              <a:gd name="connsiteY370" fmla="*/ 1109193 h 4851901"/>
              <a:gd name="connsiteX371" fmla="*/ 2177181 w 4808490"/>
              <a:gd name="connsiteY371" fmla="*/ 1099125 h 4851901"/>
              <a:gd name="connsiteX372" fmla="*/ 2114842 w 4808490"/>
              <a:gd name="connsiteY372" fmla="*/ 1092016 h 4851901"/>
              <a:gd name="connsiteX373" fmla="*/ 2131665 w 4808490"/>
              <a:gd name="connsiteY373" fmla="*/ 1083712 h 4851901"/>
              <a:gd name="connsiteX374" fmla="*/ 2105153 w 4808490"/>
              <a:gd name="connsiteY374" fmla="*/ 1090244 h 4851901"/>
              <a:gd name="connsiteX375" fmla="*/ 2181626 w 4808490"/>
              <a:gd name="connsiteY375" fmla="*/ 1098645 h 4851901"/>
              <a:gd name="connsiteX376" fmla="*/ 2309471 w 4808490"/>
              <a:gd name="connsiteY376" fmla="*/ 1119781 h 4851901"/>
              <a:gd name="connsiteX377" fmla="*/ 2299243 w 4808490"/>
              <a:gd name="connsiteY377" fmla="*/ 1111549 h 4851901"/>
              <a:gd name="connsiteX378" fmla="*/ 2159293 w 4808490"/>
              <a:gd name="connsiteY378" fmla="*/ 1087222 h 4851901"/>
              <a:gd name="connsiteX379" fmla="*/ 2294851 w 4808490"/>
              <a:gd name="connsiteY379" fmla="*/ 1025919 h 4851901"/>
              <a:gd name="connsiteX380" fmla="*/ 2292457 w 4808490"/>
              <a:gd name="connsiteY380" fmla="*/ 1026178 h 4851901"/>
              <a:gd name="connsiteX381" fmla="*/ 2292379 w 4808490"/>
              <a:gd name="connsiteY381" fmla="*/ 1026133 h 4851901"/>
              <a:gd name="connsiteX382" fmla="*/ 2189911 w 4808490"/>
              <a:gd name="connsiteY382" fmla="*/ 1010809 h 4851901"/>
              <a:gd name="connsiteX383" fmla="*/ 2195355 w 4808490"/>
              <a:gd name="connsiteY383" fmla="*/ 1011060 h 4851901"/>
              <a:gd name="connsiteX384" fmla="*/ 2196765 w 4808490"/>
              <a:gd name="connsiteY384" fmla="*/ 1011836 h 4851901"/>
              <a:gd name="connsiteX385" fmla="*/ 2209374 w 4808490"/>
              <a:gd name="connsiteY385" fmla="*/ 1009548 h 4851901"/>
              <a:gd name="connsiteX386" fmla="*/ 2287791 w 4808490"/>
              <a:gd name="connsiteY386" fmla="*/ 1024605 h 4851901"/>
              <a:gd name="connsiteX387" fmla="*/ 2290893 w 4808490"/>
              <a:gd name="connsiteY387" fmla="*/ 1025308 h 4851901"/>
              <a:gd name="connsiteX388" fmla="*/ 2292379 w 4808490"/>
              <a:gd name="connsiteY388" fmla="*/ 1026133 h 4851901"/>
              <a:gd name="connsiteX389" fmla="*/ 2282470 w 4808490"/>
              <a:gd name="connsiteY389" fmla="*/ 1026995 h 4851901"/>
              <a:gd name="connsiteX390" fmla="*/ 2271720 w 4808490"/>
              <a:gd name="connsiteY390" fmla="*/ 1026339 h 4851901"/>
              <a:gd name="connsiteX391" fmla="*/ 2202710 w 4808490"/>
              <a:gd name="connsiteY391" fmla="*/ 1015108 h 4851901"/>
              <a:gd name="connsiteX392" fmla="*/ 2196765 w 4808490"/>
              <a:gd name="connsiteY392" fmla="*/ 1011836 h 4851901"/>
              <a:gd name="connsiteX393" fmla="*/ 2211941 w 4808490"/>
              <a:gd name="connsiteY393" fmla="*/ 1014114 h 4851901"/>
              <a:gd name="connsiteX394" fmla="*/ 2209374 w 4808490"/>
              <a:gd name="connsiteY394" fmla="*/ 1009548 h 4851901"/>
              <a:gd name="connsiteX395" fmla="*/ 2674298 w 4808490"/>
              <a:gd name="connsiteY395" fmla="*/ 640928 h 4851901"/>
              <a:gd name="connsiteX396" fmla="*/ 2675625 w 4808490"/>
              <a:gd name="connsiteY396" fmla="*/ 641263 h 4851901"/>
              <a:gd name="connsiteX397" fmla="*/ 2658229 w 4808490"/>
              <a:gd name="connsiteY397" fmla="*/ 642661 h 4851901"/>
              <a:gd name="connsiteX398" fmla="*/ 2674298 w 4808490"/>
              <a:gd name="connsiteY398" fmla="*/ 640928 h 4851901"/>
              <a:gd name="connsiteX399" fmla="*/ 2667528 w 4808490"/>
              <a:gd name="connsiteY399" fmla="*/ 597395 h 4851901"/>
              <a:gd name="connsiteX400" fmla="*/ 2547337 w 4808490"/>
              <a:gd name="connsiteY400" fmla="*/ 605518 h 4851901"/>
              <a:gd name="connsiteX401" fmla="*/ 2607690 w 4808490"/>
              <a:gd name="connsiteY401" fmla="*/ 603850 h 4851901"/>
              <a:gd name="connsiteX402" fmla="*/ 2667528 w 4808490"/>
              <a:gd name="connsiteY402" fmla="*/ 597395 h 4851901"/>
              <a:gd name="connsiteX403" fmla="*/ 2755201 w 4808490"/>
              <a:gd name="connsiteY403" fmla="*/ 592435 h 4851901"/>
              <a:gd name="connsiteX404" fmla="*/ 2743916 w 4808490"/>
              <a:gd name="connsiteY404" fmla="*/ 593652 h 4851901"/>
              <a:gd name="connsiteX405" fmla="*/ 2743221 w 4808490"/>
              <a:gd name="connsiteY405" fmla="*/ 593569 h 4851901"/>
              <a:gd name="connsiteX406" fmla="*/ 2938089 w 4808490"/>
              <a:gd name="connsiteY406" fmla="*/ 540205 h 4851901"/>
              <a:gd name="connsiteX407" fmla="*/ 2857255 w 4808490"/>
              <a:gd name="connsiteY407" fmla="*/ 544428 h 4851901"/>
              <a:gd name="connsiteX408" fmla="*/ 2854753 w 4808490"/>
              <a:gd name="connsiteY408" fmla="*/ 546190 h 4851901"/>
              <a:gd name="connsiteX409" fmla="*/ 2878988 w 4808490"/>
              <a:gd name="connsiteY409" fmla="*/ 553496 h 4851901"/>
              <a:gd name="connsiteX410" fmla="*/ 2911728 w 4808490"/>
              <a:gd name="connsiteY410" fmla="*/ 552385 h 4851901"/>
              <a:gd name="connsiteX411" fmla="*/ 2913780 w 4808490"/>
              <a:gd name="connsiteY411" fmla="*/ 552163 h 4851901"/>
              <a:gd name="connsiteX412" fmla="*/ 2913523 w 4808490"/>
              <a:gd name="connsiteY412" fmla="*/ 549771 h 4851901"/>
              <a:gd name="connsiteX413" fmla="*/ 2945442 w 4808490"/>
              <a:gd name="connsiteY413" fmla="*/ 544252 h 4851901"/>
              <a:gd name="connsiteX414" fmla="*/ 2938089 w 4808490"/>
              <a:gd name="connsiteY414" fmla="*/ 540205 h 4851901"/>
              <a:gd name="connsiteX415" fmla="*/ 3009955 w 4808490"/>
              <a:gd name="connsiteY415" fmla="*/ 513782 h 4851901"/>
              <a:gd name="connsiteX416" fmla="*/ 3124797 w 4808490"/>
              <a:gd name="connsiteY416" fmla="*/ 514145 h 4851901"/>
              <a:gd name="connsiteX417" fmla="*/ 3120393 w 4808490"/>
              <a:gd name="connsiteY417" fmla="*/ 516655 h 4851901"/>
              <a:gd name="connsiteX418" fmla="*/ 2905793 w 4808490"/>
              <a:gd name="connsiteY418" fmla="*/ 497353 h 4851901"/>
              <a:gd name="connsiteX419" fmla="*/ 2915164 w 4808490"/>
              <a:gd name="connsiteY419" fmla="*/ 500837 h 4851901"/>
              <a:gd name="connsiteX420" fmla="*/ 2880371 w 4808490"/>
              <a:gd name="connsiteY420" fmla="*/ 502169 h 4851901"/>
              <a:gd name="connsiteX421" fmla="*/ 2945991 w 4808490"/>
              <a:gd name="connsiteY421" fmla="*/ 504427 h 4851901"/>
              <a:gd name="connsiteX422" fmla="*/ 2839990 w 4808490"/>
              <a:gd name="connsiteY422" fmla="*/ 515861 h 4851901"/>
              <a:gd name="connsiteX423" fmla="*/ 2845036 w 4808490"/>
              <a:gd name="connsiteY423" fmla="*/ 517737 h 4851901"/>
              <a:gd name="connsiteX424" fmla="*/ 2915102 w 4808490"/>
              <a:gd name="connsiteY424" fmla="*/ 519516 h 4851901"/>
              <a:gd name="connsiteX425" fmla="*/ 2997370 w 4808490"/>
              <a:gd name="connsiteY425" fmla="*/ 506147 h 4851901"/>
              <a:gd name="connsiteX426" fmla="*/ 2975518 w 4808490"/>
              <a:gd name="connsiteY426" fmla="*/ 499168 h 4851901"/>
              <a:gd name="connsiteX427" fmla="*/ 2905793 w 4808490"/>
              <a:gd name="connsiteY427" fmla="*/ 497353 h 4851901"/>
              <a:gd name="connsiteX428" fmla="*/ 3114540 w 4808490"/>
              <a:gd name="connsiteY428" fmla="*/ 469996 h 4851901"/>
              <a:gd name="connsiteX429" fmla="*/ 3105308 w 4808490"/>
              <a:gd name="connsiteY429" fmla="*/ 470992 h 4851901"/>
              <a:gd name="connsiteX430" fmla="*/ 3102307 w 4808490"/>
              <a:gd name="connsiteY430" fmla="*/ 472828 h 4851901"/>
              <a:gd name="connsiteX431" fmla="*/ 3108218 w 4808490"/>
              <a:gd name="connsiteY431" fmla="*/ 475519 h 4851901"/>
              <a:gd name="connsiteX432" fmla="*/ 3124510 w 4808490"/>
              <a:gd name="connsiteY432" fmla="*/ 475837 h 4851901"/>
              <a:gd name="connsiteX433" fmla="*/ 3114540 w 4808490"/>
              <a:gd name="connsiteY433" fmla="*/ 469996 h 4851901"/>
              <a:gd name="connsiteX434" fmla="*/ 3287571 w 4808490"/>
              <a:gd name="connsiteY434" fmla="*/ 307138 h 4851901"/>
              <a:gd name="connsiteX435" fmla="*/ 3283127 w 4808490"/>
              <a:gd name="connsiteY435" fmla="*/ 307616 h 4851901"/>
              <a:gd name="connsiteX436" fmla="*/ 3282161 w 4808490"/>
              <a:gd name="connsiteY436" fmla="*/ 307588 h 4851901"/>
              <a:gd name="connsiteX437" fmla="*/ 3480767 w 4808490"/>
              <a:gd name="connsiteY437" fmla="*/ 239527 h 4851901"/>
              <a:gd name="connsiteX438" fmla="*/ 3483003 w 4808490"/>
              <a:gd name="connsiteY438" fmla="*/ 239722 h 4851901"/>
              <a:gd name="connsiteX439" fmla="*/ 3480610 w 4808490"/>
              <a:gd name="connsiteY439" fmla="*/ 239981 h 4851901"/>
              <a:gd name="connsiteX440" fmla="*/ 3214982 w 4808490"/>
              <a:gd name="connsiteY440" fmla="*/ 194556 h 4851901"/>
              <a:gd name="connsiteX441" fmla="*/ 3231204 w 4808490"/>
              <a:gd name="connsiteY441" fmla="*/ 195295 h 4851901"/>
              <a:gd name="connsiteX442" fmla="*/ 3221927 w 4808490"/>
              <a:gd name="connsiteY442" fmla="*/ 195609 h 4851901"/>
              <a:gd name="connsiteX443" fmla="*/ 3217760 w 4808490"/>
              <a:gd name="connsiteY443" fmla="*/ 195270 h 4851901"/>
              <a:gd name="connsiteX444" fmla="*/ 3254667 w 4808490"/>
              <a:gd name="connsiteY444" fmla="*/ 194499 h 4851901"/>
              <a:gd name="connsiteX445" fmla="*/ 3327267 w 4808490"/>
              <a:gd name="connsiteY445" fmla="*/ 200502 h 4851901"/>
              <a:gd name="connsiteX446" fmla="*/ 3353047 w 4808490"/>
              <a:gd name="connsiteY446" fmla="*/ 202215 h 4851901"/>
              <a:gd name="connsiteX447" fmla="*/ 3355218 w 4808490"/>
              <a:gd name="connsiteY447" fmla="*/ 199905 h 4851901"/>
              <a:gd name="connsiteX448" fmla="*/ 3422891 w 4808490"/>
              <a:gd name="connsiteY448" fmla="*/ 201944 h 4851901"/>
              <a:gd name="connsiteX449" fmla="*/ 3425285 w 4808490"/>
              <a:gd name="connsiteY449" fmla="*/ 201686 h 4851901"/>
              <a:gd name="connsiteX450" fmla="*/ 3417672 w 4808490"/>
              <a:gd name="connsiteY450" fmla="*/ 195245 h 4851901"/>
              <a:gd name="connsiteX451" fmla="*/ 3496887 w 4808490"/>
              <a:gd name="connsiteY451" fmla="*/ 198458 h 4851901"/>
              <a:gd name="connsiteX452" fmla="*/ 3499022 w 4808490"/>
              <a:gd name="connsiteY452" fmla="*/ 195808 h 4851901"/>
              <a:gd name="connsiteX453" fmla="*/ 3560113 w 4808490"/>
              <a:gd name="connsiteY453" fmla="*/ 200974 h 4851901"/>
              <a:gd name="connsiteX454" fmla="*/ 3546436 w 4808490"/>
              <a:gd name="connsiteY454" fmla="*/ 202451 h 4851901"/>
              <a:gd name="connsiteX455" fmla="*/ 3563502 w 4808490"/>
              <a:gd name="connsiteY455" fmla="*/ 209946 h 4851901"/>
              <a:gd name="connsiteX456" fmla="*/ 3660603 w 4808490"/>
              <a:gd name="connsiteY456" fmla="*/ 225063 h 4851901"/>
              <a:gd name="connsiteX457" fmla="*/ 3541725 w 4808490"/>
              <a:gd name="connsiteY457" fmla="*/ 226127 h 4851901"/>
              <a:gd name="connsiteX458" fmla="*/ 3482545 w 4808490"/>
              <a:gd name="connsiteY458" fmla="*/ 234406 h 4851901"/>
              <a:gd name="connsiteX459" fmla="*/ 3480767 w 4808490"/>
              <a:gd name="connsiteY459" fmla="*/ 239527 h 4851901"/>
              <a:gd name="connsiteX460" fmla="*/ 3382739 w 4808490"/>
              <a:gd name="connsiteY460" fmla="*/ 230956 h 4851901"/>
              <a:gd name="connsiteX461" fmla="*/ 3274205 w 4808490"/>
              <a:gd name="connsiteY461" fmla="*/ 224898 h 4851901"/>
              <a:gd name="connsiteX462" fmla="*/ 3315577 w 4808490"/>
              <a:gd name="connsiteY462" fmla="*/ 220435 h 4851901"/>
              <a:gd name="connsiteX463" fmla="*/ 3291415 w 4808490"/>
              <a:gd name="connsiteY463" fmla="*/ 211283 h 4851901"/>
              <a:gd name="connsiteX464" fmla="*/ 3204543 w 4808490"/>
              <a:gd name="connsiteY464" fmla="*/ 204402 h 4851901"/>
              <a:gd name="connsiteX465" fmla="*/ 2929323 w 4808490"/>
              <a:gd name="connsiteY465" fmla="*/ 199159 h 4851901"/>
              <a:gd name="connsiteX466" fmla="*/ 3215825 w 4808490"/>
              <a:gd name="connsiteY466" fmla="*/ 203185 h 4851901"/>
              <a:gd name="connsiteX467" fmla="*/ 3503922 w 4808490"/>
              <a:gd name="connsiteY467" fmla="*/ 218793 h 4851901"/>
              <a:gd name="connsiteX468" fmla="*/ 3479760 w 4808490"/>
              <a:gd name="connsiteY468" fmla="*/ 209642 h 4851901"/>
              <a:gd name="connsiteX469" fmla="*/ 3322820 w 4808490"/>
              <a:gd name="connsiteY469" fmla="*/ 200981 h 4851901"/>
              <a:gd name="connsiteX470" fmla="*/ 3243356 w 4808490"/>
              <a:gd name="connsiteY470" fmla="*/ 195849 h 4851901"/>
              <a:gd name="connsiteX471" fmla="*/ 3231204 w 4808490"/>
              <a:gd name="connsiteY471" fmla="*/ 195295 h 4851901"/>
              <a:gd name="connsiteX472" fmla="*/ 3240855 w 4808490"/>
              <a:gd name="connsiteY472" fmla="*/ 194967 h 4851901"/>
              <a:gd name="connsiteX473" fmla="*/ 3254667 w 4808490"/>
              <a:gd name="connsiteY473" fmla="*/ 194499 h 4851901"/>
              <a:gd name="connsiteX474" fmla="*/ 3092367 w 4808490"/>
              <a:gd name="connsiteY474" fmla="*/ 190967 h 4851901"/>
              <a:gd name="connsiteX475" fmla="*/ 3105278 w 4808490"/>
              <a:gd name="connsiteY475" fmla="*/ 191205 h 4851901"/>
              <a:gd name="connsiteX476" fmla="*/ 3103253 w 4808490"/>
              <a:gd name="connsiteY476" fmla="*/ 192157 h 4851901"/>
              <a:gd name="connsiteX477" fmla="*/ 3094889 w 4808490"/>
              <a:gd name="connsiteY477" fmla="*/ 191589 h 4851901"/>
              <a:gd name="connsiteX478" fmla="*/ 3086360 w 4808490"/>
              <a:gd name="connsiteY478" fmla="*/ 189484 h 4851901"/>
              <a:gd name="connsiteX479" fmla="*/ 3092367 w 4808490"/>
              <a:gd name="connsiteY479" fmla="*/ 190967 h 4851901"/>
              <a:gd name="connsiteX480" fmla="*/ 3038572 w 4808490"/>
              <a:gd name="connsiteY480" fmla="*/ 189979 h 4851901"/>
              <a:gd name="connsiteX481" fmla="*/ 3007008 w 4808490"/>
              <a:gd name="connsiteY481" fmla="*/ 189398 h 4851901"/>
              <a:gd name="connsiteX482" fmla="*/ 3038572 w 4808490"/>
              <a:gd name="connsiteY482" fmla="*/ 189979 h 4851901"/>
              <a:gd name="connsiteX483" fmla="*/ 3034057 w 4808490"/>
              <a:gd name="connsiteY483" fmla="*/ 190024 h 4851901"/>
              <a:gd name="connsiteX484" fmla="*/ 3002646 w 4808490"/>
              <a:gd name="connsiteY484" fmla="*/ 189409 h 4851901"/>
              <a:gd name="connsiteX485" fmla="*/ 3118722 w 4808490"/>
              <a:gd name="connsiteY485" fmla="*/ 188068 h 4851901"/>
              <a:gd name="connsiteX486" fmla="*/ 3153774 w 4808490"/>
              <a:gd name="connsiteY486" fmla="*/ 189129 h 4851901"/>
              <a:gd name="connsiteX487" fmla="*/ 3203068 w 4808490"/>
              <a:gd name="connsiteY487" fmla="*/ 190728 h 4851901"/>
              <a:gd name="connsiteX488" fmla="*/ 3212579 w 4808490"/>
              <a:gd name="connsiteY488" fmla="*/ 193938 h 4851901"/>
              <a:gd name="connsiteX489" fmla="*/ 3214982 w 4808490"/>
              <a:gd name="connsiteY489" fmla="*/ 194556 h 4851901"/>
              <a:gd name="connsiteX490" fmla="*/ 3165879 w 4808490"/>
              <a:gd name="connsiteY490" fmla="*/ 192319 h 4851901"/>
              <a:gd name="connsiteX491" fmla="*/ 3105278 w 4808490"/>
              <a:gd name="connsiteY491" fmla="*/ 191205 h 4851901"/>
              <a:gd name="connsiteX492" fmla="*/ 3109096 w 4808490"/>
              <a:gd name="connsiteY492" fmla="*/ 189408 h 4851901"/>
              <a:gd name="connsiteX493" fmla="*/ 3118722 w 4808490"/>
              <a:gd name="connsiteY493" fmla="*/ 188068 h 4851901"/>
              <a:gd name="connsiteX494" fmla="*/ 2079140 w 4808490"/>
              <a:gd name="connsiteY494" fmla="*/ 127420 h 4851901"/>
              <a:gd name="connsiteX495" fmla="*/ 2037086 w 4808490"/>
              <a:gd name="connsiteY495" fmla="*/ 134261 h 4851901"/>
              <a:gd name="connsiteX496" fmla="*/ 1868522 w 4808490"/>
              <a:gd name="connsiteY496" fmla="*/ 173348 h 4851901"/>
              <a:gd name="connsiteX497" fmla="*/ 1532481 w 4808490"/>
              <a:gd name="connsiteY497" fmla="*/ 291268 h 4851901"/>
              <a:gd name="connsiteX498" fmla="*/ 1222395 w 4808490"/>
              <a:gd name="connsiteY498" fmla="*/ 452775 h 4851901"/>
              <a:gd name="connsiteX499" fmla="*/ 964625 w 4808490"/>
              <a:gd name="connsiteY499" fmla="*/ 641177 h 4851901"/>
              <a:gd name="connsiteX500" fmla="*/ 505719 w 4808490"/>
              <a:gd name="connsiteY500" fmla="*/ 1161499 h 4851901"/>
              <a:gd name="connsiteX501" fmla="*/ 397457 w 4808490"/>
              <a:gd name="connsiteY501" fmla="*/ 1349110 h 4851901"/>
              <a:gd name="connsiteX502" fmla="*/ 166481 w 4808490"/>
              <a:gd name="connsiteY502" fmla="*/ 2098020 h 4851901"/>
              <a:gd name="connsiteX503" fmla="*/ 218179 w 4808490"/>
              <a:gd name="connsiteY503" fmla="*/ 1952841 h 4851901"/>
              <a:gd name="connsiteX504" fmla="*/ 278259 w 4808490"/>
              <a:gd name="connsiteY504" fmla="*/ 1801875 h 4851901"/>
              <a:gd name="connsiteX505" fmla="*/ 319980 w 4808490"/>
              <a:gd name="connsiteY505" fmla="*/ 1669957 h 4851901"/>
              <a:gd name="connsiteX506" fmla="*/ 380819 w 4808490"/>
              <a:gd name="connsiteY506" fmla="*/ 1507593 h 4851901"/>
              <a:gd name="connsiteX507" fmla="*/ 623656 w 4808490"/>
              <a:gd name="connsiteY507" fmla="*/ 1087248 h 4851901"/>
              <a:gd name="connsiteX508" fmla="*/ 955791 w 4808490"/>
              <a:gd name="connsiteY508" fmla="*/ 725649 h 4851901"/>
              <a:gd name="connsiteX509" fmla="*/ 1225683 w 4808490"/>
              <a:gd name="connsiteY509" fmla="*/ 524380 h 4851901"/>
              <a:gd name="connsiteX510" fmla="*/ 1528184 w 4808490"/>
              <a:gd name="connsiteY510" fmla="*/ 370358 h 4851901"/>
              <a:gd name="connsiteX511" fmla="*/ 1637739 w 4808490"/>
              <a:gd name="connsiteY511" fmla="*/ 330749 h 4851901"/>
              <a:gd name="connsiteX512" fmla="*/ 1787569 w 4808490"/>
              <a:gd name="connsiteY512" fmla="*/ 288092 h 4851901"/>
              <a:gd name="connsiteX513" fmla="*/ 1966416 w 4808490"/>
              <a:gd name="connsiteY513" fmla="*/ 266284 h 4851901"/>
              <a:gd name="connsiteX514" fmla="*/ 1874287 w 4808490"/>
              <a:gd name="connsiteY514" fmla="*/ 297992 h 4851901"/>
              <a:gd name="connsiteX515" fmla="*/ 1752020 w 4808490"/>
              <a:gd name="connsiteY515" fmla="*/ 340376 h 4851901"/>
              <a:gd name="connsiteX516" fmla="*/ 1963565 w 4808490"/>
              <a:gd name="connsiteY516" fmla="*/ 280628 h 4851901"/>
              <a:gd name="connsiteX517" fmla="*/ 1975692 w 4808490"/>
              <a:gd name="connsiteY517" fmla="*/ 278038 h 4851901"/>
              <a:gd name="connsiteX518" fmla="*/ 3451313 w 4808490"/>
              <a:gd name="connsiteY518" fmla="*/ 126239 h 4851901"/>
              <a:gd name="connsiteX519" fmla="*/ 3454166 w 4808490"/>
              <a:gd name="connsiteY519" fmla="*/ 126300 h 4851901"/>
              <a:gd name="connsiteX520" fmla="*/ 3452116 w 4808490"/>
              <a:gd name="connsiteY520" fmla="*/ 126521 h 4851901"/>
              <a:gd name="connsiteX521" fmla="*/ 3231727 w 4808490"/>
              <a:gd name="connsiteY521" fmla="*/ 113291 h 4851901"/>
              <a:gd name="connsiteX522" fmla="*/ 3237219 w 4808490"/>
              <a:gd name="connsiteY522" fmla="*/ 113907 h 4851901"/>
              <a:gd name="connsiteX523" fmla="*/ 3229302 w 4808490"/>
              <a:gd name="connsiteY523" fmla="*/ 113355 h 4851901"/>
              <a:gd name="connsiteX524" fmla="*/ 3266482 w 4808490"/>
              <a:gd name="connsiteY524" fmla="*/ 111616 h 4851901"/>
              <a:gd name="connsiteX525" fmla="*/ 3440009 w 4808490"/>
              <a:gd name="connsiteY525" fmla="*/ 123331 h 4851901"/>
              <a:gd name="connsiteX526" fmla="*/ 3446946 w 4808490"/>
              <a:gd name="connsiteY526" fmla="*/ 124701 h 4851901"/>
              <a:gd name="connsiteX527" fmla="*/ 3451313 w 4808490"/>
              <a:gd name="connsiteY527" fmla="*/ 126239 h 4851901"/>
              <a:gd name="connsiteX528" fmla="*/ 3429725 w 4808490"/>
              <a:gd name="connsiteY528" fmla="*/ 125781 h 4851901"/>
              <a:gd name="connsiteX529" fmla="*/ 3405474 w 4808490"/>
              <a:gd name="connsiteY529" fmla="*/ 127057 h 4851901"/>
              <a:gd name="connsiteX530" fmla="*/ 3253321 w 4808490"/>
              <a:gd name="connsiteY530" fmla="*/ 117878 h 4851901"/>
              <a:gd name="connsiteX531" fmla="*/ 3243326 w 4808490"/>
              <a:gd name="connsiteY531" fmla="*/ 114591 h 4851901"/>
              <a:gd name="connsiteX532" fmla="*/ 3237219 w 4808490"/>
              <a:gd name="connsiteY532" fmla="*/ 113907 h 4851901"/>
              <a:gd name="connsiteX533" fmla="*/ 3269391 w 4808490"/>
              <a:gd name="connsiteY533" fmla="*/ 116145 h 4851901"/>
              <a:gd name="connsiteX534" fmla="*/ 3266482 w 4808490"/>
              <a:gd name="connsiteY534" fmla="*/ 111616 h 4851901"/>
              <a:gd name="connsiteX535" fmla="*/ 2467949 w 4808490"/>
              <a:gd name="connsiteY535" fmla="*/ 87599 h 4851901"/>
              <a:gd name="connsiteX536" fmla="*/ 2426350 w 4808490"/>
              <a:gd name="connsiteY536" fmla="*/ 89858 h 4851901"/>
              <a:gd name="connsiteX537" fmla="*/ 2252443 w 4808490"/>
              <a:gd name="connsiteY537" fmla="*/ 101671 h 4851901"/>
              <a:gd name="connsiteX538" fmla="*/ 2238541 w 4808490"/>
              <a:gd name="connsiteY538" fmla="*/ 103303 h 4851901"/>
              <a:gd name="connsiteX539" fmla="*/ 2264969 w 4808490"/>
              <a:gd name="connsiteY539" fmla="*/ 101029 h 4851901"/>
              <a:gd name="connsiteX540" fmla="*/ 2460912 w 4808490"/>
              <a:gd name="connsiteY540" fmla="*/ 88065 h 4851901"/>
              <a:gd name="connsiteX541" fmla="*/ 2296827 w 4808490"/>
              <a:gd name="connsiteY541" fmla="*/ 0 h 4851901"/>
              <a:gd name="connsiteX542" fmla="*/ 2336058 w 4808490"/>
              <a:gd name="connsiteY542" fmla="*/ 17173 h 4851901"/>
              <a:gd name="connsiteX543" fmla="*/ 2182295 w 4808490"/>
              <a:gd name="connsiteY543" fmla="*/ 38919 h 4851901"/>
              <a:gd name="connsiteX544" fmla="*/ 1951706 w 4808490"/>
              <a:gd name="connsiteY544" fmla="*/ 80312 h 4851901"/>
              <a:gd name="connsiteX545" fmla="*/ 1760636 w 4808490"/>
              <a:gd name="connsiteY545" fmla="*/ 130056 h 4851901"/>
              <a:gd name="connsiteX546" fmla="*/ 2106750 w 4808490"/>
              <a:gd name="connsiteY546" fmla="*/ 63683 h 4851901"/>
              <a:gd name="connsiteX547" fmla="*/ 2416853 w 4808490"/>
              <a:gd name="connsiteY547" fmla="*/ 58163 h 4851901"/>
              <a:gd name="connsiteX548" fmla="*/ 2563933 w 4808490"/>
              <a:gd name="connsiteY548" fmla="*/ 78905 h 4851901"/>
              <a:gd name="connsiteX549" fmla="*/ 2549684 w 4808490"/>
              <a:gd name="connsiteY549" fmla="*/ 82100 h 4851901"/>
              <a:gd name="connsiteX550" fmla="*/ 2532461 w 4808490"/>
              <a:gd name="connsiteY550" fmla="*/ 83574 h 4851901"/>
              <a:gd name="connsiteX551" fmla="*/ 2545609 w 4808490"/>
              <a:gd name="connsiteY551" fmla="*/ 82777 h 4851901"/>
              <a:gd name="connsiteX552" fmla="*/ 2602479 w 4808490"/>
              <a:gd name="connsiteY552" fmla="*/ 80880 h 4851901"/>
              <a:gd name="connsiteX553" fmla="*/ 2713662 w 4808490"/>
              <a:gd name="connsiteY553" fmla="*/ 75803 h 4851901"/>
              <a:gd name="connsiteX554" fmla="*/ 2938592 w 4808490"/>
              <a:gd name="connsiteY554" fmla="*/ 70217 h 4851901"/>
              <a:gd name="connsiteX555" fmla="*/ 2957794 w 4808490"/>
              <a:gd name="connsiteY555" fmla="*/ 75061 h 4851901"/>
              <a:gd name="connsiteX556" fmla="*/ 2911154 w 4808490"/>
              <a:gd name="connsiteY556" fmla="*/ 75596 h 4851901"/>
              <a:gd name="connsiteX557" fmla="*/ 2795009 w 4808490"/>
              <a:gd name="connsiteY557" fmla="*/ 76366 h 4851901"/>
              <a:gd name="connsiteX558" fmla="*/ 2776325 w 4808490"/>
              <a:gd name="connsiteY558" fmla="*/ 76307 h 4851901"/>
              <a:gd name="connsiteX559" fmla="*/ 2771879 w 4808490"/>
              <a:gd name="connsiteY559" fmla="*/ 76786 h 4851901"/>
              <a:gd name="connsiteX560" fmla="*/ 2521305 w 4808490"/>
              <a:gd name="connsiteY560" fmla="*/ 85140 h 4851901"/>
              <a:gd name="connsiteX561" fmla="*/ 2545551 w 4808490"/>
              <a:gd name="connsiteY561" fmla="*/ 91860 h 4851901"/>
              <a:gd name="connsiteX562" fmla="*/ 2814471 w 4808490"/>
              <a:gd name="connsiteY562" fmla="*/ 83605 h 4851901"/>
              <a:gd name="connsiteX563" fmla="*/ 2935879 w 4808490"/>
              <a:gd name="connsiteY563" fmla="*/ 86762 h 4851901"/>
              <a:gd name="connsiteX564" fmla="*/ 3059599 w 4808490"/>
              <a:gd name="connsiteY564" fmla="*/ 92091 h 4851901"/>
              <a:gd name="connsiteX565" fmla="*/ 2876042 w 4808490"/>
              <a:gd name="connsiteY565" fmla="*/ 93216 h 4851901"/>
              <a:gd name="connsiteX566" fmla="*/ 2900205 w 4808490"/>
              <a:gd name="connsiteY566" fmla="*/ 102366 h 4851901"/>
              <a:gd name="connsiteX567" fmla="*/ 3158097 w 4808490"/>
              <a:gd name="connsiteY567" fmla="*/ 97719 h 4851901"/>
              <a:gd name="connsiteX568" fmla="*/ 3152833 w 4808490"/>
              <a:gd name="connsiteY568" fmla="*/ 93792 h 4851901"/>
              <a:gd name="connsiteX569" fmla="*/ 3211273 w 4808490"/>
              <a:gd name="connsiteY569" fmla="*/ 96825 h 4851901"/>
              <a:gd name="connsiteX570" fmla="*/ 3181265 w 4808490"/>
              <a:gd name="connsiteY570" fmla="*/ 97642 h 4851901"/>
              <a:gd name="connsiteX571" fmla="*/ 3191235 w 4808490"/>
              <a:gd name="connsiteY571" fmla="*/ 103481 h 4851901"/>
              <a:gd name="connsiteX572" fmla="*/ 2928639 w 4808490"/>
              <a:gd name="connsiteY572" fmla="*/ 106215 h 4851901"/>
              <a:gd name="connsiteX573" fmla="*/ 2952801 w 4808490"/>
              <a:gd name="connsiteY573" fmla="*/ 115366 h 4851901"/>
              <a:gd name="connsiteX574" fmla="*/ 2969093 w 4808490"/>
              <a:gd name="connsiteY574" fmla="*/ 115684 h 4851901"/>
              <a:gd name="connsiteX575" fmla="*/ 3119771 w 4808490"/>
              <a:gd name="connsiteY575" fmla="*/ 111189 h 4851901"/>
              <a:gd name="connsiteX576" fmla="*/ 3195331 w 4808490"/>
              <a:gd name="connsiteY576" fmla="*/ 110992 h 4851901"/>
              <a:gd name="connsiteX577" fmla="*/ 3229302 w 4808490"/>
              <a:gd name="connsiteY577" fmla="*/ 113355 h 4851901"/>
              <a:gd name="connsiteX578" fmla="*/ 3002010 w 4808490"/>
              <a:gd name="connsiteY578" fmla="*/ 119395 h 4851901"/>
              <a:gd name="connsiteX579" fmla="*/ 2888260 w 4808490"/>
              <a:gd name="connsiteY579" fmla="*/ 119906 h 4851901"/>
              <a:gd name="connsiteX580" fmla="*/ 2774427 w 4808490"/>
              <a:gd name="connsiteY580" fmla="*/ 122849 h 4851901"/>
              <a:gd name="connsiteX581" fmla="*/ 2798330 w 4808490"/>
              <a:gd name="connsiteY581" fmla="*/ 129607 h 4851901"/>
              <a:gd name="connsiteX582" fmla="*/ 2888996 w 4808490"/>
              <a:gd name="connsiteY582" fmla="*/ 126743 h 4851901"/>
              <a:gd name="connsiteX583" fmla="*/ 2979580 w 4808490"/>
              <a:gd name="connsiteY583" fmla="*/ 126310 h 4851901"/>
              <a:gd name="connsiteX584" fmla="*/ 3160825 w 4808490"/>
              <a:gd name="connsiteY584" fmla="*/ 123014 h 4851901"/>
              <a:gd name="connsiteX585" fmla="*/ 3175020 w 4808490"/>
              <a:gd name="connsiteY585" fmla="*/ 126323 h 4851901"/>
              <a:gd name="connsiteX586" fmla="*/ 3226364 w 4808490"/>
              <a:gd name="connsiteY586" fmla="*/ 127702 h 4851901"/>
              <a:gd name="connsiteX587" fmla="*/ 3280358 w 4808490"/>
              <a:gd name="connsiteY587" fmla="*/ 131214 h 4851901"/>
              <a:gd name="connsiteX588" fmla="*/ 3283010 w 4808490"/>
              <a:gd name="connsiteY588" fmla="*/ 133348 h 4851901"/>
              <a:gd name="connsiteX589" fmla="*/ 3182337 w 4808490"/>
              <a:gd name="connsiteY589" fmla="*/ 130029 h 4851901"/>
              <a:gd name="connsiteX590" fmla="*/ 3175499 w 4808490"/>
              <a:gd name="connsiteY590" fmla="*/ 130767 h 4851901"/>
              <a:gd name="connsiteX591" fmla="*/ 3146806 w 4808490"/>
              <a:gd name="connsiteY591" fmla="*/ 124526 h 4851901"/>
              <a:gd name="connsiteX592" fmla="*/ 3154726 w 4808490"/>
              <a:gd name="connsiteY592" fmla="*/ 130588 h 4851901"/>
              <a:gd name="connsiteX593" fmla="*/ 3181282 w 4808490"/>
              <a:gd name="connsiteY593" fmla="*/ 139479 h 4851901"/>
              <a:gd name="connsiteX594" fmla="*/ 3222914 w 4808490"/>
              <a:gd name="connsiteY594" fmla="*/ 137410 h 4851901"/>
              <a:gd name="connsiteX595" fmla="*/ 3265025 w 4808490"/>
              <a:gd name="connsiteY595" fmla="*/ 139785 h 4851901"/>
              <a:gd name="connsiteX596" fmla="*/ 3349026 w 4808490"/>
              <a:gd name="connsiteY596" fmla="*/ 142481 h 4851901"/>
              <a:gd name="connsiteX597" fmla="*/ 3346374 w 4808490"/>
              <a:gd name="connsiteY597" fmla="*/ 140347 h 4851901"/>
              <a:gd name="connsiteX598" fmla="*/ 3351162 w 4808490"/>
              <a:gd name="connsiteY598" fmla="*/ 139830 h 4851901"/>
              <a:gd name="connsiteX599" fmla="*/ 3375322 w 4808490"/>
              <a:gd name="connsiteY599" fmla="*/ 148981 h 4851901"/>
              <a:gd name="connsiteX600" fmla="*/ 3433763 w 4808490"/>
              <a:gd name="connsiteY600" fmla="*/ 152014 h 4851901"/>
              <a:gd name="connsiteX601" fmla="*/ 3433506 w 4808490"/>
              <a:gd name="connsiteY601" fmla="*/ 149621 h 4851901"/>
              <a:gd name="connsiteX602" fmla="*/ 3555135 w 4808490"/>
              <a:gd name="connsiteY602" fmla="*/ 154829 h 4851901"/>
              <a:gd name="connsiteX603" fmla="*/ 3461939 w 4808490"/>
              <a:gd name="connsiteY603" fmla="*/ 153470 h 4851901"/>
              <a:gd name="connsiteX604" fmla="*/ 3462197 w 4808490"/>
              <a:gd name="connsiteY604" fmla="*/ 155863 h 4851901"/>
              <a:gd name="connsiteX605" fmla="*/ 3254136 w 4808490"/>
              <a:gd name="connsiteY605" fmla="*/ 147874 h 4851901"/>
              <a:gd name="connsiteX606" fmla="*/ 3047105 w 4808490"/>
              <a:gd name="connsiteY606" fmla="*/ 149456 h 4851901"/>
              <a:gd name="connsiteX607" fmla="*/ 3062119 w 4808490"/>
              <a:gd name="connsiteY607" fmla="*/ 157172 h 4851901"/>
              <a:gd name="connsiteX608" fmla="*/ 2929824 w 4808490"/>
              <a:gd name="connsiteY608" fmla="*/ 162105 h 4851901"/>
              <a:gd name="connsiteX609" fmla="*/ 2949284 w 4808490"/>
              <a:gd name="connsiteY609" fmla="*/ 169343 h 4851901"/>
              <a:gd name="connsiteX610" fmla="*/ 3022223 w 4808490"/>
              <a:gd name="connsiteY610" fmla="*/ 175308 h 4851901"/>
              <a:gd name="connsiteX611" fmla="*/ 2957339 w 4808490"/>
              <a:gd name="connsiteY611" fmla="*/ 179886 h 4851901"/>
              <a:gd name="connsiteX612" fmla="*/ 2981844 w 4808490"/>
              <a:gd name="connsiteY612" fmla="*/ 189000 h 4851901"/>
              <a:gd name="connsiteX613" fmla="*/ 3002646 w 4808490"/>
              <a:gd name="connsiteY613" fmla="*/ 189409 h 4851901"/>
              <a:gd name="connsiteX614" fmla="*/ 2926989 w 4808490"/>
              <a:gd name="connsiteY614" fmla="*/ 189589 h 4851901"/>
              <a:gd name="connsiteX615" fmla="*/ 2846895 w 4808490"/>
              <a:gd name="connsiteY615" fmla="*/ 191798 h 4851901"/>
              <a:gd name="connsiteX616" fmla="*/ 2866354 w 4808490"/>
              <a:gd name="connsiteY616" fmla="*/ 199035 h 4851901"/>
              <a:gd name="connsiteX617" fmla="*/ 2953229 w 4808490"/>
              <a:gd name="connsiteY617" fmla="*/ 205918 h 4851901"/>
              <a:gd name="connsiteX618" fmla="*/ 2874530 w 4808490"/>
              <a:gd name="connsiteY618" fmla="*/ 207491 h 4851901"/>
              <a:gd name="connsiteX619" fmla="*/ 2795749 w 4808490"/>
              <a:gd name="connsiteY619" fmla="*/ 211491 h 4851901"/>
              <a:gd name="connsiteX620" fmla="*/ 2817261 w 4808490"/>
              <a:gd name="connsiteY620" fmla="*/ 218508 h 4851901"/>
              <a:gd name="connsiteX621" fmla="*/ 2819653 w 4808490"/>
              <a:gd name="connsiteY621" fmla="*/ 218250 h 4851901"/>
              <a:gd name="connsiteX622" fmla="*/ 2931313 w 4808490"/>
              <a:gd name="connsiteY622" fmla="*/ 217618 h 4851901"/>
              <a:gd name="connsiteX623" fmla="*/ 3042754 w 4808490"/>
              <a:gd name="connsiteY623" fmla="*/ 214936 h 4851901"/>
              <a:gd name="connsiteX624" fmla="*/ 3051985 w 4808490"/>
              <a:gd name="connsiteY624" fmla="*/ 213939 h 4851901"/>
              <a:gd name="connsiteX625" fmla="*/ 3082214 w 4808490"/>
              <a:gd name="connsiteY625" fmla="*/ 215174 h 4851901"/>
              <a:gd name="connsiteX626" fmla="*/ 3091445 w 4808490"/>
              <a:gd name="connsiteY626" fmla="*/ 214178 h 4851901"/>
              <a:gd name="connsiteX627" fmla="*/ 3100936 w 4808490"/>
              <a:gd name="connsiteY627" fmla="*/ 215575 h 4851901"/>
              <a:gd name="connsiteX628" fmla="*/ 3212375 w 4808490"/>
              <a:gd name="connsiteY628" fmla="*/ 212893 h 4851901"/>
              <a:gd name="connsiteX629" fmla="*/ 3250041 w 4808490"/>
              <a:gd name="connsiteY629" fmla="*/ 215747 h 4851901"/>
              <a:gd name="connsiteX630" fmla="*/ 3041097 w 4808490"/>
              <a:gd name="connsiteY630" fmla="*/ 222030 h 4851901"/>
              <a:gd name="connsiteX631" fmla="*/ 3041356 w 4808490"/>
              <a:gd name="connsiteY631" fmla="*/ 224422 h 4851901"/>
              <a:gd name="connsiteX632" fmla="*/ 2978729 w 4808490"/>
              <a:gd name="connsiteY632" fmla="*/ 224260 h 4851901"/>
              <a:gd name="connsiteX633" fmla="*/ 3000239 w 4808490"/>
              <a:gd name="connsiteY633" fmla="*/ 231277 h 4851901"/>
              <a:gd name="connsiteX634" fmla="*/ 3095830 w 4808490"/>
              <a:gd name="connsiteY634" fmla="*/ 232378 h 4851901"/>
              <a:gd name="connsiteX635" fmla="*/ 3098224 w 4808490"/>
              <a:gd name="connsiteY635" fmla="*/ 232120 h 4851901"/>
              <a:gd name="connsiteX636" fmla="*/ 3181708 w 4808490"/>
              <a:gd name="connsiteY636" fmla="*/ 230032 h 4851901"/>
              <a:gd name="connsiteX637" fmla="*/ 3223598 w 4808490"/>
              <a:gd name="connsiteY637" fmla="*/ 230355 h 4851901"/>
              <a:gd name="connsiteX638" fmla="*/ 3265710 w 4808490"/>
              <a:gd name="connsiteY638" fmla="*/ 232729 h 4851901"/>
              <a:gd name="connsiteX639" fmla="*/ 3431799 w 4808490"/>
              <a:gd name="connsiteY639" fmla="*/ 242824 h 4851901"/>
              <a:gd name="connsiteX640" fmla="*/ 3357286 w 4808490"/>
              <a:gd name="connsiteY640" fmla="*/ 241525 h 4851901"/>
              <a:gd name="connsiteX641" fmla="*/ 3357765 w 4808490"/>
              <a:gd name="connsiteY641" fmla="*/ 245969 h 4851901"/>
              <a:gd name="connsiteX642" fmla="*/ 3290093 w 4808490"/>
              <a:gd name="connsiteY642" fmla="*/ 243931 h 4851901"/>
              <a:gd name="connsiteX643" fmla="*/ 3226905 w 4808490"/>
              <a:gd name="connsiteY643" fmla="*/ 241756 h 4851901"/>
              <a:gd name="connsiteX644" fmla="*/ 3166892 w 4808490"/>
              <a:gd name="connsiteY644" fmla="*/ 243387 h 4851901"/>
              <a:gd name="connsiteX645" fmla="*/ 3041432 w 4808490"/>
              <a:gd name="connsiteY645" fmla="*/ 247582 h 4851901"/>
              <a:gd name="connsiteX646" fmla="*/ 3053796 w 4808490"/>
              <a:gd name="connsiteY646" fmla="*/ 253165 h 4851901"/>
              <a:gd name="connsiteX647" fmla="*/ 2974276 w 4808490"/>
              <a:gd name="connsiteY647" fmla="*/ 250331 h 4851901"/>
              <a:gd name="connsiteX648" fmla="*/ 2986639 w 4808490"/>
              <a:gd name="connsiteY648" fmla="*/ 255913 h 4851901"/>
              <a:gd name="connsiteX649" fmla="*/ 2993736 w 4808490"/>
              <a:gd name="connsiteY649" fmla="*/ 257568 h 4851901"/>
              <a:gd name="connsiteX650" fmla="*/ 3017642 w 4808490"/>
              <a:gd name="connsiteY650" fmla="*/ 264325 h 4851901"/>
              <a:gd name="connsiteX651" fmla="*/ 3313460 w 4808490"/>
              <a:gd name="connsiteY651" fmla="*/ 264924 h 4851901"/>
              <a:gd name="connsiteX652" fmla="*/ 3318161 w 4808490"/>
              <a:gd name="connsiteY652" fmla="*/ 266837 h 4851901"/>
              <a:gd name="connsiteX653" fmla="*/ 3294994 w 4808490"/>
              <a:gd name="connsiteY653" fmla="*/ 266915 h 4851901"/>
              <a:gd name="connsiteX654" fmla="*/ 3273878 w 4808490"/>
              <a:gd name="connsiteY654" fmla="*/ 266773 h 4851901"/>
              <a:gd name="connsiteX655" fmla="*/ 3281796 w 4808490"/>
              <a:gd name="connsiteY655" fmla="*/ 272835 h 4851901"/>
              <a:gd name="connsiteX656" fmla="*/ 3223273 w 4808490"/>
              <a:gd name="connsiteY656" fmla="*/ 272231 h 4851901"/>
              <a:gd name="connsiteX657" fmla="*/ 3165091 w 4808490"/>
              <a:gd name="connsiteY657" fmla="*/ 271591 h 4851901"/>
              <a:gd name="connsiteX658" fmla="*/ 3184550 w 4808490"/>
              <a:gd name="connsiteY658" fmla="*/ 278827 h 4851901"/>
              <a:gd name="connsiteX659" fmla="*/ 3296949 w 4808490"/>
              <a:gd name="connsiteY659" fmla="*/ 285032 h 4851901"/>
              <a:gd name="connsiteX660" fmla="*/ 3406510 w 4808490"/>
              <a:gd name="connsiteY660" fmla="*/ 287393 h 4851901"/>
              <a:gd name="connsiteX661" fmla="*/ 3425969 w 4808490"/>
              <a:gd name="connsiteY661" fmla="*/ 294630 h 4851901"/>
              <a:gd name="connsiteX662" fmla="*/ 3381687 w 4808490"/>
              <a:gd name="connsiteY662" fmla="*/ 294565 h 4851901"/>
              <a:gd name="connsiteX663" fmla="*/ 3130152 w 4808490"/>
              <a:gd name="connsiteY663" fmla="*/ 294032 h 4851901"/>
              <a:gd name="connsiteX664" fmla="*/ 3133024 w 4808490"/>
              <a:gd name="connsiteY664" fmla="*/ 298217 h 4851901"/>
              <a:gd name="connsiteX665" fmla="*/ 3093566 w 4808490"/>
              <a:gd name="connsiteY665" fmla="*/ 297978 h 4851901"/>
              <a:gd name="connsiteX666" fmla="*/ 3079630 w 4808490"/>
              <a:gd name="connsiteY666" fmla="*/ 297060 h 4851901"/>
              <a:gd name="connsiteX667" fmla="*/ 3187499 w 4808490"/>
              <a:gd name="connsiteY667" fmla="*/ 306173 h 4851901"/>
              <a:gd name="connsiteX668" fmla="*/ 3234461 w 4808490"/>
              <a:gd name="connsiteY668" fmla="*/ 306209 h 4851901"/>
              <a:gd name="connsiteX669" fmla="*/ 3282161 w 4808490"/>
              <a:gd name="connsiteY669" fmla="*/ 307588 h 4851901"/>
              <a:gd name="connsiteX670" fmla="*/ 3275185 w 4808490"/>
              <a:gd name="connsiteY670" fmla="*/ 308170 h 4851901"/>
              <a:gd name="connsiteX671" fmla="*/ 3264405 w 4808490"/>
              <a:gd name="connsiteY671" fmla="*/ 307216 h 4851901"/>
              <a:gd name="connsiteX672" fmla="*/ 3277024 w 4808490"/>
              <a:gd name="connsiteY672" fmla="*/ 315190 h 4851901"/>
              <a:gd name="connsiteX673" fmla="*/ 3305118 w 4808490"/>
              <a:gd name="connsiteY673" fmla="*/ 319077 h 4851901"/>
              <a:gd name="connsiteX674" fmla="*/ 3221152 w 4808490"/>
              <a:gd name="connsiteY674" fmla="*/ 316722 h 4851901"/>
              <a:gd name="connsiteX675" fmla="*/ 3135274 w 4808490"/>
              <a:gd name="connsiteY675" fmla="*/ 319069 h 4851901"/>
              <a:gd name="connsiteX676" fmla="*/ 3157348 w 4808490"/>
              <a:gd name="connsiteY676" fmla="*/ 328098 h 4851901"/>
              <a:gd name="connsiteX677" fmla="*/ 3232118 w 4808490"/>
              <a:gd name="connsiteY677" fmla="*/ 331790 h 4851901"/>
              <a:gd name="connsiteX678" fmla="*/ 3306887 w 4808490"/>
              <a:gd name="connsiteY678" fmla="*/ 335484 h 4851901"/>
              <a:gd name="connsiteX679" fmla="*/ 3223143 w 4808490"/>
              <a:gd name="connsiteY679" fmla="*/ 335179 h 4851901"/>
              <a:gd name="connsiteX680" fmla="*/ 3218699 w 4808490"/>
              <a:gd name="connsiteY680" fmla="*/ 335659 h 4851901"/>
              <a:gd name="connsiteX681" fmla="*/ 3181512 w 4808490"/>
              <a:gd name="connsiteY681" fmla="*/ 337249 h 4851901"/>
              <a:gd name="connsiteX682" fmla="*/ 3144325 w 4808490"/>
              <a:gd name="connsiteY682" fmla="*/ 338839 h 4851901"/>
              <a:gd name="connsiteX683" fmla="*/ 3168571 w 4808490"/>
              <a:gd name="connsiteY683" fmla="*/ 345560 h 4851901"/>
              <a:gd name="connsiteX684" fmla="*/ 3207810 w 4808490"/>
              <a:gd name="connsiteY684" fmla="*/ 343749 h 4851901"/>
              <a:gd name="connsiteX685" fmla="*/ 3384012 w 4808490"/>
              <a:gd name="connsiteY685" fmla="*/ 338576 h 4851901"/>
              <a:gd name="connsiteX686" fmla="*/ 3362500 w 4808490"/>
              <a:gd name="connsiteY686" fmla="*/ 331561 h 4851901"/>
              <a:gd name="connsiteX687" fmla="*/ 3343557 w 4808490"/>
              <a:gd name="connsiteY687" fmla="*/ 329108 h 4851901"/>
              <a:gd name="connsiteX688" fmla="*/ 3437011 w 4808490"/>
              <a:gd name="connsiteY688" fmla="*/ 332861 h 4851901"/>
              <a:gd name="connsiteX689" fmla="*/ 3415279 w 4808490"/>
              <a:gd name="connsiteY689" fmla="*/ 323793 h 4851901"/>
              <a:gd name="connsiteX690" fmla="*/ 3318915 w 4808490"/>
              <a:gd name="connsiteY690" fmla="*/ 315514 h 4851901"/>
              <a:gd name="connsiteX691" fmla="*/ 3424254 w 4808490"/>
              <a:gd name="connsiteY691" fmla="*/ 320405 h 4851901"/>
              <a:gd name="connsiteX692" fmla="*/ 3406846 w 4808490"/>
              <a:gd name="connsiteY692" fmla="*/ 312945 h 4851901"/>
              <a:gd name="connsiteX693" fmla="*/ 3388207 w 4808490"/>
              <a:gd name="connsiteY693" fmla="*/ 310114 h 4851901"/>
              <a:gd name="connsiteX694" fmla="*/ 3404535 w 4808490"/>
              <a:gd name="connsiteY694" fmla="*/ 310774 h 4851901"/>
              <a:gd name="connsiteX695" fmla="*/ 3394566 w 4808490"/>
              <a:gd name="connsiteY695" fmla="*/ 304933 h 4851901"/>
              <a:gd name="connsiteX696" fmla="*/ 3403798 w 4808490"/>
              <a:gd name="connsiteY696" fmla="*/ 303937 h 4851901"/>
              <a:gd name="connsiteX697" fmla="*/ 3476174 w 4808490"/>
              <a:gd name="connsiteY697" fmla="*/ 307889 h 4851901"/>
              <a:gd name="connsiteX698" fmla="*/ 3498248 w 4808490"/>
              <a:gd name="connsiteY698" fmla="*/ 316919 h 4851901"/>
              <a:gd name="connsiteX699" fmla="*/ 3593075 w 4808490"/>
              <a:gd name="connsiteY699" fmla="*/ 323376 h 4851901"/>
              <a:gd name="connsiteX700" fmla="*/ 3639886 w 4808490"/>
              <a:gd name="connsiteY700" fmla="*/ 327291 h 4851901"/>
              <a:gd name="connsiteX701" fmla="*/ 3638117 w 4808490"/>
              <a:gd name="connsiteY701" fmla="*/ 328586 h 4851901"/>
              <a:gd name="connsiteX702" fmla="*/ 3632759 w 4808490"/>
              <a:gd name="connsiteY702" fmla="*/ 331205 h 4851901"/>
              <a:gd name="connsiteX703" fmla="*/ 3552897 w 4808490"/>
              <a:gd name="connsiteY703" fmla="*/ 329698 h 4851901"/>
              <a:gd name="connsiteX704" fmla="*/ 3427779 w 4808490"/>
              <a:gd name="connsiteY704" fmla="*/ 333857 h 4851901"/>
              <a:gd name="connsiteX705" fmla="*/ 3445104 w 4808490"/>
              <a:gd name="connsiteY705" fmla="*/ 343745 h 4851901"/>
              <a:gd name="connsiteX706" fmla="*/ 3464047 w 4808490"/>
              <a:gd name="connsiteY706" fmla="*/ 346197 h 4851901"/>
              <a:gd name="connsiteX707" fmla="*/ 3445842 w 4808490"/>
              <a:gd name="connsiteY707" fmla="*/ 350581 h 4851901"/>
              <a:gd name="connsiteX708" fmla="*/ 3434557 w 4808490"/>
              <a:gd name="connsiteY708" fmla="*/ 351797 h 4851901"/>
              <a:gd name="connsiteX709" fmla="*/ 3209026 w 4808490"/>
              <a:gd name="connsiteY709" fmla="*/ 355029 h 4851901"/>
              <a:gd name="connsiteX710" fmla="*/ 3230880 w 4808490"/>
              <a:gd name="connsiteY710" fmla="*/ 362008 h 4851901"/>
              <a:gd name="connsiteX711" fmla="*/ 3322457 w 4808490"/>
              <a:gd name="connsiteY711" fmla="*/ 370804 h 4851901"/>
              <a:gd name="connsiteX712" fmla="*/ 3318270 w 4808490"/>
              <a:gd name="connsiteY712" fmla="*/ 373677 h 4851901"/>
              <a:gd name="connsiteX713" fmla="*/ 3190759 w 4808490"/>
              <a:gd name="connsiteY713" fmla="*/ 378093 h 4851901"/>
              <a:gd name="connsiteX714" fmla="*/ 3212270 w 4808490"/>
              <a:gd name="connsiteY714" fmla="*/ 385110 h 4851901"/>
              <a:gd name="connsiteX715" fmla="*/ 3277772 w 4808490"/>
              <a:gd name="connsiteY715" fmla="*/ 389456 h 4851901"/>
              <a:gd name="connsiteX716" fmla="*/ 3250932 w 4808490"/>
              <a:gd name="connsiteY716" fmla="*/ 397192 h 4851901"/>
              <a:gd name="connsiteX717" fmla="*/ 3234604 w 4808490"/>
              <a:gd name="connsiteY717" fmla="*/ 396533 h 4851901"/>
              <a:gd name="connsiteX718" fmla="*/ 3212750 w 4808490"/>
              <a:gd name="connsiteY718" fmla="*/ 389553 h 4851901"/>
              <a:gd name="connsiteX719" fmla="*/ 3078661 w 4808490"/>
              <a:gd name="connsiteY719" fmla="*/ 397100 h 4851901"/>
              <a:gd name="connsiteX720" fmla="*/ 3093332 w 4808490"/>
              <a:gd name="connsiteY720" fmla="*/ 404853 h 4851901"/>
              <a:gd name="connsiteX721" fmla="*/ 3085553 w 4808490"/>
              <a:gd name="connsiteY721" fmla="*/ 405692 h 4851901"/>
              <a:gd name="connsiteX722" fmla="*/ 3084100 w 4808490"/>
              <a:gd name="connsiteY722" fmla="*/ 405849 h 4851901"/>
              <a:gd name="connsiteX723" fmla="*/ 3082307 w 4808490"/>
              <a:gd name="connsiteY723" fmla="*/ 408463 h 4851901"/>
              <a:gd name="connsiteX724" fmla="*/ 2961377 w 4808490"/>
              <a:gd name="connsiteY724" fmla="*/ 409749 h 4851901"/>
              <a:gd name="connsiteX725" fmla="*/ 2973397 w 4808490"/>
              <a:gd name="connsiteY725" fmla="*/ 415369 h 4851901"/>
              <a:gd name="connsiteX726" fmla="*/ 3053691 w 4808490"/>
              <a:gd name="connsiteY726" fmla="*/ 425381 h 4851901"/>
              <a:gd name="connsiteX727" fmla="*/ 2921256 w 4808490"/>
              <a:gd name="connsiteY727" fmla="*/ 425833 h 4851901"/>
              <a:gd name="connsiteX728" fmla="*/ 2942768 w 4808490"/>
              <a:gd name="connsiteY728" fmla="*/ 432851 h 4851901"/>
              <a:gd name="connsiteX729" fmla="*/ 3171909 w 4808490"/>
              <a:gd name="connsiteY729" fmla="*/ 440641 h 4851901"/>
              <a:gd name="connsiteX730" fmla="*/ 3191026 w 4808490"/>
              <a:gd name="connsiteY730" fmla="*/ 447915 h 4851901"/>
              <a:gd name="connsiteX731" fmla="*/ 3054027 w 4808490"/>
              <a:gd name="connsiteY731" fmla="*/ 450933 h 4851901"/>
              <a:gd name="connsiteX732" fmla="*/ 3084375 w 4808490"/>
              <a:gd name="connsiteY732" fmla="*/ 450081 h 4851901"/>
              <a:gd name="connsiteX733" fmla="*/ 3017696 w 4808490"/>
              <a:gd name="connsiteY733" fmla="*/ 457272 h 4851901"/>
              <a:gd name="connsiteX734" fmla="*/ 3041602 w 4808490"/>
              <a:gd name="connsiteY734" fmla="*/ 464032 h 4851901"/>
              <a:gd name="connsiteX735" fmla="*/ 3055537 w 4808490"/>
              <a:gd name="connsiteY735" fmla="*/ 464949 h 4851901"/>
              <a:gd name="connsiteX736" fmla="*/ 3037415 w 4808490"/>
              <a:gd name="connsiteY736" fmla="*/ 466904 h 4851901"/>
              <a:gd name="connsiteX737" fmla="*/ 3146682 w 4808490"/>
              <a:gd name="connsiteY737" fmla="*/ 466529 h 4851901"/>
              <a:gd name="connsiteX738" fmla="*/ 3125824 w 4808490"/>
              <a:gd name="connsiteY738" fmla="*/ 468779 h 4851901"/>
              <a:gd name="connsiteX739" fmla="*/ 3262825 w 4808490"/>
              <a:gd name="connsiteY739" fmla="*/ 465760 h 4851901"/>
              <a:gd name="connsiteX740" fmla="*/ 3265218 w 4808490"/>
              <a:gd name="connsiteY740" fmla="*/ 465501 h 4851901"/>
              <a:gd name="connsiteX741" fmla="*/ 3268726 w 4808490"/>
              <a:gd name="connsiteY741" fmla="*/ 466855 h 4851901"/>
              <a:gd name="connsiteX742" fmla="*/ 3264627 w 4808490"/>
              <a:gd name="connsiteY742" fmla="*/ 471041 h 4851901"/>
              <a:gd name="connsiteX743" fmla="*/ 3239594 w 4808490"/>
              <a:gd name="connsiteY743" fmla="*/ 473976 h 4851901"/>
              <a:gd name="connsiteX744" fmla="*/ 3225993 w 4808490"/>
              <a:gd name="connsiteY744" fmla="*/ 482106 h 4851901"/>
              <a:gd name="connsiteX745" fmla="*/ 3213945 w 4808490"/>
              <a:gd name="connsiteY745" fmla="*/ 486815 h 4851901"/>
              <a:gd name="connsiteX746" fmla="*/ 3206854 w 4808490"/>
              <a:gd name="connsiteY746" fmla="*/ 485628 h 4851901"/>
              <a:gd name="connsiteX747" fmla="*/ 3167394 w 4808490"/>
              <a:gd name="connsiteY747" fmla="*/ 485389 h 4851901"/>
              <a:gd name="connsiteX748" fmla="*/ 3165000 w 4808490"/>
              <a:gd name="connsiteY748" fmla="*/ 485647 h 4851901"/>
              <a:gd name="connsiteX749" fmla="*/ 3086700 w 4808490"/>
              <a:gd name="connsiteY749" fmla="*/ 494092 h 4851901"/>
              <a:gd name="connsiteX750" fmla="*/ 3191099 w 4808490"/>
              <a:gd name="connsiteY750" fmla="*/ 493001 h 4851901"/>
              <a:gd name="connsiteX751" fmla="*/ 3187676 w 4808490"/>
              <a:gd name="connsiteY751" fmla="*/ 495507 h 4851901"/>
              <a:gd name="connsiteX752" fmla="*/ 3175849 w 4808490"/>
              <a:gd name="connsiteY752" fmla="*/ 501285 h 4851901"/>
              <a:gd name="connsiteX753" fmla="*/ 3157037 w 4808490"/>
              <a:gd name="connsiteY753" fmla="*/ 500735 h 4851901"/>
              <a:gd name="connsiteX754" fmla="*/ 3152137 w 4808490"/>
              <a:gd name="connsiteY754" fmla="*/ 505695 h 4851901"/>
              <a:gd name="connsiteX755" fmla="*/ 3148801 w 4808490"/>
              <a:gd name="connsiteY755" fmla="*/ 509073 h 4851901"/>
              <a:gd name="connsiteX756" fmla="*/ 3134592 w 4808490"/>
              <a:gd name="connsiteY756" fmla="*/ 505180 h 4851901"/>
              <a:gd name="connsiteX757" fmla="*/ 3071623 w 4808490"/>
              <a:gd name="connsiteY757" fmla="*/ 505055 h 4851901"/>
              <a:gd name="connsiteX758" fmla="*/ 3030249 w 4808490"/>
              <a:gd name="connsiteY758" fmla="*/ 509517 h 4851901"/>
              <a:gd name="connsiteX759" fmla="*/ 3027856 w 4808490"/>
              <a:gd name="connsiteY759" fmla="*/ 509774 h 4851901"/>
              <a:gd name="connsiteX760" fmla="*/ 3037309 w 4808490"/>
              <a:gd name="connsiteY760" fmla="*/ 510831 h 4851901"/>
              <a:gd name="connsiteX761" fmla="*/ 2984088 w 4808490"/>
              <a:gd name="connsiteY761" fmla="*/ 514496 h 4851901"/>
              <a:gd name="connsiteX762" fmla="*/ 2996451 w 4808490"/>
              <a:gd name="connsiteY762" fmla="*/ 520079 h 4851901"/>
              <a:gd name="connsiteX763" fmla="*/ 3064124 w 4808490"/>
              <a:gd name="connsiteY763" fmla="*/ 522116 h 4851901"/>
              <a:gd name="connsiteX764" fmla="*/ 3073356 w 4808490"/>
              <a:gd name="connsiteY764" fmla="*/ 521119 h 4851901"/>
              <a:gd name="connsiteX765" fmla="*/ 3080418 w 4808490"/>
              <a:gd name="connsiteY765" fmla="*/ 522433 h 4851901"/>
              <a:gd name="connsiteX766" fmla="*/ 3071184 w 4808490"/>
              <a:gd name="connsiteY766" fmla="*/ 523430 h 4851901"/>
              <a:gd name="connsiteX767" fmla="*/ 3064604 w 4808490"/>
              <a:gd name="connsiteY767" fmla="*/ 526559 h 4851901"/>
              <a:gd name="connsiteX768" fmla="*/ 2997926 w 4808490"/>
              <a:gd name="connsiteY768" fmla="*/ 533752 h 4851901"/>
              <a:gd name="connsiteX769" fmla="*/ 3053974 w 4808490"/>
              <a:gd name="connsiteY769" fmla="*/ 537042 h 4851901"/>
              <a:gd name="connsiteX770" fmla="*/ 2984765 w 4808490"/>
              <a:gd name="connsiteY770" fmla="*/ 540012 h 4851901"/>
              <a:gd name="connsiteX771" fmla="*/ 2998922 w 4808490"/>
              <a:gd name="connsiteY771" fmla="*/ 542981 h 4851901"/>
              <a:gd name="connsiteX772" fmla="*/ 3015252 w 4808490"/>
              <a:gd name="connsiteY772" fmla="*/ 543639 h 4851901"/>
              <a:gd name="connsiteX773" fmla="*/ 2937291 w 4808490"/>
              <a:gd name="connsiteY773" fmla="*/ 552048 h 4851901"/>
              <a:gd name="connsiteX774" fmla="*/ 2960421 w 4808490"/>
              <a:gd name="connsiteY774" fmla="*/ 551627 h 4851901"/>
              <a:gd name="connsiteX775" fmla="*/ 2969911 w 4808490"/>
              <a:gd name="connsiteY775" fmla="*/ 553026 h 4851901"/>
              <a:gd name="connsiteX776" fmla="*/ 3002310 w 4808490"/>
              <a:gd name="connsiteY776" fmla="*/ 551951 h 4851901"/>
              <a:gd name="connsiteX777" fmla="*/ 2990686 w 4808490"/>
              <a:gd name="connsiteY777" fmla="*/ 553205 h 4851901"/>
              <a:gd name="connsiteX778" fmla="*/ 3005807 w 4808490"/>
              <a:gd name="connsiteY778" fmla="*/ 559451 h 4851901"/>
              <a:gd name="connsiteX779" fmla="*/ 3007061 w 4808490"/>
              <a:gd name="connsiteY779" fmla="*/ 559589 h 4851901"/>
              <a:gd name="connsiteX780" fmla="*/ 3002744 w 4808490"/>
              <a:gd name="connsiteY780" fmla="*/ 562884 h 4851901"/>
              <a:gd name="connsiteX781" fmla="*/ 2992686 w 4808490"/>
              <a:gd name="connsiteY781" fmla="*/ 569322 h 4851901"/>
              <a:gd name="connsiteX782" fmla="*/ 2987231 w 4808490"/>
              <a:gd name="connsiteY782" fmla="*/ 570652 h 4851901"/>
              <a:gd name="connsiteX783" fmla="*/ 2986063 w 4808490"/>
              <a:gd name="connsiteY783" fmla="*/ 570727 h 4851901"/>
              <a:gd name="connsiteX784" fmla="*/ 2988509 w 4808490"/>
              <a:gd name="connsiteY784" fmla="*/ 564832 h 4851901"/>
              <a:gd name="connsiteX785" fmla="*/ 2992752 w 4808490"/>
              <a:gd name="connsiteY785" fmla="*/ 560600 h 4851901"/>
              <a:gd name="connsiteX786" fmla="*/ 2977792 w 4808490"/>
              <a:gd name="connsiteY786" fmla="*/ 569767 h 4851901"/>
              <a:gd name="connsiteX787" fmla="*/ 2961195 w 4808490"/>
              <a:gd name="connsiteY787" fmla="*/ 572103 h 4851901"/>
              <a:gd name="connsiteX788" fmla="*/ 2960638 w 4808490"/>
              <a:gd name="connsiteY788" fmla="*/ 572377 h 4851901"/>
              <a:gd name="connsiteX789" fmla="*/ 2911806 w 4808490"/>
              <a:gd name="connsiteY789" fmla="*/ 575544 h 4851901"/>
              <a:gd name="connsiteX790" fmla="*/ 2892862 w 4808490"/>
              <a:gd name="connsiteY790" fmla="*/ 573092 h 4851901"/>
              <a:gd name="connsiteX791" fmla="*/ 2849096 w 4808490"/>
              <a:gd name="connsiteY791" fmla="*/ 577812 h 4851901"/>
              <a:gd name="connsiteX792" fmla="*/ 2841741 w 4808490"/>
              <a:gd name="connsiteY792" fmla="*/ 573765 h 4851901"/>
              <a:gd name="connsiteX793" fmla="*/ 2853366 w 4808490"/>
              <a:gd name="connsiteY793" fmla="*/ 572512 h 4851901"/>
              <a:gd name="connsiteX794" fmla="*/ 2857811 w 4808490"/>
              <a:gd name="connsiteY794" fmla="*/ 572032 h 4851901"/>
              <a:gd name="connsiteX795" fmla="*/ 2871488 w 4808490"/>
              <a:gd name="connsiteY795" fmla="*/ 570557 h 4851901"/>
              <a:gd name="connsiteX796" fmla="*/ 2898964 w 4808490"/>
              <a:gd name="connsiteY796" fmla="*/ 565517 h 4851901"/>
              <a:gd name="connsiteX797" fmla="*/ 2910811 w 4808490"/>
              <a:gd name="connsiteY797" fmla="*/ 566315 h 4851901"/>
              <a:gd name="connsiteX798" fmla="*/ 2936371 w 4808490"/>
              <a:gd name="connsiteY798" fmla="*/ 565980 h 4851901"/>
              <a:gd name="connsiteX799" fmla="*/ 2912465 w 4808490"/>
              <a:gd name="connsiteY799" fmla="*/ 559221 h 4851901"/>
              <a:gd name="connsiteX800" fmla="*/ 2778513 w 4808490"/>
              <a:gd name="connsiteY800" fmla="*/ 571249 h 4851901"/>
              <a:gd name="connsiteX801" fmla="*/ 2793527 w 4808490"/>
              <a:gd name="connsiteY801" fmla="*/ 578966 h 4851901"/>
              <a:gd name="connsiteX802" fmla="*/ 2722064 w 4808490"/>
              <a:gd name="connsiteY802" fmla="*/ 586673 h 4851901"/>
              <a:gd name="connsiteX803" fmla="*/ 2737520 w 4808490"/>
              <a:gd name="connsiteY803" fmla="*/ 592884 h 4851901"/>
              <a:gd name="connsiteX804" fmla="*/ 2743221 w 4808490"/>
              <a:gd name="connsiteY804" fmla="*/ 593569 h 4851901"/>
              <a:gd name="connsiteX805" fmla="*/ 2735683 w 4808490"/>
              <a:gd name="connsiteY805" fmla="*/ 594281 h 4851901"/>
              <a:gd name="connsiteX806" fmla="*/ 2716000 w 4808490"/>
              <a:gd name="connsiteY806" fmla="*/ 594589 h 4851901"/>
              <a:gd name="connsiteX807" fmla="*/ 2732808 w 4808490"/>
              <a:gd name="connsiteY807" fmla="*/ 599692 h 4851901"/>
              <a:gd name="connsiteX808" fmla="*/ 2691433 w 4808490"/>
              <a:gd name="connsiteY808" fmla="*/ 604154 h 4851901"/>
              <a:gd name="connsiteX809" fmla="*/ 2620087 w 4808490"/>
              <a:gd name="connsiteY809" fmla="*/ 608521 h 4851901"/>
              <a:gd name="connsiteX810" fmla="*/ 2558358 w 4808490"/>
              <a:gd name="connsiteY810" fmla="*/ 613833 h 4851901"/>
              <a:gd name="connsiteX811" fmla="*/ 2557564 w 4808490"/>
              <a:gd name="connsiteY811" fmla="*/ 613752 h 4851901"/>
              <a:gd name="connsiteX812" fmla="*/ 2555171 w 4808490"/>
              <a:gd name="connsiteY812" fmla="*/ 614009 h 4851901"/>
              <a:gd name="connsiteX813" fmla="*/ 2550725 w 4808490"/>
              <a:gd name="connsiteY813" fmla="*/ 614490 h 4851901"/>
              <a:gd name="connsiteX814" fmla="*/ 2558358 w 4808490"/>
              <a:gd name="connsiteY814" fmla="*/ 613833 h 4851901"/>
              <a:gd name="connsiteX815" fmla="*/ 2567663 w 4808490"/>
              <a:gd name="connsiteY815" fmla="*/ 614780 h 4851901"/>
              <a:gd name="connsiteX816" fmla="*/ 2569105 w 4808490"/>
              <a:gd name="connsiteY816" fmla="*/ 614928 h 4851901"/>
              <a:gd name="connsiteX817" fmla="*/ 2541751 w 4808490"/>
              <a:gd name="connsiteY817" fmla="*/ 617878 h 4851901"/>
              <a:gd name="connsiteX818" fmla="*/ 2551499 w 4808490"/>
              <a:gd name="connsiteY818" fmla="*/ 621667 h 4851901"/>
              <a:gd name="connsiteX819" fmla="*/ 2487096 w 4808490"/>
              <a:gd name="connsiteY819" fmla="*/ 630689 h 4851901"/>
              <a:gd name="connsiteX820" fmla="*/ 2499239 w 4808490"/>
              <a:gd name="connsiteY820" fmla="*/ 634220 h 4851901"/>
              <a:gd name="connsiteX821" fmla="*/ 2462308 w 4808490"/>
              <a:gd name="connsiteY821" fmla="*/ 638204 h 4851901"/>
              <a:gd name="connsiteX822" fmla="*/ 2462530 w 4808490"/>
              <a:gd name="connsiteY822" fmla="*/ 640253 h 4851901"/>
              <a:gd name="connsiteX823" fmla="*/ 2508690 w 4808490"/>
              <a:gd name="connsiteY823" fmla="*/ 635275 h 4851901"/>
              <a:gd name="connsiteX824" fmla="*/ 2598277 w 4808490"/>
              <a:gd name="connsiteY824" fmla="*/ 625613 h 4851901"/>
              <a:gd name="connsiteX825" fmla="*/ 2603322 w 4808490"/>
              <a:gd name="connsiteY825" fmla="*/ 627488 h 4851901"/>
              <a:gd name="connsiteX826" fmla="*/ 2580071 w 4808490"/>
              <a:gd name="connsiteY826" fmla="*/ 629998 h 4851901"/>
              <a:gd name="connsiteX827" fmla="*/ 2594827 w 4808490"/>
              <a:gd name="connsiteY827" fmla="*/ 635321 h 4851901"/>
              <a:gd name="connsiteX828" fmla="*/ 2620645 w 4808490"/>
              <a:gd name="connsiteY828" fmla="*/ 637378 h 4851901"/>
              <a:gd name="connsiteX829" fmla="*/ 2542086 w 4808490"/>
              <a:gd name="connsiteY829" fmla="*/ 643431 h 4851901"/>
              <a:gd name="connsiteX830" fmla="*/ 2461648 w 4808490"/>
              <a:gd name="connsiteY830" fmla="*/ 654527 h 4851901"/>
              <a:gd name="connsiteX831" fmla="*/ 2480850 w 4808490"/>
              <a:gd name="connsiteY831" fmla="*/ 659372 h 4851901"/>
              <a:gd name="connsiteX832" fmla="*/ 2552830 w 4808490"/>
              <a:gd name="connsiteY832" fmla="*/ 656449 h 4851901"/>
              <a:gd name="connsiteX833" fmla="*/ 2624173 w 4808490"/>
              <a:gd name="connsiteY833" fmla="*/ 650830 h 4851901"/>
              <a:gd name="connsiteX834" fmla="*/ 2546213 w 4808490"/>
              <a:gd name="connsiteY834" fmla="*/ 659237 h 4851901"/>
              <a:gd name="connsiteX835" fmla="*/ 2541425 w 4808490"/>
              <a:gd name="connsiteY835" fmla="*/ 659754 h 4851901"/>
              <a:gd name="connsiteX836" fmla="*/ 2505096 w 4808490"/>
              <a:gd name="connsiteY836" fmla="*/ 666093 h 4851901"/>
              <a:gd name="connsiteX837" fmla="*/ 2472871 w 4808490"/>
              <a:gd name="connsiteY837" fmla="*/ 671989 h 4851901"/>
              <a:gd name="connsiteX838" fmla="*/ 2494467 w 4808490"/>
              <a:gd name="connsiteY838" fmla="*/ 676576 h 4851901"/>
              <a:gd name="connsiteX839" fmla="*/ 2531137 w 4808490"/>
              <a:gd name="connsiteY839" fmla="*/ 670200 h 4851901"/>
              <a:gd name="connsiteX840" fmla="*/ 2698545 w 4808490"/>
              <a:gd name="connsiteY840" fmla="*/ 647649 h 4851901"/>
              <a:gd name="connsiteX841" fmla="*/ 2681178 w 4808490"/>
              <a:gd name="connsiteY841" fmla="*/ 642666 h 4851901"/>
              <a:gd name="connsiteX842" fmla="*/ 2675625 w 4808490"/>
              <a:gd name="connsiteY842" fmla="*/ 641263 h 4851901"/>
              <a:gd name="connsiteX843" fmla="*/ 2702255 w 4808490"/>
              <a:gd name="connsiteY843" fmla="*/ 639122 h 4851901"/>
              <a:gd name="connsiteX844" fmla="*/ 2746022 w 4808490"/>
              <a:gd name="connsiteY844" fmla="*/ 635613 h 4851901"/>
              <a:gd name="connsiteX845" fmla="*/ 2726561 w 4808490"/>
              <a:gd name="connsiteY845" fmla="*/ 628376 h 4851901"/>
              <a:gd name="connsiteX846" fmla="*/ 2633809 w 4808490"/>
              <a:gd name="connsiteY846" fmla="*/ 631116 h 4851901"/>
              <a:gd name="connsiteX847" fmla="*/ 2733143 w 4808490"/>
              <a:gd name="connsiteY847" fmla="*/ 625245 h 4851901"/>
              <a:gd name="connsiteX848" fmla="*/ 2716075 w 4808490"/>
              <a:gd name="connsiteY848" fmla="*/ 617749 h 4851901"/>
              <a:gd name="connsiteX849" fmla="*/ 2711630 w 4808490"/>
              <a:gd name="connsiteY849" fmla="*/ 618227 h 4851901"/>
              <a:gd name="connsiteX850" fmla="*/ 2699490 w 4808490"/>
              <a:gd name="connsiteY850" fmla="*/ 614696 h 4851901"/>
              <a:gd name="connsiteX851" fmla="*/ 2711115 w 4808490"/>
              <a:gd name="connsiteY851" fmla="*/ 613442 h 4851901"/>
              <a:gd name="connsiteX852" fmla="*/ 2704054 w 4808490"/>
              <a:gd name="connsiteY852" fmla="*/ 612129 h 4851901"/>
              <a:gd name="connsiteX853" fmla="*/ 2713287 w 4808490"/>
              <a:gd name="connsiteY853" fmla="*/ 611133 h 4851901"/>
              <a:gd name="connsiteX854" fmla="*/ 2782236 w 4808490"/>
              <a:gd name="connsiteY854" fmla="*/ 605772 h 4851901"/>
              <a:gd name="connsiteX855" fmla="*/ 2789850 w 4808490"/>
              <a:gd name="connsiteY855" fmla="*/ 612213 h 4851901"/>
              <a:gd name="connsiteX856" fmla="*/ 2838626 w 4808490"/>
              <a:gd name="connsiteY856" fmla="*/ 609027 h 4851901"/>
              <a:gd name="connsiteX857" fmla="*/ 2843329 w 4808490"/>
              <a:gd name="connsiteY857" fmla="*/ 610938 h 4851901"/>
              <a:gd name="connsiteX858" fmla="*/ 2810929 w 4808490"/>
              <a:gd name="connsiteY858" fmla="*/ 612013 h 4851901"/>
              <a:gd name="connsiteX859" fmla="*/ 2887221 w 4808490"/>
              <a:gd name="connsiteY859" fmla="*/ 609995 h 4851901"/>
              <a:gd name="connsiteX860" fmla="*/ 2884495 w 4808490"/>
              <a:gd name="connsiteY860" fmla="*/ 612901 h 4851901"/>
              <a:gd name="connsiteX861" fmla="*/ 2870845 w 4808490"/>
              <a:gd name="connsiteY861" fmla="*/ 613105 h 4851901"/>
              <a:gd name="connsiteX862" fmla="*/ 2870519 w 4808490"/>
              <a:gd name="connsiteY862" fmla="*/ 616696 h 4851901"/>
              <a:gd name="connsiteX863" fmla="*/ 2869161 w 4808490"/>
              <a:gd name="connsiteY863" fmla="*/ 619910 h 4851901"/>
              <a:gd name="connsiteX864" fmla="*/ 2863976 w 4808490"/>
              <a:gd name="connsiteY864" fmla="*/ 620469 h 4851901"/>
              <a:gd name="connsiteX865" fmla="*/ 2865368 w 4808490"/>
              <a:gd name="connsiteY865" fmla="*/ 614501 h 4851901"/>
              <a:gd name="connsiteX866" fmla="*/ 2860092 w 4808490"/>
              <a:gd name="connsiteY866" fmla="*/ 620889 h 4851901"/>
              <a:gd name="connsiteX867" fmla="*/ 2856208 w 4808490"/>
              <a:gd name="connsiteY867" fmla="*/ 621307 h 4851901"/>
              <a:gd name="connsiteX868" fmla="*/ 2737011 w 4808490"/>
              <a:gd name="connsiteY868" fmla="*/ 638658 h 4851901"/>
              <a:gd name="connsiteX869" fmla="*/ 2753819 w 4808490"/>
              <a:gd name="connsiteY869" fmla="*/ 643762 h 4851901"/>
              <a:gd name="connsiteX870" fmla="*/ 2775193 w 4808490"/>
              <a:gd name="connsiteY870" fmla="*/ 646297 h 4851901"/>
              <a:gd name="connsiteX871" fmla="*/ 2756949 w 4808490"/>
              <a:gd name="connsiteY871" fmla="*/ 650340 h 4851901"/>
              <a:gd name="connsiteX872" fmla="*/ 2745581 w 4808490"/>
              <a:gd name="connsiteY872" fmla="*/ 653988 h 4851901"/>
              <a:gd name="connsiteX873" fmla="*/ 2534441 w 4808490"/>
              <a:gd name="connsiteY873" fmla="*/ 681601 h 4851901"/>
              <a:gd name="connsiteX874" fmla="*/ 2556296 w 4808490"/>
              <a:gd name="connsiteY874" fmla="*/ 688581 h 4851901"/>
              <a:gd name="connsiteX875" fmla="*/ 2642173 w 4808490"/>
              <a:gd name="connsiteY875" fmla="*/ 686233 h 4851901"/>
              <a:gd name="connsiteX876" fmla="*/ 2640002 w 4808490"/>
              <a:gd name="connsiteY876" fmla="*/ 688543 h 4851901"/>
              <a:gd name="connsiteX877" fmla="*/ 2520842 w 4808490"/>
              <a:gd name="connsiteY877" fmla="*/ 706235 h 4851901"/>
              <a:gd name="connsiteX878" fmla="*/ 2540043 w 4808490"/>
              <a:gd name="connsiteY878" fmla="*/ 711081 h 4851901"/>
              <a:gd name="connsiteX879" fmla="*/ 2602791 w 4808490"/>
              <a:gd name="connsiteY879" fmla="*/ 709155 h 4851901"/>
              <a:gd name="connsiteX880" fmla="*/ 2578225 w 4808490"/>
              <a:gd name="connsiteY880" fmla="*/ 718719 h 4851901"/>
              <a:gd name="connsiteX881" fmla="*/ 2564205 w 4808490"/>
              <a:gd name="connsiteY881" fmla="*/ 720232 h 4851901"/>
              <a:gd name="connsiteX882" fmla="*/ 2540781 w 4808490"/>
              <a:gd name="connsiteY882" fmla="*/ 717917 h 4851901"/>
              <a:gd name="connsiteX883" fmla="*/ 2417433 w 4808490"/>
              <a:gd name="connsiteY883" fmla="*/ 738483 h 4851901"/>
              <a:gd name="connsiteX884" fmla="*/ 2431848 w 4808490"/>
              <a:gd name="connsiteY884" fmla="*/ 743845 h 4851901"/>
              <a:gd name="connsiteX885" fmla="*/ 2422615 w 4808490"/>
              <a:gd name="connsiteY885" fmla="*/ 744840 h 4851901"/>
              <a:gd name="connsiteX886" fmla="*/ 2420784 w 4808490"/>
              <a:gd name="connsiteY886" fmla="*/ 747112 h 4851901"/>
              <a:gd name="connsiteX887" fmla="*/ 2308205 w 4808490"/>
              <a:gd name="connsiteY887" fmla="*/ 761675 h 4851901"/>
              <a:gd name="connsiteX888" fmla="*/ 2317954 w 4808490"/>
              <a:gd name="connsiteY888" fmla="*/ 765465 h 4851901"/>
              <a:gd name="connsiteX889" fmla="*/ 2394858 w 4808490"/>
              <a:gd name="connsiteY889" fmla="*/ 766506 h 4851901"/>
              <a:gd name="connsiteX890" fmla="*/ 2270617 w 4808490"/>
              <a:gd name="connsiteY890" fmla="*/ 781981 h 4851901"/>
              <a:gd name="connsiteX891" fmla="*/ 2292249 w 4808490"/>
              <a:gd name="connsiteY891" fmla="*/ 786910 h 4851901"/>
              <a:gd name="connsiteX892" fmla="*/ 2509086 w 4808490"/>
              <a:gd name="connsiteY892" fmla="*/ 770438 h 4851901"/>
              <a:gd name="connsiteX893" fmla="*/ 2528290 w 4808490"/>
              <a:gd name="connsiteY893" fmla="*/ 775283 h 4851901"/>
              <a:gd name="connsiteX894" fmla="*/ 2366182 w 4808490"/>
              <a:gd name="connsiteY894" fmla="*/ 802104 h 4851901"/>
              <a:gd name="connsiteX895" fmla="*/ 2387436 w 4808490"/>
              <a:gd name="connsiteY895" fmla="*/ 806726 h 4851901"/>
              <a:gd name="connsiteX896" fmla="*/ 2401371 w 4808490"/>
              <a:gd name="connsiteY896" fmla="*/ 807645 h 4851901"/>
              <a:gd name="connsiteX897" fmla="*/ 2385300 w 4808490"/>
              <a:gd name="connsiteY897" fmla="*/ 809379 h 4851901"/>
              <a:gd name="connsiteX898" fmla="*/ 2407117 w 4808490"/>
              <a:gd name="connsiteY898" fmla="*/ 816016 h 4851901"/>
              <a:gd name="connsiteX899" fmla="*/ 2469347 w 4808490"/>
              <a:gd name="connsiteY899" fmla="*/ 809303 h 4851901"/>
              <a:gd name="connsiteX900" fmla="*/ 2454850 w 4808490"/>
              <a:gd name="connsiteY900" fmla="*/ 806372 h 4851901"/>
              <a:gd name="connsiteX901" fmla="*/ 2596957 w 4808490"/>
              <a:gd name="connsiteY901" fmla="*/ 786550 h 4851901"/>
              <a:gd name="connsiteX902" fmla="*/ 2599349 w 4808490"/>
              <a:gd name="connsiteY902" fmla="*/ 786291 h 4851901"/>
              <a:gd name="connsiteX903" fmla="*/ 2622738 w 4808490"/>
              <a:gd name="connsiteY903" fmla="*/ 788264 h 4851901"/>
              <a:gd name="connsiteX904" fmla="*/ 2745287 w 4808490"/>
              <a:gd name="connsiteY904" fmla="*/ 779543 h 4851901"/>
              <a:gd name="connsiteX905" fmla="*/ 2608399 w 4808490"/>
              <a:gd name="connsiteY905" fmla="*/ 806063 h 4851901"/>
              <a:gd name="connsiteX906" fmla="*/ 2630254 w 4808490"/>
              <a:gd name="connsiteY906" fmla="*/ 813043 h 4851901"/>
              <a:gd name="connsiteX907" fmla="*/ 2678724 w 4808490"/>
              <a:gd name="connsiteY907" fmla="*/ 810235 h 4851901"/>
              <a:gd name="connsiteX908" fmla="*/ 2669493 w 4808490"/>
              <a:gd name="connsiteY908" fmla="*/ 811231 h 4851901"/>
              <a:gd name="connsiteX909" fmla="*/ 2539527 w 4808490"/>
              <a:gd name="connsiteY909" fmla="*/ 834584 h 4851901"/>
              <a:gd name="connsiteX910" fmla="*/ 2561038 w 4808490"/>
              <a:gd name="connsiteY910" fmla="*/ 841601 h 4851901"/>
              <a:gd name="connsiteX911" fmla="*/ 2611865 w 4808490"/>
              <a:gd name="connsiteY911" fmla="*/ 838194 h 4851901"/>
              <a:gd name="connsiteX912" fmla="*/ 2559467 w 4808490"/>
              <a:gd name="connsiteY912" fmla="*/ 846266 h 4851901"/>
              <a:gd name="connsiteX913" fmla="*/ 2545188 w 4808490"/>
              <a:gd name="connsiteY913" fmla="*/ 845386 h 4851901"/>
              <a:gd name="connsiteX914" fmla="*/ 2365195 w 4808490"/>
              <a:gd name="connsiteY914" fmla="*/ 860304 h 4851901"/>
              <a:gd name="connsiteX915" fmla="*/ 2503337 w 4808490"/>
              <a:gd name="connsiteY915" fmla="*/ 845405 h 4851901"/>
              <a:gd name="connsiteX916" fmla="*/ 2479431 w 4808490"/>
              <a:gd name="connsiteY916" fmla="*/ 838645 h 4851901"/>
              <a:gd name="connsiteX917" fmla="*/ 2417198 w 4808490"/>
              <a:gd name="connsiteY917" fmla="*/ 845358 h 4851901"/>
              <a:gd name="connsiteX918" fmla="*/ 2396204 w 4808490"/>
              <a:gd name="connsiteY918" fmla="*/ 843128 h 4851901"/>
              <a:gd name="connsiteX919" fmla="*/ 2338417 w 4808490"/>
              <a:gd name="connsiteY919" fmla="*/ 849361 h 4851901"/>
              <a:gd name="connsiteX920" fmla="*/ 2567763 w 4808490"/>
              <a:gd name="connsiteY920" fmla="*/ 817362 h 4851901"/>
              <a:gd name="connsiteX921" fmla="*/ 2546253 w 4808490"/>
              <a:gd name="connsiteY921" fmla="*/ 810345 h 4851901"/>
              <a:gd name="connsiteX922" fmla="*/ 2266779 w 4808490"/>
              <a:gd name="connsiteY922" fmla="*/ 852246 h 4851901"/>
              <a:gd name="connsiteX923" fmla="*/ 2274134 w 4808490"/>
              <a:gd name="connsiteY923" fmla="*/ 856293 h 4851901"/>
              <a:gd name="connsiteX924" fmla="*/ 2239820 w 4808490"/>
              <a:gd name="connsiteY924" fmla="*/ 862069 h 4851901"/>
              <a:gd name="connsiteX925" fmla="*/ 2249568 w 4808490"/>
              <a:gd name="connsiteY925" fmla="*/ 865859 h 4851901"/>
              <a:gd name="connsiteX926" fmla="*/ 2187817 w 4808490"/>
              <a:gd name="connsiteY926" fmla="*/ 877015 h 4851901"/>
              <a:gd name="connsiteX927" fmla="*/ 2209410 w 4808490"/>
              <a:gd name="connsiteY927" fmla="*/ 881602 h 4851901"/>
              <a:gd name="connsiteX928" fmla="*/ 2320114 w 4808490"/>
              <a:gd name="connsiteY928" fmla="*/ 872082 h 4851901"/>
              <a:gd name="connsiteX929" fmla="*/ 2433208 w 4808490"/>
              <a:gd name="connsiteY929" fmla="*/ 862305 h 4851901"/>
              <a:gd name="connsiteX930" fmla="*/ 2339094 w 4808490"/>
              <a:gd name="connsiteY930" fmla="*/ 874875 h 4851901"/>
              <a:gd name="connsiteX931" fmla="*/ 2356160 w 4808490"/>
              <a:gd name="connsiteY931" fmla="*/ 882372 h 4851901"/>
              <a:gd name="connsiteX932" fmla="*/ 2409039 w 4808490"/>
              <a:gd name="connsiteY932" fmla="*/ 878743 h 4851901"/>
              <a:gd name="connsiteX933" fmla="*/ 2224024 w 4808490"/>
              <a:gd name="connsiteY933" fmla="*/ 908035 h 4851901"/>
              <a:gd name="connsiteX934" fmla="*/ 2245276 w 4808490"/>
              <a:gd name="connsiteY934" fmla="*/ 912658 h 4851901"/>
              <a:gd name="connsiteX935" fmla="*/ 2323580 w 4808490"/>
              <a:gd name="connsiteY935" fmla="*/ 904213 h 4851901"/>
              <a:gd name="connsiteX936" fmla="*/ 2330418 w 4808490"/>
              <a:gd name="connsiteY936" fmla="*/ 903476 h 4851901"/>
              <a:gd name="connsiteX937" fmla="*/ 2362302 w 4808490"/>
              <a:gd name="connsiteY937" fmla="*/ 897616 h 4851901"/>
              <a:gd name="connsiteX938" fmla="*/ 2351275 w 4808490"/>
              <a:gd name="connsiteY938" fmla="*/ 901225 h 4851901"/>
              <a:gd name="connsiteX939" fmla="*/ 2372529 w 4808490"/>
              <a:gd name="connsiteY939" fmla="*/ 905849 h 4851901"/>
              <a:gd name="connsiteX940" fmla="*/ 2480838 w 4808490"/>
              <a:gd name="connsiteY940" fmla="*/ 896587 h 4851901"/>
              <a:gd name="connsiteX941" fmla="*/ 2279889 w 4808490"/>
              <a:gd name="connsiteY941" fmla="*/ 932094 h 4851901"/>
              <a:gd name="connsiteX942" fmla="*/ 2224616 w 4808490"/>
              <a:gd name="connsiteY942" fmla="*/ 935980 h 4851901"/>
              <a:gd name="connsiteX943" fmla="*/ 2299787 w 4808490"/>
              <a:gd name="connsiteY943" fmla="*/ 920956 h 4851901"/>
              <a:gd name="connsiteX944" fmla="*/ 2278154 w 4808490"/>
              <a:gd name="connsiteY944" fmla="*/ 916028 h 4851901"/>
              <a:gd name="connsiteX945" fmla="*/ 2152893 w 4808490"/>
              <a:gd name="connsiteY945" fmla="*/ 941295 h 4851901"/>
              <a:gd name="connsiteX946" fmla="*/ 2169702 w 4808490"/>
              <a:gd name="connsiteY946" fmla="*/ 946398 h 4851901"/>
              <a:gd name="connsiteX947" fmla="*/ 2124153 w 4808490"/>
              <a:gd name="connsiteY947" fmla="*/ 957112 h 4851901"/>
              <a:gd name="connsiteX948" fmla="*/ 2125761 w 4808490"/>
              <a:gd name="connsiteY948" fmla="*/ 959442 h 4851901"/>
              <a:gd name="connsiteX949" fmla="*/ 2148799 w 4808490"/>
              <a:gd name="connsiteY949" fmla="*/ 960966 h 4851901"/>
              <a:gd name="connsiteX950" fmla="*/ 2171434 w 4808490"/>
              <a:gd name="connsiteY950" fmla="*/ 962463 h 4851901"/>
              <a:gd name="connsiteX951" fmla="*/ 2179612 w 4808490"/>
              <a:gd name="connsiteY951" fmla="*/ 970918 h 4851901"/>
              <a:gd name="connsiteX952" fmla="*/ 2189018 w 4808490"/>
              <a:gd name="connsiteY952" fmla="*/ 974744 h 4851901"/>
              <a:gd name="connsiteX953" fmla="*/ 2158532 w 4808490"/>
              <a:gd name="connsiteY953" fmla="*/ 971117 h 4851901"/>
              <a:gd name="connsiteX954" fmla="*/ 2166329 w 4808490"/>
              <a:gd name="connsiteY954" fmla="*/ 979267 h 4851901"/>
              <a:gd name="connsiteX955" fmla="*/ 2145335 w 4808490"/>
              <a:gd name="connsiteY955" fmla="*/ 977036 h 4851901"/>
              <a:gd name="connsiteX956" fmla="*/ 2132713 w 4808490"/>
              <a:gd name="connsiteY956" fmla="*/ 969061 h 4851901"/>
              <a:gd name="connsiteX957" fmla="*/ 2132009 w 4808490"/>
              <a:gd name="connsiteY957" fmla="*/ 968495 h 4851901"/>
              <a:gd name="connsiteX958" fmla="*/ 2143327 w 4808490"/>
              <a:gd name="connsiteY958" fmla="*/ 984894 h 4851901"/>
              <a:gd name="connsiteX959" fmla="*/ 2214541 w 4808490"/>
              <a:gd name="connsiteY959" fmla="*/ 974066 h 4851901"/>
              <a:gd name="connsiteX960" fmla="*/ 2219329 w 4808490"/>
              <a:gd name="connsiteY960" fmla="*/ 973551 h 4851901"/>
              <a:gd name="connsiteX961" fmla="*/ 2144849 w 4808490"/>
              <a:gd name="connsiteY961" fmla="*/ 987101 h 4851901"/>
              <a:gd name="connsiteX962" fmla="*/ 2147800 w 4808490"/>
              <a:gd name="connsiteY962" fmla="*/ 991374 h 4851901"/>
              <a:gd name="connsiteX963" fmla="*/ 2163137 w 4808490"/>
              <a:gd name="connsiteY963" fmla="*/ 991367 h 4851901"/>
              <a:gd name="connsiteX964" fmla="*/ 2160265 w 4808490"/>
              <a:gd name="connsiteY964" fmla="*/ 987182 h 4851901"/>
              <a:gd name="connsiteX965" fmla="*/ 2186564 w 4808490"/>
              <a:gd name="connsiteY965" fmla="*/ 993683 h 4851901"/>
              <a:gd name="connsiteX966" fmla="*/ 2172628 w 4808490"/>
              <a:gd name="connsiteY966" fmla="*/ 992765 h 4851901"/>
              <a:gd name="connsiteX967" fmla="*/ 2175416 w 4808490"/>
              <a:gd name="connsiteY967" fmla="*/ 999380 h 4851901"/>
              <a:gd name="connsiteX968" fmla="*/ 2151987 w 4808490"/>
              <a:gd name="connsiteY968" fmla="*/ 997443 h 4851901"/>
              <a:gd name="connsiteX969" fmla="*/ 2157897 w 4808490"/>
              <a:gd name="connsiteY969" fmla="*/ 1006007 h 4851901"/>
              <a:gd name="connsiteX970" fmla="*/ 2189911 w 4808490"/>
              <a:gd name="connsiteY970" fmla="*/ 1010809 h 4851901"/>
              <a:gd name="connsiteX971" fmla="*/ 2160262 w 4808490"/>
              <a:gd name="connsiteY971" fmla="*/ 1009433 h 4851901"/>
              <a:gd name="connsiteX972" fmla="*/ 2168061 w 4808490"/>
              <a:gd name="connsiteY972" fmla="*/ 1020731 h 4851901"/>
              <a:gd name="connsiteX973" fmla="*/ 2168738 w 4808490"/>
              <a:gd name="connsiteY973" fmla="*/ 1020848 h 4851901"/>
              <a:gd name="connsiteX974" fmla="*/ 2215811 w 4808490"/>
              <a:gd name="connsiteY974" fmla="*/ 1027528 h 4851901"/>
              <a:gd name="connsiteX975" fmla="*/ 2216069 w 4808490"/>
              <a:gd name="connsiteY975" fmla="*/ 1029921 h 4851901"/>
              <a:gd name="connsiteX976" fmla="*/ 2171306 w 4808490"/>
              <a:gd name="connsiteY976" fmla="*/ 1025412 h 4851901"/>
              <a:gd name="connsiteX977" fmla="*/ 2171292 w 4808490"/>
              <a:gd name="connsiteY977" fmla="*/ 1025414 h 4851901"/>
              <a:gd name="connsiteX978" fmla="*/ 2178148 w 4808490"/>
              <a:gd name="connsiteY978" fmla="*/ 1035346 h 4851901"/>
              <a:gd name="connsiteX979" fmla="*/ 2208336 w 4808490"/>
              <a:gd name="connsiteY979" fmla="*/ 1037195 h 4851901"/>
              <a:gd name="connsiteX980" fmla="*/ 2245498 w 4808490"/>
              <a:gd name="connsiteY980" fmla="*/ 1042998 h 4851901"/>
              <a:gd name="connsiteX981" fmla="*/ 2244982 w 4808490"/>
              <a:gd name="connsiteY981" fmla="*/ 1038214 h 4851901"/>
              <a:gd name="connsiteX982" fmla="*/ 2247375 w 4808490"/>
              <a:gd name="connsiteY982" fmla="*/ 1037955 h 4851901"/>
              <a:gd name="connsiteX983" fmla="*/ 2257260 w 4808490"/>
              <a:gd name="connsiteY983" fmla="*/ 1046225 h 4851901"/>
              <a:gd name="connsiteX984" fmla="*/ 2283338 w 4808490"/>
              <a:gd name="connsiteY984" fmla="*/ 1050675 h 4851901"/>
              <a:gd name="connsiteX985" fmla="*/ 2337812 w 4808490"/>
              <a:gd name="connsiteY985" fmla="*/ 1058631 h 4851901"/>
              <a:gd name="connsiteX986" fmla="*/ 2295443 w 4808490"/>
              <a:gd name="connsiteY986" fmla="*/ 1053865 h 4851901"/>
              <a:gd name="connsiteX987" fmla="*/ 2295702 w 4808490"/>
              <a:gd name="connsiteY987" fmla="*/ 1056257 h 4851901"/>
              <a:gd name="connsiteX988" fmla="*/ 2201473 w 4808490"/>
              <a:gd name="connsiteY988" fmla="*/ 1045325 h 4851901"/>
              <a:gd name="connsiteX989" fmla="*/ 2184520 w 4808490"/>
              <a:gd name="connsiteY989" fmla="*/ 1044579 h 4851901"/>
              <a:gd name="connsiteX990" fmla="*/ 2200920 w 4808490"/>
              <a:gd name="connsiteY990" fmla="*/ 1068345 h 4851901"/>
              <a:gd name="connsiteX991" fmla="*/ 2187075 w 4808490"/>
              <a:gd name="connsiteY991" fmla="*/ 1070058 h 4851901"/>
              <a:gd name="connsiteX992" fmla="*/ 2134743 w 4808490"/>
              <a:gd name="connsiteY992" fmla="*/ 1082954 h 4851901"/>
              <a:gd name="connsiteX993" fmla="*/ 2138041 w 4808490"/>
              <a:gd name="connsiteY993" fmla="*/ 1082597 h 4851901"/>
              <a:gd name="connsiteX994" fmla="*/ 2154332 w 4808490"/>
              <a:gd name="connsiteY994" fmla="*/ 1082917 h 4851901"/>
              <a:gd name="connsiteX995" fmla="*/ 2175707 w 4808490"/>
              <a:gd name="connsiteY995" fmla="*/ 1085451 h 4851901"/>
              <a:gd name="connsiteX996" fmla="*/ 2185333 w 4808490"/>
              <a:gd name="connsiteY996" fmla="*/ 1091329 h 4851901"/>
              <a:gd name="connsiteX997" fmla="*/ 2199611 w 4808490"/>
              <a:gd name="connsiteY997" fmla="*/ 1092210 h 4851901"/>
              <a:gd name="connsiteX998" fmla="*/ 2230355 w 4808490"/>
              <a:gd name="connsiteY998" fmla="*/ 1098231 h 4851901"/>
              <a:gd name="connsiteX999" fmla="*/ 2242459 w 4808490"/>
              <a:gd name="connsiteY999" fmla="*/ 1101419 h 4851901"/>
              <a:gd name="connsiteX1000" fmla="*/ 2244595 w 4808490"/>
              <a:gd name="connsiteY1000" fmla="*/ 1098769 h 4851901"/>
              <a:gd name="connsiteX1001" fmla="*/ 2275118 w 4808490"/>
              <a:gd name="connsiteY1001" fmla="*/ 1102739 h 4851901"/>
              <a:gd name="connsiteX1002" fmla="*/ 2271950 w 4808490"/>
              <a:gd name="connsiteY1002" fmla="*/ 1095818 h 4851901"/>
              <a:gd name="connsiteX1003" fmla="*/ 2307260 w 4808490"/>
              <a:gd name="connsiteY1003" fmla="*/ 1099272 h 4851901"/>
              <a:gd name="connsiteX1004" fmla="*/ 2335692 w 4808490"/>
              <a:gd name="connsiteY1004" fmla="*/ 1103121 h 4851901"/>
              <a:gd name="connsiteX1005" fmla="*/ 2328854 w 4808490"/>
              <a:gd name="connsiteY1005" fmla="*/ 1103859 h 4851901"/>
              <a:gd name="connsiteX1006" fmla="*/ 2336689 w 4808490"/>
              <a:gd name="connsiteY1006" fmla="*/ 1112349 h 4851901"/>
              <a:gd name="connsiteX1007" fmla="*/ 2377879 w 4808490"/>
              <a:gd name="connsiteY1007" fmla="*/ 1128655 h 4851901"/>
              <a:gd name="connsiteX1008" fmla="*/ 2297785 w 4808490"/>
              <a:gd name="connsiteY1008" fmla="*/ 1139715 h 4851901"/>
              <a:gd name="connsiteX1009" fmla="*/ 2298042 w 4808490"/>
              <a:gd name="connsiteY1009" fmla="*/ 1142107 h 4851901"/>
              <a:gd name="connsiteX1010" fmla="*/ 2244361 w 4808490"/>
              <a:gd name="connsiteY1010" fmla="*/ 1131285 h 4851901"/>
              <a:gd name="connsiteX1011" fmla="*/ 2248954 w 4808490"/>
              <a:gd name="connsiteY1011" fmla="*/ 1137942 h 4851901"/>
              <a:gd name="connsiteX1012" fmla="*/ 2274875 w 4808490"/>
              <a:gd name="connsiteY1012" fmla="*/ 1142185 h 4851901"/>
              <a:gd name="connsiteX1013" fmla="*/ 2251249 w 4808490"/>
              <a:gd name="connsiteY1013" fmla="*/ 1141267 h 4851901"/>
              <a:gd name="connsiteX1014" fmla="*/ 2267551 w 4808490"/>
              <a:gd name="connsiteY1014" fmla="*/ 1164889 h 4851901"/>
              <a:gd name="connsiteX1015" fmla="*/ 2238270 w 4808490"/>
              <a:gd name="connsiteY1015" fmla="*/ 1169914 h 4851901"/>
              <a:gd name="connsiteX1016" fmla="*/ 2247506 w 4808490"/>
              <a:gd name="connsiteY1016" fmla="*/ 1182617 h 4851901"/>
              <a:gd name="connsiteX1017" fmla="*/ 2255518 w 4808490"/>
              <a:gd name="connsiteY1017" fmla="*/ 1187224 h 4851901"/>
              <a:gd name="connsiteX1018" fmla="*/ 2261131 w 4808490"/>
              <a:gd name="connsiteY1018" fmla="*/ 1187929 h 4851901"/>
              <a:gd name="connsiteX1019" fmla="*/ 2264021 w 4808490"/>
              <a:gd name="connsiteY1019" fmla="*/ 1191076 h 4851901"/>
              <a:gd name="connsiteX1020" fmla="*/ 2265852 w 4808490"/>
              <a:gd name="connsiteY1020" fmla="*/ 1192230 h 4851901"/>
              <a:gd name="connsiteX1021" fmla="*/ 2282891 w 4808490"/>
              <a:gd name="connsiteY1021" fmla="*/ 1192691 h 4851901"/>
              <a:gd name="connsiteX1022" fmla="*/ 2286819 w 4808490"/>
              <a:gd name="connsiteY1022" fmla="*/ 1192807 h 4851901"/>
              <a:gd name="connsiteX1023" fmla="*/ 2297547 w 4808490"/>
              <a:gd name="connsiteY1023" fmla="*/ 1208351 h 4851901"/>
              <a:gd name="connsiteX1024" fmla="*/ 2289207 w 4808490"/>
              <a:gd name="connsiteY1024" fmla="*/ 1210545 h 4851901"/>
              <a:gd name="connsiteX1025" fmla="*/ 2292383 w 4808490"/>
              <a:gd name="connsiteY1025" fmla="*/ 1213908 h 4851901"/>
              <a:gd name="connsiteX1026" fmla="*/ 2299389 w 4808490"/>
              <a:gd name="connsiteY1026" fmla="*/ 1218729 h 4851901"/>
              <a:gd name="connsiteX1027" fmla="*/ 2382213 w 4808490"/>
              <a:gd name="connsiteY1027" fmla="*/ 1232964 h 4851901"/>
              <a:gd name="connsiteX1028" fmla="*/ 2379821 w 4808490"/>
              <a:gd name="connsiteY1028" fmla="*/ 1233222 h 4851901"/>
              <a:gd name="connsiteX1029" fmla="*/ 2321637 w 4808490"/>
              <a:gd name="connsiteY1029" fmla="*/ 1232580 h 4851901"/>
              <a:gd name="connsiteX1030" fmla="*/ 2266071 w 4808490"/>
              <a:gd name="connsiteY1030" fmla="*/ 1233733 h 4851901"/>
              <a:gd name="connsiteX1031" fmla="*/ 2273905 w 4808490"/>
              <a:gd name="connsiteY1031" fmla="*/ 1242224 h 4851901"/>
              <a:gd name="connsiteX1032" fmla="*/ 2281260 w 4808490"/>
              <a:gd name="connsiteY1032" fmla="*/ 1246272 h 4851901"/>
              <a:gd name="connsiteX1033" fmla="*/ 2272249 w 4808490"/>
              <a:gd name="connsiteY1033" fmla="*/ 1249319 h 4851901"/>
              <a:gd name="connsiteX1034" fmla="*/ 2268061 w 4808490"/>
              <a:gd name="connsiteY1034" fmla="*/ 1252191 h 4851901"/>
              <a:gd name="connsiteX1035" fmla="*/ 2167989 w 4808490"/>
              <a:gd name="connsiteY1035" fmla="*/ 1251228 h 4851901"/>
              <a:gd name="connsiteX1036" fmla="*/ 2177874 w 4808490"/>
              <a:gd name="connsiteY1036" fmla="*/ 1259497 h 4851901"/>
              <a:gd name="connsiteX1037" fmla="*/ 2216315 w 4808490"/>
              <a:gd name="connsiteY1037" fmla="*/ 1269530 h 4851901"/>
              <a:gd name="connsiteX1038" fmla="*/ 2216573 w 4808490"/>
              <a:gd name="connsiteY1038" fmla="*/ 1271922 h 4851901"/>
              <a:gd name="connsiteX1039" fmla="*/ 2158354 w 4808490"/>
              <a:gd name="connsiteY1039" fmla="*/ 1270939 h 4851901"/>
              <a:gd name="connsiteX1040" fmla="*/ 2168840 w 4808490"/>
              <a:gd name="connsiteY1040" fmla="*/ 1281566 h 4851901"/>
              <a:gd name="connsiteX1041" fmla="*/ 2197532 w 4808490"/>
              <a:gd name="connsiteY1041" fmla="*/ 1287808 h 4851901"/>
              <a:gd name="connsiteX1042" fmla="*/ 2183991 w 4808490"/>
              <a:gd name="connsiteY1042" fmla="*/ 1293763 h 4851901"/>
              <a:gd name="connsiteX1043" fmla="*/ 2177153 w 4808490"/>
              <a:gd name="connsiteY1043" fmla="*/ 1294501 h 4851901"/>
              <a:gd name="connsiteX1044" fmla="*/ 2166926 w 4808490"/>
              <a:gd name="connsiteY1044" fmla="*/ 1286267 h 4851901"/>
              <a:gd name="connsiteX1045" fmla="*/ 2109002 w 4808490"/>
              <a:gd name="connsiteY1045" fmla="*/ 1288020 h 4851901"/>
              <a:gd name="connsiteX1046" fmla="*/ 2114443 w 4808490"/>
              <a:gd name="connsiteY1046" fmla="*/ 1296770 h 4851901"/>
              <a:gd name="connsiteX1047" fmla="*/ 2109998 w 4808490"/>
              <a:gd name="connsiteY1047" fmla="*/ 1297250 h 4851901"/>
              <a:gd name="connsiteX1048" fmla="*/ 2110254 w 4808490"/>
              <a:gd name="connsiteY1048" fmla="*/ 1299641 h 4851901"/>
              <a:gd name="connsiteX1049" fmla="*/ 2056260 w 4808490"/>
              <a:gd name="connsiteY1049" fmla="*/ 1296129 h 4851901"/>
              <a:gd name="connsiteX1050" fmla="*/ 2061785 w 4808490"/>
              <a:gd name="connsiteY1050" fmla="*/ 1302448 h 4851901"/>
              <a:gd name="connsiteX1051" fmla="*/ 2095659 w 4808490"/>
              <a:gd name="connsiteY1051" fmla="*/ 1315047 h 4851901"/>
              <a:gd name="connsiteX1052" fmla="*/ 2039012 w 4808490"/>
              <a:gd name="connsiteY1052" fmla="*/ 1309400 h 4851901"/>
              <a:gd name="connsiteX1053" fmla="*/ 2046847 w 4808490"/>
              <a:gd name="connsiteY1053" fmla="*/ 1317892 h 4851901"/>
              <a:gd name="connsiteX1054" fmla="*/ 2146599 w 4808490"/>
              <a:gd name="connsiteY1054" fmla="*/ 1335142 h 4851901"/>
              <a:gd name="connsiteX1055" fmla="*/ 2154433 w 4808490"/>
              <a:gd name="connsiteY1055" fmla="*/ 1343633 h 4851901"/>
              <a:gd name="connsiteX1056" fmla="*/ 2077787 w 4808490"/>
              <a:gd name="connsiteY1056" fmla="*/ 1344985 h 4851901"/>
              <a:gd name="connsiteX1057" fmla="*/ 2088015 w 4808490"/>
              <a:gd name="connsiteY1057" fmla="*/ 1353218 h 4851901"/>
              <a:gd name="connsiteX1058" fmla="*/ 2095075 w 4808490"/>
              <a:gd name="connsiteY1058" fmla="*/ 1354531 h 4851901"/>
              <a:gd name="connsiteX1059" fmla="*/ 2085843 w 4808490"/>
              <a:gd name="connsiteY1059" fmla="*/ 1355526 h 4851901"/>
              <a:gd name="connsiteX1060" fmla="*/ 2096071 w 4808490"/>
              <a:gd name="connsiteY1060" fmla="*/ 1363760 h 4851901"/>
              <a:gd name="connsiteX1061" fmla="*/ 2124506 w 4808490"/>
              <a:gd name="connsiteY1061" fmla="*/ 1367609 h 4851901"/>
              <a:gd name="connsiteX1062" fmla="*/ 2119321 w 4808490"/>
              <a:gd name="connsiteY1062" fmla="*/ 1361253 h 4851901"/>
              <a:gd name="connsiteX1063" fmla="*/ 2184342 w 4808490"/>
              <a:gd name="connsiteY1063" fmla="*/ 1361156 h 4851901"/>
              <a:gd name="connsiteX1064" fmla="*/ 2196963 w 4808490"/>
              <a:gd name="connsiteY1064" fmla="*/ 1369131 h 4851901"/>
              <a:gd name="connsiteX1065" fmla="*/ 2250874 w 4808490"/>
              <a:gd name="connsiteY1065" fmla="*/ 1375074 h 4851901"/>
              <a:gd name="connsiteX1066" fmla="*/ 2186849 w 4808490"/>
              <a:gd name="connsiteY1066" fmla="*/ 1384399 h 4851901"/>
              <a:gd name="connsiteX1067" fmla="*/ 2194684 w 4808490"/>
              <a:gd name="connsiteY1067" fmla="*/ 1392891 h 4851901"/>
              <a:gd name="connsiteX1068" fmla="*/ 2218330 w 4808490"/>
              <a:gd name="connsiteY1068" fmla="*/ 1397257 h 4851901"/>
              <a:gd name="connsiteX1069" fmla="*/ 2213886 w 4808490"/>
              <a:gd name="connsiteY1069" fmla="*/ 1397736 h 4851901"/>
              <a:gd name="connsiteX1070" fmla="*/ 2154045 w 4808490"/>
              <a:gd name="connsiteY1070" fmla="*/ 1404189 h 4851901"/>
              <a:gd name="connsiteX1071" fmla="*/ 2161881 w 4808490"/>
              <a:gd name="connsiteY1071" fmla="*/ 1412680 h 4851901"/>
              <a:gd name="connsiteX1072" fmla="*/ 2185869 w 4808490"/>
              <a:gd name="connsiteY1072" fmla="*/ 1417009 h 4851901"/>
              <a:gd name="connsiteX1073" fmla="*/ 2159966 w 4808490"/>
              <a:gd name="connsiteY1073" fmla="*/ 1417383 h 4851901"/>
              <a:gd name="connsiteX1074" fmla="*/ 2155042 w 4808490"/>
              <a:gd name="connsiteY1074" fmla="*/ 1413419 h 4851901"/>
              <a:gd name="connsiteX1075" fmla="*/ 2072440 w 4808490"/>
              <a:gd name="connsiteY1075" fmla="*/ 1401234 h 4851901"/>
              <a:gd name="connsiteX1076" fmla="*/ 2135583 w 4808490"/>
              <a:gd name="connsiteY1076" fmla="*/ 1406181 h 4851901"/>
              <a:gd name="connsiteX1077" fmla="*/ 2125355 w 4808490"/>
              <a:gd name="connsiteY1077" fmla="*/ 1397948 h 4851901"/>
              <a:gd name="connsiteX1078" fmla="*/ 2097484 w 4808490"/>
              <a:gd name="connsiteY1078" fmla="*/ 1396111 h 4851901"/>
              <a:gd name="connsiteX1079" fmla="*/ 2087293 w 4808490"/>
              <a:gd name="connsiteY1079" fmla="*/ 1388220 h 4851901"/>
              <a:gd name="connsiteX1080" fmla="*/ 2061476 w 4808490"/>
              <a:gd name="connsiteY1080" fmla="*/ 1386164 h 4851901"/>
              <a:gd name="connsiteX1081" fmla="*/ 2168606 w 4808490"/>
              <a:gd name="connsiteY1081" fmla="*/ 1388441 h 4851901"/>
              <a:gd name="connsiteX1082" fmla="*/ 2158415 w 4808490"/>
              <a:gd name="connsiteY1082" fmla="*/ 1380550 h 4851901"/>
              <a:gd name="connsiteX1083" fmla="*/ 2027996 w 4808490"/>
              <a:gd name="connsiteY1083" fmla="*/ 1380439 h 4851901"/>
              <a:gd name="connsiteX1084" fmla="*/ 2030906 w 4808490"/>
              <a:gd name="connsiteY1084" fmla="*/ 1384967 h 4851901"/>
              <a:gd name="connsiteX1085" fmla="*/ 2016970 w 4808490"/>
              <a:gd name="connsiteY1085" fmla="*/ 1384049 h 4851901"/>
              <a:gd name="connsiteX1086" fmla="*/ 2020101 w 4808490"/>
              <a:gd name="connsiteY1086" fmla="*/ 1390628 h 4851901"/>
              <a:gd name="connsiteX1087" fmla="*/ 1991924 w 4808490"/>
              <a:gd name="connsiteY1087" fmla="*/ 1389170 h 4851901"/>
              <a:gd name="connsiteX1088" fmla="*/ 1999758 w 4808490"/>
              <a:gd name="connsiteY1088" fmla="*/ 1397662 h 4851901"/>
              <a:gd name="connsiteX1089" fmla="*/ 2101307 w 4808490"/>
              <a:gd name="connsiteY1089" fmla="*/ 1412298 h 4851901"/>
              <a:gd name="connsiteX1090" fmla="*/ 2057023 w 4808490"/>
              <a:gd name="connsiteY1090" fmla="*/ 1412233 h 4851901"/>
              <a:gd name="connsiteX1091" fmla="*/ 2065197 w 4808490"/>
              <a:gd name="connsiteY1091" fmla="*/ 1420688 h 4851901"/>
              <a:gd name="connsiteX1092" fmla="*/ 2089102 w 4808490"/>
              <a:gd name="connsiteY1092" fmla="*/ 1427446 h 4851901"/>
              <a:gd name="connsiteX1093" fmla="*/ 2002967 w 4808490"/>
              <a:gd name="connsiteY1093" fmla="*/ 1427400 h 4851901"/>
              <a:gd name="connsiteX1094" fmla="*/ 2013194 w 4808490"/>
              <a:gd name="connsiteY1094" fmla="*/ 1435633 h 4851901"/>
              <a:gd name="connsiteX1095" fmla="*/ 2048467 w 4808490"/>
              <a:gd name="connsiteY1095" fmla="*/ 1438744 h 4851901"/>
              <a:gd name="connsiteX1096" fmla="*/ 2052912 w 4808490"/>
              <a:gd name="connsiteY1096" fmla="*/ 1438265 h 4851901"/>
              <a:gd name="connsiteX1097" fmla="*/ 2067189 w 4808490"/>
              <a:gd name="connsiteY1097" fmla="*/ 1439146 h 4851901"/>
              <a:gd name="connsiteX1098" fmla="*/ 2060007 w 4808490"/>
              <a:gd name="connsiteY1098" fmla="*/ 1439921 h 4851901"/>
              <a:gd name="connsiteX1099" fmla="*/ 2070236 w 4808490"/>
              <a:gd name="connsiteY1099" fmla="*/ 1448153 h 4851901"/>
              <a:gd name="connsiteX1100" fmla="*/ 2120006 w 4808490"/>
              <a:gd name="connsiteY1100" fmla="*/ 1454197 h 4851901"/>
              <a:gd name="connsiteX1101" fmla="*/ 2025155 w 4808490"/>
              <a:gd name="connsiteY1101" fmla="*/ 1459932 h 4851901"/>
              <a:gd name="connsiteX1102" fmla="*/ 2001249 w 4808490"/>
              <a:gd name="connsiteY1102" fmla="*/ 1453174 h 4851901"/>
              <a:gd name="connsiteX1103" fmla="*/ 2035701 w 4808490"/>
              <a:gd name="connsiteY1103" fmla="*/ 1451879 h 4851901"/>
              <a:gd name="connsiteX1104" fmla="*/ 2027866 w 4808490"/>
              <a:gd name="connsiteY1104" fmla="*/ 1443387 h 4851901"/>
              <a:gd name="connsiteX1105" fmla="*/ 1968029 w 4808490"/>
              <a:gd name="connsiteY1105" fmla="*/ 1449842 h 4851901"/>
              <a:gd name="connsiteX1106" fmla="*/ 1975946 w 4808490"/>
              <a:gd name="connsiteY1106" fmla="*/ 1455904 h 4851901"/>
              <a:gd name="connsiteX1107" fmla="*/ 1943462 w 4808490"/>
              <a:gd name="connsiteY1107" fmla="*/ 1459408 h 4851901"/>
              <a:gd name="connsiteX1108" fmla="*/ 1953690 w 4808490"/>
              <a:gd name="connsiteY1108" fmla="*/ 1467640 h 4851901"/>
              <a:gd name="connsiteX1109" fmla="*/ 1958736 w 4808490"/>
              <a:gd name="connsiteY1109" fmla="*/ 1469517 h 4851901"/>
              <a:gd name="connsiteX1110" fmla="*/ 1863367 w 4808490"/>
              <a:gd name="connsiteY1110" fmla="*/ 1470466 h 4851901"/>
              <a:gd name="connsiteX1111" fmla="*/ 1871201 w 4808490"/>
              <a:gd name="connsiteY1111" fmla="*/ 1478958 h 4851901"/>
              <a:gd name="connsiteX1112" fmla="*/ 1864363 w 4808490"/>
              <a:gd name="connsiteY1112" fmla="*/ 1479696 h 4851901"/>
              <a:gd name="connsiteX1113" fmla="*/ 1869545 w 4808490"/>
              <a:gd name="connsiteY1113" fmla="*/ 1486052 h 4851901"/>
              <a:gd name="connsiteX1114" fmla="*/ 1839798 w 4808490"/>
              <a:gd name="connsiteY1114" fmla="*/ 1489261 h 4851901"/>
              <a:gd name="connsiteX1115" fmla="*/ 1844979 w 4808490"/>
              <a:gd name="connsiteY1115" fmla="*/ 1495619 h 4851901"/>
              <a:gd name="connsiteX1116" fmla="*/ 1831044 w 4808490"/>
              <a:gd name="connsiteY1116" fmla="*/ 1494700 h 4851901"/>
              <a:gd name="connsiteX1117" fmla="*/ 1838878 w 4808490"/>
              <a:gd name="connsiteY1117" fmla="*/ 1503193 h 4851901"/>
              <a:gd name="connsiteX1118" fmla="*/ 1857860 w 4808490"/>
              <a:gd name="connsiteY1118" fmla="*/ 1505986 h 4851901"/>
              <a:gd name="connsiteX1119" fmla="*/ 1807044 w 4808490"/>
              <a:gd name="connsiteY1119" fmla="*/ 1507345 h 4851901"/>
              <a:gd name="connsiteX1120" fmla="*/ 1763612 w 4808490"/>
              <a:gd name="connsiteY1120" fmla="*/ 1538102 h 4851901"/>
              <a:gd name="connsiteX1121" fmla="*/ 1711207 w 4808490"/>
              <a:gd name="connsiteY1121" fmla="*/ 1575670 h 4851901"/>
              <a:gd name="connsiteX1122" fmla="*/ 1573923 w 4808490"/>
              <a:gd name="connsiteY1122" fmla="*/ 1685416 h 4851901"/>
              <a:gd name="connsiteX1123" fmla="*/ 1457815 w 4808490"/>
              <a:gd name="connsiteY1123" fmla="*/ 1786174 h 4851901"/>
              <a:gd name="connsiteX1124" fmla="*/ 1360462 w 4808490"/>
              <a:gd name="connsiteY1124" fmla="*/ 1876613 h 4851901"/>
              <a:gd name="connsiteX1125" fmla="*/ 1279055 w 4808490"/>
              <a:gd name="connsiteY1125" fmla="*/ 2021671 h 4851901"/>
              <a:gd name="connsiteX1126" fmla="*/ 1218748 w 4808490"/>
              <a:gd name="connsiteY1126" fmla="*/ 2553793 h 4851901"/>
              <a:gd name="connsiteX1127" fmla="*/ 1277595 w 4808490"/>
              <a:gd name="connsiteY1127" fmla="*/ 2843929 h 4851901"/>
              <a:gd name="connsiteX1128" fmla="*/ 1391699 w 4808490"/>
              <a:gd name="connsiteY1128" fmla="*/ 3088054 h 4851901"/>
              <a:gd name="connsiteX1129" fmla="*/ 1507932 w 4808490"/>
              <a:gd name="connsiteY1129" fmla="*/ 3214086 h 4851901"/>
              <a:gd name="connsiteX1130" fmla="*/ 1637297 w 4808490"/>
              <a:gd name="connsiteY1130" fmla="*/ 3331427 h 4851901"/>
              <a:gd name="connsiteX1131" fmla="*/ 1705047 w 4808490"/>
              <a:gd name="connsiteY1131" fmla="*/ 3402422 h 4851901"/>
              <a:gd name="connsiteX1132" fmla="*/ 1767254 w 4808490"/>
              <a:gd name="connsiteY1132" fmla="*/ 3458864 h 4851901"/>
              <a:gd name="connsiteX1133" fmla="*/ 1916385 w 4808490"/>
              <a:gd name="connsiteY1133" fmla="*/ 3543440 h 4851901"/>
              <a:gd name="connsiteX1134" fmla="*/ 2519663 w 4808490"/>
              <a:gd name="connsiteY1134" fmla="*/ 3651334 h 4851901"/>
              <a:gd name="connsiteX1135" fmla="*/ 3072896 w 4808490"/>
              <a:gd name="connsiteY1135" fmla="*/ 3457393 h 4851901"/>
              <a:gd name="connsiteX1136" fmla="*/ 2737412 w 4808490"/>
              <a:gd name="connsiteY1136" fmla="*/ 3594054 h 4851901"/>
              <a:gd name="connsiteX1137" fmla="*/ 2373043 w 4808490"/>
              <a:gd name="connsiteY1137" fmla="*/ 3622023 h 4851901"/>
              <a:gd name="connsiteX1138" fmla="*/ 2221241 w 4808490"/>
              <a:gd name="connsiteY1138" fmla="*/ 3600417 h 4851901"/>
              <a:gd name="connsiteX1139" fmla="*/ 2026449 w 4808490"/>
              <a:gd name="connsiteY1139" fmla="*/ 3540978 h 4851901"/>
              <a:gd name="connsiteX1140" fmla="*/ 1863958 w 4808490"/>
              <a:gd name="connsiteY1140" fmla="*/ 3461498 h 4851901"/>
              <a:gd name="connsiteX1141" fmla="*/ 1739873 w 4808490"/>
              <a:gd name="connsiteY1141" fmla="*/ 3363761 h 4851901"/>
              <a:gd name="connsiteX1142" fmla="*/ 1777578 w 4808490"/>
              <a:gd name="connsiteY1142" fmla="*/ 3381987 h 4851901"/>
              <a:gd name="connsiteX1143" fmla="*/ 1970192 w 4808490"/>
              <a:gd name="connsiteY1143" fmla="*/ 3487179 h 4851901"/>
              <a:gd name="connsiteX1144" fmla="*/ 2179304 w 4808490"/>
              <a:gd name="connsiteY1144" fmla="*/ 3564110 h 4851901"/>
              <a:gd name="connsiteX1145" fmla="*/ 2521426 w 4808490"/>
              <a:gd name="connsiteY1145" fmla="*/ 3595743 h 4851901"/>
              <a:gd name="connsiteX1146" fmla="*/ 2844331 w 4808490"/>
              <a:gd name="connsiteY1146" fmla="*/ 3528889 h 4851901"/>
              <a:gd name="connsiteX1147" fmla="*/ 3131988 w 4808490"/>
              <a:gd name="connsiteY1147" fmla="*/ 3378360 h 4851901"/>
              <a:gd name="connsiteX1148" fmla="*/ 3231136 w 4808490"/>
              <a:gd name="connsiteY1148" fmla="*/ 3297574 h 4851901"/>
              <a:gd name="connsiteX1149" fmla="*/ 3259664 w 4808490"/>
              <a:gd name="connsiteY1149" fmla="*/ 3252163 h 4851901"/>
              <a:gd name="connsiteX1150" fmla="*/ 3265148 w 4808490"/>
              <a:gd name="connsiteY1150" fmla="*/ 3248704 h 4851901"/>
              <a:gd name="connsiteX1151" fmla="*/ 3245485 w 4808490"/>
              <a:gd name="connsiteY1151" fmla="*/ 3280807 h 4851901"/>
              <a:gd name="connsiteX1152" fmla="*/ 3240371 w 4808490"/>
              <a:gd name="connsiteY1152" fmla="*/ 3290049 h 4851901"/>
              <a:gd name="connsiteX1153" fmla="*/ 3251766 w 4808490"/>
              <a:gd name="connsiteY1153" fmla="*/ 3280765 h 4851901"/>
              <a:gd name="connsiteX1154" fmla="*/ 3285403 w 4808490"/>
              <a:gd name="connsiteY1154" fmla="*/ 3221565 h 4851901"/>
              <a:gd name="connsiteX1155" fmla="*/ 3342871 w 4808490"/>
              <a:gd name="connsiteY1155" fmla="*/ 3131914 h 4851901"/>
              <a:gd name="connsiteX1156" fmla="*/ 3462501 w 4808490"/>
              <a:gd name="connsiteY1156" fmla="*/ 2889278 h 4851901"/>
              <a:gd name="connsiteX1157" fmla="*/ 3476174 w 4808490"/>
              <a:gd name="connsiteY1157" fmla="*/ 2850303 h 4851901"/>
              <a:gd name="connsiteX1158" fmla="*/ 3482033 w 4808490"/>
              <a:gd name="connsiteY1158" fmla="*/ 2840908 h 4851901"/>
              <a:gd name="connsiteX1159" fmla="*/ 3483253 w 4808490"/>
              <a:gd name="connsiteY1159" fmla="*/ 2842660 h 4851901"/>
              <a:gd name="connsiteX1160" fmla="*/ 3478935 w 4808490"/>
              <a:gd name="connsiteY1160" fmla="*/ 2856758 h 4851901"/>
              <a:gd name="connsiteX1161" fmla="*/ 3485218 w 4808490"/>
              <a:gd name="connsiteY1161" fmla="*/ 2844120 h 4851901"/>
              <a:gd name="connsiteX1162" fmla="*/ 3485226 w 4808490"/>
              <a:gd name="connsiteY1162" fmla="*/ 2844127 h 4851901"/>
              <a:gd name="connsiteX1163" fmla="*/ 3485267 w 4808490"/>
              <a:gd name="connsiteY1163" fmla="*/ 2844021 h 4851901"/>
              <a:gd name="connsiteX1164" fmla="*/ 3497709 w 4808490"/>
              <a:gd name="connsiteY1164" fmla="*/ 2818993 h 4851901"/>
              <a:gd name="connsiteX1165" fmla="*/ 3489326 w 4808490"/>
              <a:gd name="connsiteY1165" fmla="*/ 2833453 h 4851901"/>
              <a:gd name="connsiteX1166" fmla="*/ 3485267 w 4808490"/>
              <a:gd name="connsiteY1166" fmla="*/ 2844021 h 4851901"/>
              <a:gd name="connsiteX1167" fmla="*/ 3485218 w 4808490"/>
              <a:gd name="connsiteY1167" fmla="*/ 2844120 h 4851901"/>
              <a:gd name="connsiteX1168" fmla="*/ 3483253 w 4808490"/>
              <a:gd name="connsiteY1168" fmla="*/ 2842660 h 4851901"/>
              <a:gd name="connsiteX1169" fmla="*/ 3501031 w 4808490"/>
              <a:gd name="connsiteY1169" fmla="*/ 2810663 h 4851901"/>
              <a:gd name="connsiteX1170" fmla="*/ 3499594 w 4808490"/>
              <a:gd name="connsiteY1170" fmla="*/ 2818889 h 4851901"/>
              <a:gd name="connsiteX1171" fmla="*/ 3503730 w 4808490"/>
              <a:gd name="connsiteY1171" fmla="*/ 2825231 h 4851901"/>
              <a:gd name="connsiteX1172" fmla="*/ 3493622 w 4808490"/>
              <a:gd name="connsiteY1172" fmla="*/ 2853387 h 4851901"/>
              <a:gd name="connsiteX1173" fmla="*/ 3417596 w 4808490"/>
              <a:gd name="connsiteY1173" fmla="*/ 3035001 h 4851901"/>
              <a:gd name="connsiteX1174" fmla="*/ 3312388 w 4808490"/>
              <a:gd name="connsiteY1174" fmla="*/ 3213500 h 4851901"/>
              <a:gd name="connsiteX1175" fmla="*/ 3309982 w 4808490"/>
              <a:gd name="connsiteY1175" fmla="*/ 3219875 h 4851901"/>
              <a:gd name="connsiteX1176" fmla="*/ 3309802 w 4808490"/>
              <a:gd name="connsiteY1176" fmla="*/ 3220745 h 4851901"/>
              <a:gd name="connsiteX1177" fmla="*/ 3328869 w 4808490"/>
              <a:gd name="connsiteY1177" fmla="*/ 3200350 h 4851901"/>
              <a:gd name="connsiteX1178" fmla="*/ 3350232 w 4808490"/>
              <a:gd name="connsiteY1178" fmla="*/ 3165903 h 4851901"/>
              <a:gd name="connsiteX1179" fmla="*/ 3370219 w 4808490"/>
              <a:gd name="connsiteY1179" fmla="*/ 3130400 h 4851901"/>
              <a:gd name="connsiteX1180" fmla="*/ 3425179 w 4808490"/>
              <a:gd name="connsiteY1180" fmla="*/ 3029588 h 4851901"/>
              <a:gd name="connsiteX1181" fmla="*/ 3504716 w 4808490"/>
              <a:gd name="connsiteY1181" fmla="*/ 2843048 h 4851901"/>
              <a:gd name="connsiteX1182" fmla="*/ 3514622 w 4808490"/>
              <a:gd name="connsiteY1182" fmla="*/ 2816940 h 4851901"/>
              <a:gd name="connsiteX1183" fmla="*/ 3516212 w 4808490"/>
              <a:gd name="connsiteY1183" fmla="*/ 2813497 h 4851901"/>
              <a:gd name="connsiteX1184" fmla="*/ 3516395 w 4808490"/>
              <a:gd name="connsiteY1184" fmla="*/ 2801904 h 4851901"/>
              <a:gd name="connsiteX1185" fmla="*/ 3525276 w 4808490"/>
              <a:gd name="connsiteY1185" fmla="*/ 2751055 h 4851901"/>
              <a:gd name="connsiteX1186" fmla="*/ 3541341 w 4808490"/>
              <a:gd name="connsiteY1186" fmla="*/ 2765093 h 4851901"/>
              <a:gd name="connsiteX1187" fmla="*/ 3546933 w 4808490"/>
              <a:gd name="connsiteY1187" fmla="*/ 2809608 h 4851901"/>
              <a:gd name="connsiteX1188" fmla="*/ 3579911 w 4808490"/>
              <a:gd name="connsiteY1188" fmla="*/ 2650347 h 4851901"/>
              <a:gd name="connsiteX1189" fmla="*/ 3597722 w 4808490"/>
              <a:gd name="connsiteY1189" fmla="*/ 2581055 h 4851901"/>
              <a:gd name="connsiteX1190" fmla="*/ 3601457 w 4808490"/>
              <a:gd name="connsiteY1190" fmla="*/ 2525604 h 4851901"/>
              <a:gd name="connsiteX1191" fmla="*/ 3629957 w 4808490"/>
              <a:gd name="connsiteY1191" fmla="*/ 2615808 h 4851901"/>
              <a:gd name="connsiteX1192" fmla="*/ 3635155 w 4808490"/>
              <a:gd name="connsiteY1192" fmla="*/ 2742347 h 4851901"/>
              <a:gd name="connsiteX1193" fmla="*/ 3650242 w 4808490"/>
              <a:gd name="connsiteY1193" fmla="*/ 2770185 h 4851901"/>
              <a:gd name="connsiteX1194" fmla="*/ 3649683 w 4808490"/>
              <a:gd name="connsiteY1194" fmla="*/ 2817978 h 4851901"/>
              <a:gd name="connsiteX1195" fmla="*/ 3652261 w 4808490"/>
              <a:gd name="connsiteY1195" fmla="*/ 2824203 h 4851901"/>
              <a:gd name="connsiteX1196" fmla="*/ 3652925 w 4808490"/>
              <a:gd name="connsiteY1196" fmla="*/ 2823337 h 4851901"/>
              <a:gd name="connsiteX1197" fmla="*/ 3663121 w 4808490"/>
              <a:gd name="connsiteY1197" fmla="*/ 2811377 h 4851901"/>
              <a:gd name="connsiteX1198" fmla="*/ 3663098 w 4808490"/>
              <a:gd name="connsiteY1198" fmla="*/ 2814035 h 4851901"/>
              <a:gd name="connsiteX1199" fmla="*/ 3662837 w 4808490"/>
              <a:gd name="connsiteY1199" fmla="*/ 2815312 h 4851901"/>
              <a:gd name="connsiteX1200" fmla="*/ 3657044 w 4808490"/>
              <a:gd name="connsiteY1200" fmla="*/ 2824458 h 4851901"/>
              <a:gd name="connsiteX1201" fmla="*/ 3652162 w 4808490"/>
              <a:gd name="connsiteY1201" fmla="*/ 2830579 h 4851901"/>
              <a:gd name="connsiteX1202" fmla="*/ 3624277 w 4808490"/>
              <a:gd name="connsiteY1202" fmla="*/ 2915118 h 4851901"/>
              <a:gd name="connsiteX1203" fmla="*/ 3627831 w 4808490"/>
              <a:gd name="connsiteY1203" fmla="*/ 2912462 h 4851901"/>
              <a:gd name="connsiteX1204" fmla="*/ 3633801 w 4808490"/>
              <a:gd name="connsiteY1204" fmla="*/ 2925457 h 4851901"/>
              <a:gd name="connsiteX1205" fmla="*/ 3632359 w 4808490"/>
              <a:gd name="connsiteY1205" fmla="*/ 2930893 h 4851901"/>
              <a:gd name="connsiteX1206" fmla="*/ 3643852 w 4808490"/>
              <a:gd name="connsiteY1206" fmla="*/ 2923049 h 4851901"/>
              <a:gd name="connsiteX1207" fmla="*/ 3657823 w 4808490"/>
              <a:gd name="connsiteY1207" fmla="*/ 2905840 h 4851901"/>
              <a:gd name="connsiteX1208" fmla="*/ 3659528 w 4808490"/>
              <a:gd name="connsiteY1208" fmla="*/ 2903473 h 4851901"/>
              <a:gd name="connsiteX1209" fmla="*/ 3631257 w 4808490"/>
              <a:gd name="connsiteY1209" fmla="*/ 2975865 h 4851901"/>
              <a:gd name="connsiteX1210" fmla="*/ 3633718 w 4808490"/>
              <a:gd name="connsiteY1210" fmla="*/ 2980460 h 4851901"/>
              <a:gd name="connsiteX1211" fmla="*/ 3659520 w 4808490"/>
              <a:gd name="connsiteY1211" fmla="*/ 2922524 h 4851901"/>
              <a:gd name="connsiteX1212" fmla="*/ 3652226 w 4808490"/>
              <a:gd name="connsiteY1212" fmla="*/ 2947486 h 4851901"/>
              <a:gd name="connsiteX1213" fmla="*/ 3645246 w 4808490"/>
              <a:gd name="connsiteY1213" fmla="*/ 2965378 h 4851901"/>
              <a:gd name="connsiteX1214" fmla="*/ 3643579 w 4808490"/>
              <a:gd name="connsiteY1214" fmla="*/ 2968121 h 4851901"/>
              <a:gd name="connsiteX1215" fmla="*/ 3637539 w 4808490"/>
              <a:gd name="connsiteY1215" fmla="*/ 2980281 h 4851901"/>
              <a:gd name="connsiteX1216" fmla="*/ 3639627 w 4808490"/>
              <a:gd name="connsiteY1216" fmla="*/ 2979729 h 4851901"/>
              <a:gd name="connsiteX1217" fmla="*/ 3633606 w 4808490"/>
              <a:gd name="connsiteY1217" fmla="*/ 2995069 h 4851901"/>
              <a:gd name="connsiteX1218" fmla="*/ 3626134 w 4808490"/>
              <a:gd name="connsiteY1218" fmla="*/ 3020040 h 4851901"/>
              <a:gd name="connsiteX1219" fmla="*/ 3632581 w 4808490"/>
              <a:gd name="connsiteY1219" fmla="*/ 3005392 h 4851901"/>
              <a:gd name="connsiteX1220" fmla="*/ 3645993 w 4808490"/>
              <a:gd name="connsiteY1220" fmla="*/ 2974912 h 4851901"/>
              <a:gd name="connsiteX1221" fmla="*/ 3647888 w 4808490"/>
              <a:gd name="connsiteY1221" fmla="*/ 2973239 h 4851901"/>
              <a:gd name="connsiteX1222" fmla="*/ 3652589 w 4808490"/>
              <a:gd name="connsiteY1222" fmla="*/ 2969638 h 4851901"/>
              <a:gd name="connsiteX1223" fmla="*/ 3633656 w 4808490"/>
              <a:gd name="connsiteY1223" fmla="*/ 3005574 h 4851901"/>
              <a:gd name="connsiteX1224" fmla="*/ 3652271 w 4808490"/>
              <a:gd name="connsiteY1224" fmla="*/ 2979365 h 4851901"/>
              <a:gd name="connsiteX1225" fmla="*/ 3667064 w 4808490"/>
              <a:gd name="connsiteY1225" fmla="*/ 2957099 h 4851901"/>
              <a:gd name="connsiteX1226" fmla="*/ 3669044 w 4808490"/>
              <a:gd name="connsiteY1226" fmla="*/ 2955058 h 4851901"/>
              <a:gd name="connsiteX1227" fmla="*/ 3685118 w 4808490"/>
              <a:gd name="connsiteY1227" fmla="*/ 2878864 h 4851901"/>
              <a:gd name="connsiteX1228" fmla="*/ 3695837 w 4808490"/>
              <a:gd name="connsiteY1228" fmla="*/ 2799841 h 4851901"/>
              <a:gd name="connsiteX1229" fmla="*/ 3715195 w 4808490"/>
              <a:gd name="connsiteY1229" fmla="*/ 2714857 h 4851901"/>
              <a:gd name="connsiteX1230" fmla="*/ 3730601 w 4808490"/>
              <a:gd name="connsiteY1230" fmla="*/ 2725225 h 4851901"/>
              <a:gd name="connsiteX1231" fmla="*/ 3725538 w 4808490"/>
              <a:gd name="connsiteY1231" fmla="*/ 2793967 h 4851901"/>
              <a:gd name="connsiteX1232" fmla="*/ 3722005 w 4808490"/>
              <a:gd name="connsiteY1232" fmla="*/ 2816851 h 4851901"/>
              <a:gd name="connsiteX1233" fmla="*/ 3726483 w 4808490"/>
              <a:gd name="connsiteY1233" fmla="*/ 2810640 h 4851901"/>
              <a:gd name="connsiteX1234" fmla="*/ 3730889 w 4808490"/>
              <a:gd name="connsiteY1234" fmla="*/ 2804912 h 4851901"/>
              <a:gd name="connsiteX1235" fmla="*/ 3729559 w 4808490"/>
              <a:gd name="connsiteY1235" fmla="*/ 2809313 h 4851901"/>
              <a:gd name="connsiteX1236" fmla="*/ 3726213 w 4808490"/>
              <a:gd name="connsiteY1236" fmla="*/ 2821153 h 4851901"/>
              <a:gd name="connsiteX1237" fmla="*/ 3726755 w 4808490"/>
              <a:gd name="connsiteY1237" fmla="*/ 2821030 h 4851901"/>
              <a:gd name="connsiteX1238" fmla="*/ 3719833 w 4808490"/>
              <a:gd name="connsiteY1238" fmla="*/ 2830910 h 4851901"/>
              <a:gd name="connsiteX1239" fmla="*/ 3704702 w 4808490"/>
              <a:gd name="connsiteY1239" fmla="*/ 2928910 h 4851901"/>
              <a:gd name="connsiteX1240" fmla="*/ 3703468 w 4808490"/>
              <a:gd name="connsiteY1240" fmla="*/ 2933529 h 4851901"/>
              <a:gd name="connsiteX1241" fmla="*/ 3703993 w 4808490"/>
              <a:gd name="connsiteY1241" fmla="*/ 2934040 h 4851901"/>
              <a:gd name="connsiteX1242" fmla="*/ 3702738 w 4808490"/>
              <a:gd name="connsiteY1242" fmla="*/ 2936262 h 4851901"/>
              <a:gd name="connsiteX1243" fmla="*/ 3687150 w 4808490"/>
              <a:gd name="connsiteY1243" fmla="*/ 2994599 h 4851901"/>
              <a:gd name="connsiteX1244" fmla="*/ 3687992 w 4808490"/>
              <a:gd name="connsiteY1244" fmla="*/ 2995163 h 4851901"/>
              <a:gd name="connsiteX1245" fmla="*/ 3707768 w 4808490"/>
              <a:gd name="connsiteY1245" fmla="*/ 2963155 h 4851901"/>
              <a:gd name="connsiteX1246" fmla="*/ 3718218 w 4808490"/>
              <a:gd name="connsiteY1246" fmla="*/ 2959236 h 4851901"/>
              <a:gd name="connsiteX1247" fmla="*/ 3742559 w 4808490"/>
              <a:gd name="connsiteY1247" fmla="*/ 2929891 h 4851901"/>
              <a:gd name="connsiteX1248" fmla="*/ 3756165 w 4808490"/>
              <a:gd name="connsiteY1248" fmla="*/ 2910344 h 4851901"/>
              <a:gd name="connsiteX1249" fmla="*/ 3771601 w 4808490"/>
              <a:gd name="connsiteY1249" fmla="*/ 2863428 h 4851901"/>
              <a:gd name="connsiteX1250" fmla="*/ 3790650 w 4808490"/>
              <a:gd name="connsiteY1250" fmla="*/ 2711156 h 4851901"/>
              <a:gd name="connsiteX1251" fmla="*/ 3772771 w 4808490"/>
              <a:gd name="connsiteY1251" fmla="*/ 2605369 h 4851901"/>
              <a:gd name="connsiteX1252" fmla="*/ 3764473 w 4808490"/>
              <a:gd name="connsiteY1252" fmla="*/ 2541722 h 4851901"/>
              <a:gd name="connsiteX1253" fmla="*/ 3762237 w 4808490"/>
              <a:gd name="connsiteY1253" fmla="*/ 2471640 h 4851901"/>
              <a:gd name="connsiteX1254" fmla="*/ 3790318 w 4808490"/>
              <a:gd name="connsiteY1254" fmla="*/ 2530260 h 4851901"/>
              <a:gd name="connsiteX1255" fmla="*/ 3814325 w 4808490"/>
              <a:gd name="connsiteY1255" fmla="*/ 2623191 h 4851901"/>
              <a:gd name="connsiteX1256" fmla="*/ 3813236 w 4808490"/>
              <a:gd name="connsiteY1256" fmla="*/ 2710192 h 4851901"/>
              <a:gd name="connsiteX1257" fmla="*/ 3825730 w 4808490"/>
              <a:gd name="connsiteY1257" fmla="*/ 2581570 h 4851901"/>
              <a:gd name="connsiteX1258" fmla="*/ 3824020 w 4808490"/>
              <a:gd name="connsiteY1258" fmla="*/ 2448126 h 4851901"/>
              <a:gd name="connsiteX1259" fmla="*/ 3783065 w 4808490"/>
              <a:gd name="connsiteY1259" fmla="*/ 2318141 h 4851901"/>
              <a:gd name="connsiteX1260" fmla="*/ 3755515 w 4808490"/>
              <a:gd name="connsiteY1260" fmla="*/ 2244530 h 4851901"/>
              <a:gd name="connsiteX1261" fmla="*/ 3737804 w 4808490"/>
              <a:gd name="connsiteY1261" fmla="*/ 2170503 h 4851901"/>
              <a:gd name="connsiteX1262" fmla="*/ 3772625 w 4808490"/>
              <a:gd name="connsiteY1262" fmla="*/ 2211720 h 4851901"/>
              <a:gd name="connsiteX1263" fmla="*/ 3812845 w 4808490"/>
              <a:gd name="connsiteY1263" fmla="*/ 2285211 h 4851901"/>
              <a:gd name="connsiteX1264" fmla="*/ 3751729 w 4808490"/>
              <a:gd name="connsiteY1264" fmla="*/ 2008666 h 4851901"/>
              <a:gd name="connsiteX1265" fmla="*/ 3745653 w 4808490"/>
              <a:gd name="connsiteY1265" fmla="*/ 1991046 h 4851901"/>
              <a:gd name="connsiteX1266" fmla="*/ 3746228 w 4808490"/>
              <a:gd name="connsiteY1266" fmla="*/ 1991884 h 4851901"/>
              <a:gd name="connsiteX1267" fmla="*/ 3763672 w 4808490"/>
              <a:gd name="connsiteY1267" fmla="*/ 2021993 h 4851901"/>
              <a:gd name="connsiteX1268" fmla="*/ 3765726 w 4808490"/>
              <a:gd name="connsiteY1268" fmla="*/ 2025458 h 4851901"/>
              <a:gd name="connsiteX1269" fmla="*/ 3735805 w 4808490"/>
              <a:gd name="connsiteY1269" fmla="*/ 1922395 h 4851901"/>
              <a:gd name="connsiteX1270" fmla="*/ 3739758 w 4808490"/>
              <a:gd name="connsiteY1270" fmla="*/ 1916381 h 4851901"/>
              <a:gd name="connsiteX1271" fmla="*/ 3768074 w 4808490"/>
              <a:gd name="connsiteY1271" fmla="*/ 1999257 h 4851901"/>
              <a:gd name="connsiteX1272" fmla="*/ 3761131 w 4808490"/>
              <a:gd name="connsiteY1272" fmla="*/ 1964022 h 4851901"/>
              <a:gd name="connsiteX1273" fmla="*/ 3753747 w 4808490"/>
              <a:gd name="connsiteY1273" fmla="*/ 1938550 h 4851901"/>
              <a:gd name="connsiteX1274" fmla="*/ 3751793 w 4808490"/>
              <a:gd name="connsiteY1274" fmla="*/ 1934571 h 4851901"/>
              <a:gd name="connsiteX1275" fmla="*/ 3744992 w 4808490"/>
              <a:gd name="connsiteY1275" fmla="*/ 1917099 h 4851901"/>
              <a:gd name="connsiteX1276" fmla="*/ 3747795 w 4808490"/>
              <a:gd name="connsiteY1276" fmla="*/ 1918116 h 4851901"/>
              <a:gd name="connsiteX1277" fmla="*/ 3741413 w 4808490"/>
              <a:gd name="connsiteY1277" fmla="*/ 1896274 h 4851901"/>
              <a:gd name="connsiteX1278" fmla="*/ 3734228 w 4808490"/>
              <a:gd name="connsiteY1278" fmla="*/ 1861005 h 4851901"/>
              <a:gd name="connsiteX1279" fmla="*/ 3741281 w 4808490"/>
              <a:gd name="connsiteY1279" fmla="*/ 1881948 h 4851901"/>
              <a:gd name="connsiteX1280" fmla="*/ 3755953 w 4808490"/>
              <a:gd name="connsiteY1280" fmla="*/ 1925530 h 4851901"/>
              <a:gd name="connsiteX1281" fmla="*/ 3758352 w 4808490"/>
              <a:gd name="connsiteY1281" fmla="*/ 1928066 h 4851901"/>
              <a:gd name="connsiteX1282" fmla="*/ 3764373 w 4808490"/>
              <a:gd name="connsiteY1282" fmla="*/ 1933600 h 4851901"/>
              <a:gd name="connsiteX1283" fmla="*/ 3742781 w 4808490"/>
              <a:gd name="connsiteY1283" fmla="*/ 1881832 h 4851901"/>
              <a:gd name="connsiteX1284" fmla="*/ 3765139 w 4808490"/>
              <a:gd name="connsiteY1284" fmla="*/ 1920182 h 4851901"/>
              <a:gd name="connsiteX1285" fmla="*/ 3787497 w 4808490"/>
              <a:gd name="connsiteY1285" fmla="*/ 1958531 h 4851901"/>
              <a:gd name="connsiteX1286" fmla="*/ 3785139 w 4808490"/>
              <a:gd name="connsiteY1286" fmla="*/ 1926825 h 4851901"/>
              <a:gd name="connsiteX1287" fmla="*/ 3815413 w 4808490"/>
              <a:gd name="connsiteY1287" fmla="*/ 1970111 h 4851901"/>
              <a:gd name="connsiteX1288" fmla="*/ 3818009 w 4808490"/>
              <a:gd name="connsiteY1288" fmla="*/ 1973853 h 4851901"/>
              <a:gd name="connsiteX1289" fmla="*/ 3819461 w 4808490"/>
              <a:gd name="connsiteY1289" fmla="*/ 1976897 h 4851901"/>
              <a:gd name="connsiteX1290" fmla="*/ 3818940 w 4808490"/>
              <a:gd name="connsiteY1290" fmla="*/ 1975196 h 4851901"/>
              <a:gd name="connsiteX1291" fmla="*/ 3824013 w 4808490"/>
              <a:gd name="connsiteY1291" fmla="*/ 1982508 h 4851901"/>
              <a:gd name="connsiteX1292" fmla="*/ 3825348 w 4808490"/>
              <a:gd name="connsiteY1292" fmla="*/ 1977154 h 4851901"/>
              <a:gd name="connsiteX1293" fmla="*/ 3811823 w 4808490"/>
              <a:gd name="connsiteY1293" fmla="*/ 1951935 h 4851901"/>
              <a:gd name="connsiteX1294" fmla="*/ 3797492 w 4808490"/>
              <a:gd name="connsiteY1294" fmla="*/ 1905105 h 4851901"/>
              <a:gd name="connsiteX1295" fmla="*/ 3793933 w 4808490"/>
              <a:gd name="connsiteY1295" fmla="*/ 1896920 h 4851901"/>
              <a:gd name="connsiteX1296" fmla="*/ 3801062 w 4808490"/>
              <a:gd name="connsiteY1296" fmla="*/ 1906635 h 4851901"/>
              <a:gd name="connsiteX1297" fmla="*/ 3816224 w 4808490"/>
              <a:gd name="connsiteY1297" fmla="*/ 1902879 h 4851901"/>
              <a:gd name="connsiteX1298" fmla="*/ 3839461 w 4808490"/>
              <a:gd name="connsiteY1298" fmla="*/ 1949348 h 4851901"/>
              <a:gd name="connsiteX1299" fmla="*/ 3853348 w 4808490"/>
              <a:gd name="connsiteY1299" fmla="*/ 1956032 h 4851901"/>
              <a:gd name="connsiteX1300" fmla="*/ 3883192 w 4808490"/>
              <a:gd name="connsiteY1300" fmla="*/ 1999405 h 4851901"/>
              <a:gd name="connsiteX1301" fmla="*/ 3940091 w 4808490"/>
              <a:gd name="connsiteY1301" fmla="*/ 2093694 h 4851901"/>
              <a:gd name="connsiteX1302" fmla="*/ 3947106 w 4808490"/>
              <a:gd name="connsiteY1302" fmla="*/ 2108160 h 4851901"/>
              <a:gd name="connsiteX1303" fmla="*/ 3971033 w 4808490"/>
              <a:gd name="connsiteY1303" fmla="*/ 2203038 h 4851901"/>
              <a:gd name="connsiteX1304" fmla="*/ 4010953 w 4808490"/>
              <a:gd name="connsiteY1304" fmla="*/ 2578238 h 4851901"/>
              <a:gd name="connsiteX1305" fmla="*/ 4017989 w 4808490"/>
              <a:gd name="connsiteY1305" fmla="*/ 2301506 h 4851901"/>
              <a:gd name="connsiteX1306" fmla="*/ 4009463 w 4808490"/>
              <a:gd name="connsiteY1306" fmla="*/ 2170142 h 4851901"/>
              <a:gd name="connsiteX1307" fmla="*/ 4008159 w 4808490"/>
              <a:gd name="connsiteY1307" fmla="*/ 2088916 h 4851901"/>
              <a:gd name="connsiteX1308" fmla="*/ 4036145 w 4808490"/>
              <a:gd name="connsiteY1308" fmla="*/ 2120226 h 4851901"/>
              <a:gd name="connsiteX1309" fmla="*/ 4057951 w 4808490"/>
              <a:gd name="connsiteY1309" fmla="*/ 2145302 h 4851901"/>
              <a:gd name="connsiteX1310" fmla="*/ 4060892 w 4808490"/>
              <a:gd name="connsiteY1310" fmla="*/ 2139472 h 4851901"/>
              <a:gd name="connsiteX1311" fmla="*/ 4062585 w 4808490"/>
              <a:gd name="connsiteY1311" fmla="*/ 2145562 h 4851901"/>
              <a:gd name="connsiteX1312" fmla="*/ 4066051 w 4808490"/>
              <a:gd name="connsiteY1312" fmla="*/ 2156280 h 4851901"/>
              <a:gd name="connsiteX1313" fmla="*/ 4087604 w 4808490"/>
              <a:gd name="connsiteY1313" fmla="*/ 2187129 h 4851901"/>
              <a:gd name="connsiteX1314" fmla="*/ 4089787 w 4808490"/>
              <a:gd name="connsiteY1314" fmla="*/ 2185060 h 4851901"/>
              <a:gd name="connsiteX1315" fmla="*/ 4090701 w 4808490"/>
              <a:gd name="connsiteY1315" fmla="*/ 2189187 h 4851901"/>
              <a:gd name="connsiteX1316" fmla="*/ 4094545 w 4808490"/>
              <a:gd name="connsiteY1316" fmla="*/ 2197063 h 4851901"/>
              <a:gd name="connsiteX1317" fmla="*/ 4110652 w 4808490"/>
              <a:gd name="connsiteY1317" fmla="*/ 2220121 h 4851901"/>
              <a:gd name="connsiteX1318" fmla="*/ 4108049 w 4808490"/>
              <a:gd name="connsiteY1318" fmla="*/ 2210434 h 4851901"/>
              <a:gd name="connsiteX1319" fmla="*/ 4114765 w 4808490"/>
              <a:gd name="connsiteY1319" fmla="*/ 2208453 h 4851901"/>
              <a:gd name="connsiteX1320" fmla="*/ 4101157 w 4808490"/>
              <a:gd name="connsiteY1320" fmla="*/ 2182952 h 4851901"/>
              <a:gd name="connsiteX1321" fmla="*/ 4118998 w 4808490"/>
              <a:gd name="connsiteY1321" fmla="*/ 2206987 h 4851901"/>
              <a:gd name="connsiteX1322" fmla="*/ 4116073 w 4808490"/>
              <a:gd name="connsiteY1322" fmla="*/ 2191602 h 4851901"/>
              <a:gd name="connsiteX1323" fmla="*/ 4115218 w 4808490"/>
              <a:gd name="connsiteY1323" fmla="*/ 2184975 h 4851901"/>
              <a:gd name="connsiteX1324" fmla="*/ 4063979 w 4808490"/>
              <a:gd name="connsiteY1324" fmla="*/ 2105241 h 4851901"/>
              <a:gd name="connsiteX1325" fmla="*/ 4062180 w 4808490"/>
              <a:gd name="connsiteY1325" fmla="*/ 2102104 h 4851901"/>
              <a:gd name="connsiteX1326" fmla="*/ 4059022 w 4808490"/>
              <a:gd name="connsiteY1326" fmla="*/ 2078381 h 4851901"/>
              <a:gd name="connsiteX1327" fmla="*/ 4055111 w 4808490"/>
              <a:gd name="connsiteY1327" fmla="*/ 2058508 h 4851901"/>
              <a:gd name="connsiteX1328" fmla="*/ 4057275 w 4808490"/>
              <a:gd name="connsiteY1328" fmla="*/ 2062087 h 4851901"/>
              <a:gd name="connsiteX1329" fmla="*/ 4066086 w 4808490"/>
              <a:gd name="connsiteY1329" fmla="*/ 2073189 h 4851901"/>
              <a:gd name="connsiteX1330" fmla="*/ 4079611 w 4808490"/>
              <a:gd name="connsiteY1330" fmla="*/ 2077746 h 4851901"/>
              <a:gd name="connsiteX1331" fmla="*/ 4081927 w 4808490"/>
              <a:gd name="connsiteY1331" fmla="*/ 2080854 h 4851901"/>
              <a:gd name="connsiteX1332" fmla="*/ 4083256 w 4808490"/>
              <a:gd name="connsiteY1332" fmla="*/ 2084044 h 4851901"/>
              <a:gd name="connsiteX1333" fmla="*/ 4081978 w 4808490"/>
              <a:gd name="connsiteY1333" fmla="*/ 2082459 h 4851901"/>
              <a:gd name="connsiteX1334" fmla="*/ 4080218 w 4808490"/>
              <a:gd name="connsiteY1334" fmla="*/ 2080555 h 4851901"/>
              <a:gd name="connsiteX1335" fmla="*/ 4084951 w 4808490"/>
              <a:gd name="connsiteY1335" fmla="*/ 2088108 h 4851901"/>
              <a:gd name="connsiteX1336" fmla="*/ 4099207 w 4808490"/>
              <a:gd name="connsiteY1336" fmla="*/ 2099934 h 4851901"/>
              <a:gd name="connsiteX1337" fmla="*/ 4064668 w 4808490"/>
              <a:gd name="connsiteY1337" fmla="*/ 2043996 h 4851901"/>
              <a:gd name="connsiteX1338" fmla="*/ 4065433 w 4808490"/>
              <a:gd name="connsiteY1338" fmla="*/ 2030579 h 4851901"/>
              <a:gd name="connsiteX1339" fmla="*/ 4040386 w 4808490"/>
              <a:gd name="connsiteY1339" fmla="*/ 1976492 h 4851901"/>
              <a:gd name="connsiteX1340" fmla="*/ 4037747 w 4808490"/>
              <a:gd name="connsiteY1340" fmla="*/ 1972091 h 4851901"/>
              <a:gd name="connsiteX1341" fmla="*/ 4037459 w 4808490"/>
              <a:gd name="connsiteY1341" fmla="*/ 1970584 h 4851901"/>
              <a:gd name="connsiteX1342" fmla="*/ 4035198 w 4808490"/>
              <a:gd name="connsiteY1342" fmla="*/ 1944798 h 4851901"/>
              <a:gd name="connsiteX1343" fmla="*/ 4038903 w 4808490"/>
              <a:gd name="connsiteY1343" fmla="*/ 1932829 h 4851901"/>
              <a:gd name="connsiteX1344" fmla="*/ 4048904 w 4808490"/>
              <a:gd name="connsiteY1344" fmla="*/ 1948719 h 4851901"/>
              <a:gd name="connsiteX1345" fmla="*/ 4056752 w 4808490"/>
              <a:gd name="connsiteY1345" fmla="*/ 1961869 h 4851901"/>
              <a:gd name="connsiteX1346" fmla="*/ 4086456 w 4808490"/>
              <a:gd name="connsiteY1346" fmla="*/ 2007408 h 4851901"/>
              <a:gd name="connsiteX1347" fmla="*/ 4092381 w 4808490"/>
              <a:gd name="connsiteY1347" fmla="*/ 2016403 h 4851901"/>
              <a:gd name="connsiteX1348" fmla="*/ 4093301 w 4808490"/>
              <a:gd name="connsiteY1348" fmla="*/ 2018577 h 4851901"/>
              <a:gd name="connsiteX1349" fmla="*/ 4113306 w 4808490"/>
              <a:gd name="connsiteY1349" fmla="*/ 2073348 h 4851901"/>
              <a:gd name="connsiteX1350" fmla="*/ 4132812 w 4808490"/>
              <a:gd name="connsiteY1350" fmla="*/ 2083137 h 4851901"/>
              <a:gd name="connsiteX1351" fmla="*/ 4181017 w 4808490"/>
              <a:gd name="connsiteY1351" fmla="*/ 2323617 h 4851901"/>
              <a:gd name="connsiteX1352" fmla="*/ 4187031 w 4808490"/>
              <a:gd name="connsiteY1352" fmla="*/ 2271467 h 4851901"/>
              <a:gd name="connsiteX1353" fmla="*/ 4204152 w 4808490"/>
              <a:gd name="connsiteY1353" fmla="*/ 2244650 h 4851901"/>
              <a:gd name="connsiteX1354" fmla="*/ 4222973 w 4808490"/>
              <a:gd name="connsiteY1354" fmla="*/ 2345285 h 4851901"/>
              <a:gd name="connsiteX1355" fmla="*/ 4228431 w 4808490"/>
              <a:gd name="connsiteY1355" fmla="*/ 2493395 h 4851901"/>
              <a:gd name="connsiteX1356" fmla="*/ 4242594 w 4808490"/>
              <a:gd name="connsiteY1356" fmla="*/ 2538370 h 4851901"/>
              <a:gd name="connsiteX1357" fmla="*/ 4250520 w 4808490"/>
              <a:gd name="connsiteY1357" fmla="*/ 2589524 h 4851901"/>
              <a:gd name="connsiteX1358" fmla="*/ 4261424 w 4808490"/>
              <a:gd name="connsiteY1358" fmla="*/ 2388499 h 4851901"/>
              <a:gd name="connsiteX1359" fmla="*/ 4283299 w 4808490"/>
              <a:gd name="connsiteY1359" fmla="*/ 2316401 h 4851901"/>
              <a:gd name="connsiteX1360" fmla="*/ 4300029 w 4808490"/>
              <a:gd name="connsiteY1360" fmla="*/ 2484105 h 4851901"/>
              <a:gd name="connsiteX1361" fmla="*/ 4295542 w 4808490"/>
              <a:gd name="connsiteY1361" fmla="*/ 2608702 h 4851901"/>
              <a:gd name="connsiteX1362" fmla="*/ 4294855 w 4808490"/>
              <a:gd name="connsiteY1362" fmla="*/ 2617095 h 4851901"/>
              <a:gd name="connsiteX1363" fmla="*/ 4299882 w 4808490"/>
              <a:gd name="connsiteY1363" fmla="*/ 2608663 h 4851901"/>
              <a:gd name="connsiteX1364" fmla="*/ 4304032 w 4808490"/>
              <a:gd name="connsiteY1364" fmla="*/ 2602499 h 4851901"/>
              <a:gd name="connsiteX1365" fmla="*/ 4303967 w 4808490"/>
              <a:gd name="connsiteY1365" fmla="*/ 2602928 h 4851901"/>
              <a:gd name="connsiteX1366" fmla="*/ 4294512 w 4808490"/>
              <a:gd name="connsiteY1366" fmla="*/ 2640641 h 4851901"/>
              <a:gd name="connsiteX1367" fmla="*/ 4302869 w 4808490"/>
              <a:gd name="connsiteY1367" fmla="*/ 2619594 h 4851901"/>
              <a:gd name="connsiteX1368" fmla="*/ 4307555 w 4808490"/>
              <a:gd name="connsiteY1368" fmla="*/ 2601543 h 4851901"/>
              <a:gd name="connsiteX1369" fmla="*/ 4309930 w 4808490"/>
              <a:gd name="connsiteY1369" fmla="*/ 2593739 h 4851901"/>
              <a:gd name="connsiteX1370" fmla="*/ 4325149 w 4808490"/>
              <a:gd name="connsiteY1370" fmla="*/ 2571133 h 4851901"/>
              <a:gd name="connsiteX1371" fmla="*/ 4326756 w 4808490"/>
              <a:gd name="connsiteY1371" fmla="*/ 2572603 h 4851901"/>
              <a:gd name="connsiteX1372" fmla="*/ 4327367 w 4808490"/>
              <a:gd name="connsiteY1372" fmla="*/ 2569604 h 4851901"/>
              <a:gd name="connsiteX1373" fmla="*/ 4329529 w 4808490"/>
              <a:gd name="connsiteY1373" fmla="*/ 2564971 h 4851901"/>
              <a:gd name="connsiteX1374" fmla="*/ 4331129 w 4808490"/>
              <a:gd name="connsiteY1374" fmla="*/ 2506751 h 4851901"/>
              <a:gd name="connsiteX1375" fmla="*/ 4328933 w 4808490"/>
              <a:gd name="connsiteY1375" fmla="*/ 2385782 h 4851901"/>
              <a:gd name="connsiteX1376" fmla="*/ 4333745 w 4808490"/>
              <a:gd name="connsiteY1376" fmla="*/ 2237336 h 4851901"/>
              <a:gd name="connsiteX1377" fmla="*/ 4371765 w 4808490"/>
              <a:gd name="connsiteY1377" fmla="*/ 2371221 h 4851901"/>
              <a:gd name="connsiteX1378" fmla="*/ 4373861 w 4808490"/>
              <a:gd name="connsiteY1378" fmla="*/ 2624774 h 4851901"/>
              <a:gd name="connsiteX1379" fmla="*/ 4373671 w 4808490"/>
              <a:gd name="connsiteY1379" fmla="*/ 2627020 h 4851901"/>
              <a:gd name="connsiteX1380" fmla="*/ 4380499 w 4808490"/>
              <a:gd name="connsiteY1380" fmla="*/ 2616257 h 4851901"/>
              <a:gd name="connsiteX1381" fmla="*/ 4384099 w 4808490"/>
              <a:gd name="connsiteY1381" fmla="*/ 2610596 h 4851901"/>
              <a:gd name="connsiteX1382" fmla="*/ 4383608 w 4808490"/>
              <a:gd name="connsiteY1382" fmla="*/ 2617806 h 4851901"/>
              <a:gd name="connsiteX1383" fmla="*/ 4383666 w 4808490"/>
              <a:gd name="connsiteY1383" fmla="*/ 2620317 h 4851901"/>
              <a:gd name="connsiteX1384" fmla="*/ 4373028 w 4808490"/>
              <a:gd name="connsiteY1384" fmla="*/ 2638291 h 4851901"/>
              <a:gd name="connsiteX1385" fmla="*/ 4372673 w 4808490"/>
              <a:gd name="connsiteY1385" fmla="*/ 2638842 h 4851901"/>
              <a:gd name="connsiteX1386" fmla="*/ 4363665 w 4808490"/>
              <a:gd name="connsiteY1386" fmla="*/ 2745490 h 4851901"/>
              <a:gd name="connsiteX1387" fmla="*/ 4366825 w 4808490"/>
              <a:gd name="connsiteY1387" fmla="*/ 2740750 h 4851901"/>
              <a:gd name="connsiteX1388" fmla="*/ 4366371 w 4808490"/>
              <a:gd name="connsiteY1388" fmla="*/ 2742418 h 4851901"/>
              <a:gd name="connsiteX1389" fmla="*/ 4362663 w 4808490"/>
              <a:gd name="connsiteY1389" fmla="*/ 2756270 h 4851901"/>
              <a:gd name="connsiteX1390" fmla="*/ 4362107 w 4808490"/>
              <a:gd name="connsiteY1390" fmla="*/ 2757225 h 4851901"/>
              <a:gd name="connsiteX1391" fmla="*/ 4355852 w 4808490"/>
              <a:gd name="connsiteY1391" fmla="*/ 2803298 h 4851901"/>
              <a:gd name="connsiteX1392" fmla="*/ 4361705 w 4808490"/>
              <a:gd name="connsiteY1392" fmla="*/ 2785996 h 4851901"/>
              <a:gd name="connsiteX1393" fmla="*/ 4365651 w 4808490"/>
              <a:gd name="connsiteY1393" fmla="*/ 2789275 h 4851901"/>
              <a:gd name="connsiteX1394" fmla="*/ 4364423 w 4808490"/>
              <a:gd name="connsiteY1394" fmla="*/ 2795777 h 4851901"/>
              <a:gd name="connsiteX1395" fmla="*/ 4364879 w 4808490"/>
              <a:gd name="connsiteY1395" fmla="*/ 2795067 h 4851901"/>
              <a:gd name="connsiteX1396" fmla="*/ 4373998 w 4808490"/>
              <a:gd name="connsiteY1396" fmla="*/ 2740180 h 4851901"/>
              <a:gd name="connsiteX1397" fmla="*/ 4389425 w 4808490"/>
              <a:gd name="connsiteY1397" fmla="*/ 2607657 h 4851901"/>
              <a:gd name="connsiteX1398" fmla="*/ 4389406 w 4808490"/>
              <a:gd name="connsiteY1398" fmla="*/ 2323421 h 4851901"/>
              <a:gd name="connsiteX1399" fmla="*/ 4376714 w 4808490"/>
              <a:gd name="connsiteY1399" fmla="*/ 2119180 h 4851901"/>
              <a:gd name="connsiteX1400" fmla="*/ 4407031 w 4808490"/>
              <a:gd name="connsiteY1400" fmla="*/ 2157131 h 4851901"/>
              <a:gd name="connsiteX1401" fmla="*/ 4437920 w 4808490"/>
              <a:gd name="connsiteY1401" fmla="*/ 2540439 h 4851901"/>
              <a:gd name="connsiteX1402" fmla="*/ 4426431 w 4808490"/>
              <a:gd name="connsiteY1402" fmla="*/ 2709242 h 4851901"/>
              <a:gd name="connsiteX1403" fmla="*/ 4433457 w 4808490"/>
              <a:gd name="connsiteY1403" fmla="*/ 2680641 h 4851901"/>
              <a:gd name="connsiteX1404" fmla="*/ 4442028 w 4808490"/>
              <a:gd name="connsiteY1404" fmla="*/ 2660889 h 4851901"/>
              <a:gd name="connsiteX1405" fmla="*/ 4440658 w 4808490"/>
              <a:gd name="connsiteY1405" fmla="*/ 2667459 h 4851901"/>
              <a:gd name="connsiteX1406" fmla="*/ 4436141 w 4808490"/>
              <a:gd name="connsiteY1406" fmla="*/ 2676044 h 4851901"/>
              <a:gd name="connsiteX1407" fmla="*/ 4433310 w 4808490"/>
              <a:gd name="connsiteY1407" fmla="*/ 2683588 h 4851901"/>
              <a:gd name="connsiteX1408" fmla="*/ 4436734 w 4808490"/>
              <a:gd name="connsiteY1408" fmla="*/ 2682686 h 4851901"/>
              <a:gd name="connsiteX1409" fmla="*/ 4436085 w 4808490"/>
              <a:gd name="connsiteY1409" fmla="*/ 2684998 h 4851901"/>
              <a:gd name="connsiteX1410" fmla="*/ 4434142 w 4808490"/>
              <a:gd name="connsiteY1410" fmla="*/ 2708184 h 4851901"/>
              <a:gd name="connsiteX1411" fmla="*/ 4442538 w 4808490"/>
              <a:gd name="connsiteY1411" fmla="*/ 2675697 h 4851901"/>
              <a:gd name="connsiteX1412" fmla="*/ 4443122 w 4808490"/>
              <a:gd name="connsiteY1412" fmla="*/ 2673676 h 4851901"/>
              <a:gd name="connsiteX1413" fmla="*/ 4443294 w 4808490"/>
              <a:gd name="connsiteY1413" fmla="*/ 2673428 h 4851901"/>
              <a:gd name="connsiteX1414" fmla="*/ 4446600 w 4808490"/>
              <a:gd name="connsiteY1414" fmla="*/ 2667438 h 4851901"/>
              <a:gd name="connsiteX1415" fmla="*/ 4436541 w 4808490"/>
              <a:gd name="connsiteY1415" fmla="*/ 2714074 h 4851901"/>
              <a:gd name="connsiteX1416" fmla="*/ 4419198 w 4808490"/>
              <a:gd name="connsiteY1416" fmla="*/ 2786418 h 4851901"/>
              <a:gd name="connsiteX1417" fmla="*/ 4416474 w 4808490"/>
              <a:gd name="connsiteY1417" fmla="*/ 2795108 h 4851901"/>
              <a:gd name="connsiteX1418" fmla="*/ 4421062 w 4808490"/>
              <a:gd name="connsiteY1418" fmla="*/ 2786113 h 4851901"/>
              <a:gd name="connsiteX1419" fmla="*/ 4457307 w 4808490"/>
              <a:gd name="connsiteY1419" fmla="*/ 2656792 h 4851901"/>
              <a:gd name="connsiteX1420" fmla="*/ 4422929 w 4808490"/>
              <a:gd name="connsiteY1420" fmla="*/ 2797508 h 4851901"/>
              <a:gd name="connsiteX1421" fmla="*/ 4420612 w 4808490"/>
              <a:gd name="connsiteY1421" fmla="*/ 2808923 h 4851901"/>
              <a:gd name="connsiteX1422" fmla="*/ 4420592 w 4808490"/>
              <a:gd name="connsiteY1422" fmla="*/ 2810535 h 4851901"/>
              <a:gd name="connsiteX1423" fmla="*/ 4420897 w 4808490"/>
              <a:gd name="connsiteY1423" fmla="*/ 2809976 h 4851901"/>
              <a:gd name="connsiteX1424" fmla="*/ 4422341 w 4808490"/>
              <a:gd name="connsiteY1424" fmla="*/ 2807441 h 4851901"/>
              <a:gd name="connsiteX1425" fmla="*/ 4420548 w 4808490"/>
              <a:gd name="connsiteY1425" fmla="*/ 2814041 h 4851901"/>
              <a:gd name="connsiteX1426" fmla="*/ 4420537 w 4808490"/>
              <a:gd name="connsiteY1426" fmla="*/ 2814951 h 4851901"/>
              <a:gd name="connsiteX1427" fmla="*/ 4422338 w 4808490"/>
              <a:gd name="connsiteY1427" fmla="*/ 2817282 h 4851901"/>
              <a:gd name="connsiteX1428" fmla="*/ 4428831 w 4808490"/>
              <a:gd name="connsiteY1428" fmla="*/ 2796542 h 4851901"/>
              <a:gd name="connsiteX1429" fmla="*/ 4446052 w 4808490"/>
              <a:gd name="connsiteY1429" fmla="*/ 2734155 h 4851901"/>
              <a:gd name="connsiteX1430" fmla="*/ 4433650 w 4808490"/>
              <a:gd name="connsiteY1430" fmla="*/ 2787974 h 4851901"/>
              <a:gd name="connsiteX1431" fmla="*/ 4423107 w 4808490"/>
              <a:gd name="connsiteY1431" fmla="*/ 2829621 h 4851901"/>
              <a:gd name="connsiteX1432" fmla="*/ 4424368 w 4808490"/>
              <a:gd name="connsiteY1432" fmla="*/ 2826383 h 4851901"/>
              <a:gd name="connsiteX1433" fmla="*/ 4419782 w 4808490"/>
              <a:gd name="connsiteY1433" fmla="*/ 2851982 h 4851901"/>
              <a:gd name="connsiteX1434" fmla="*/ 4418911 w 4808490"/>
              <a:gd name="connsiteY1434" fmla="*/ 2855196 h 4851901"/>
              <a:gd name="connsiteX1435" fmla="*/ 4432297 w 4808490"/>
              <a:gd name="connsiteY1435" fmla="*/ 2810523 h 4851901"/>
              <a:gd name="connsiteX1436" fmla="*/ 4467670 w 4808490"/>
              <a:gd name="connsiteY1436" fmla="*/ 2644408 h 4851901"/>
              <a:gd name="connsiteX1437" fmla="*/ 4482047 w 4808490"/>
              <a:gd name="connsiteY1437" fmla="*/ 2238110 h 4851901"/>
              <a:gd name="connsiteX1438" fmla="*/ 4462825 w 4808490"/>
              <a:gd name="connsiteY1438" fmla="*/ 2091251 h 4851901"/>
              <a:gd name="connsiteX1439" fmla="*/ 4447270 w 4808490"/>
              <a:gd name="connsiteY1439" fmla="*/ 1986111 h 4851901"/>
              <a:gd name="connsiteX1440" fmla="*/ 4486029 w 4808490"/>
              <a:gd name="connsiteY1440" fmla="*/ 2005862 h 4851901"/>
              <a:gd name="connsiteX1441" fmla="*/ 4465493 w 4808490"/>
              <a:gd name="connsiteY1441" fmla="*/ 1911043 h 4851901"/>
              <a:gd name="connsiteX1442" fmla="*/ 4477422 w 4808490"/>
              <a:gd name="connsiteY1442" fmla="*/ 1931967 h 4851901"/>
              <a:gd name="connsiteX1443" fmla="*/ 4502263 w 4808490"/>
              <a:gd name="connsiteY1443" fmla="*/ 1968993 h 4851901"/>
              <a:gd name="connsiteX1444" fmla="*/ 4508137 w 4808490"/>
              <a:gd name="connsiteY1444" fmla="*/ 1977404 h 4851901"/>
              <a:gd name="connsiteX1445" fmla="*/ 4508039 w 4808490"/>
              <a:gd name="connsiteY1445" fmla="*/ 1976814 h 4851901"/>
              <a:gd name="connsiteX1446" fmla="*/ 4494086 w 4808490"/>
              <a:gd name="connsiteY1446" fmla="*/ 1924968 h 4851901"/>
              <a:gd name="connsiteX1447" fmla="*/ 4506124 w 4808490"/>
              <a:gd name="connsiteY1447" fmla="*/ 1953828 h 4851901"/>
              <a:gd name="connsiteX1448" fmla="*/ 4513024 w 4808490"/>
              <a:gd name="connsiteY1448" fmla="*/ 1978642 h 4851901"/>
              <a:gd name="connsiteX1449" fmla="*/ 4516490 w 4808490"/>
              <a:gd name="connsiteY1449" fmla="*/ 1989359 h 4851901"/>
              <a:gd name="connsiteX1450" fmla="*/ 4538043 w 4808490"/>
              <a:gd name="connsiteY1450" fmla="*/ 2020210 h 4851901"/>
              <a:gd name="connsiteX1451" fmla="*/ 4540227 w 4808490"/>
              <a:gd name="connsiteY1451" fmla="*/ 2018139 h 4851901"/>
              <a:gd name="connsiteX1452" fmla="*/ 4541142 w 4808490"/>
              <a:gd name="connsiteY1452" fmla="*/ 2022267 h 4851901"/>
              <a:gd name="connsiteX1453" fmla="*/ 4544984 w 4808490"/>
              <a:gd name="connsiteY1453" fmla="*/ 2030144 h 4851901"/>
              <a:gd name="connsiteX1454" fmla="*/ 4561091 w 4808490"/>
              <a:gd name="connsiteY1454" fmla="*/ 2053201 h 4851901"/>
              <a:gd name="connsiteX1455" fmla="*/ 4558488 w 4808490"/>
              <a:gd name="connsiteY1455" fmla="*/ 2043513 h 4851901"/>
              <a:gd name="connsiteX1456" fmla="*/ 4560295 w 4808490"/>
              <a:gd name="connsiteY1456" fmla="*/ 2042979 h 4851901"/>
              <a:gd name="connsiteX1457" fmla="*/ 4581605 w 4808490"/>
              <a:gd name="connsiteY1457" fmla="*/ 2151997 h 4851901"/>
              <a:gd name="connsiteX1458" fmla="*/ 4609017 w 4808490"/>
              <a:gd name="connsiteY1458" fmla="*/ 2531855 h 4851901"/>
              <a:gd name="connsiteX1459" fmla="*/ 4602994 w 4808490"/>
              <a:gd name="connsiteY1459" fmla="*/ 2661174 h 4851901"/>
              <a:gd name="connsiteX1460" fmla="*/ 4589608 w 4808490"/>
              <a:gd name="connsiteY1460" fmla="*/ 2788014 h 4851901"/>
              <a:gd name="connsiteX1461" fmla="*/ 4595282 w 4808490"/>
              <a:gd name="connsiteY1461" fmla="*/ 2778964 h 4851901"/>
              <a:gd name="connsiteX1462" fmla="*/ 4628109 w 4808490"/>
              <a:gd name="connsiteY1462" fmla="*/ 2723891 h 4851901"/>
              <a:gd name="connsiteX1463" fmla="*/ 4632257 w 4808490"/>
              <a:gd name="connsiteY1463" fmla="*/ 2717728 h 4851901"/>
              <a:gd name="connsiteX1464" fmla="*/ 4632194 w 4808490"/>
              <a:gd name="connsiteY1464" fmla="*/ 2718156 h 4851901"/>
              <a:gd name="connsiteX1465" fmla="*/ 4622738 w 4808490"/>
              <a:gd name="connsiteY1465" fmla="*/ 2755870 h 4851901"/>
              <a:gd name="connsiteX1466" fmla="*/ 4631096 w 4808490"/>
              <a:gd name="connsiteY1466" fmla="*/ 2734823 h 4851901"/>
              <a:gd name="connsiteX1467" fmla="*/ 4635781 w 4808490"/>
              <a:gd name="connsiteY1467" fmla="*/ 2716771 h 4851901"/>
              <a:gd name="connsiteX1468" fmla="*/ 4638156 w 4808490"/>
              <a:gd name="connsiteY1468" fmla="*/ 2708967 h 4851901"/>
              <a:gd name="connsiteX1469" fmla="*/ 4647146 w 4808490"/>
              <a:gd name="connsiteY1469" fmla="*/ 2695613 h 4851901"/>
              <a:gd name="connsiteX1470" fmla="*/ 4656585 w 4808490"/>
              <a:gd name="connsiteY1470" fmla="*/ 2609957 h 4851901"/>
              <a:gd name="connsiteX1471" fmla="*/ 4664062 w 4808490"/>
              <a:gd name="connsiteY1471" fmla="*/ 2483366 h 4851901"/>
              <a:gd name="connsiteX1472" fmla="*/ 4636158 w 4808490"/>
              <a:gd name="connsiteY1472" fmla="*/ 2024499 h 4851901"/>
              <a:gd name="connsiteX1473" fmla="*/ 4613862 w 4808490"/>
              <a:gd name="connsiteY1473" fmla="*/ 1846012 h 4851901"/>
              <a:gd name="connsiteX1474" fmla="*/ 4676852 w 4808490"/>
              <a:gd name="connsiteY1474" fmla="*/ 2004663 h 4851901"/>
              <a:gd name="connsiteX1475" fmla="*/ 4706823 w 4808490"/>
              <a:gd name="connsiteY1475" fmla="*/ 2154604 h 4851901"/>
              <a:gd name="connsiteX1476" fmla="*/ 4725662 w 4808490"/>
              <a:gd name="connsiteY1476" fmla="*/ 2282978 h 4851901"/>
              <a:gd name="connsiteX1477" fmla="*/ 4710526 w 4808490"/>
              <a:gd name="connsiteY1477" fmla="*/ 2107799 h 4851901"/>
              <a:gd name="connsiteX1478" fmla="*/ 4665485 w 4808490"/>
              <a:gd name="connsiteY1478" fmla="*/ 1877883 h 4851901"/>
              <a:gd name="connsiteX1479" fmla="*/ 4623872 w 4808490"/>
              <a:gd name="connsiteY1479" fmla="*/ 1720563 h 4851901"/>
              <a:gd name="connsiteX1480" fmla="*/ 4614683 w 4808490"/>
              <a:gd name="connsiteY1480" fmla="*/ 1687888 h 4851901"/>
              <a:gd name="connsiteX1481" fmla="*/ 4615568 w 4808490"/>
              <a:gd name="connsiteY1481" fmla="*/ 1688921 h 4851901"/>
              <a:gd name="connsiteX1482" fmla="*/ 4614903 w 4808490"/>
              <a:gd name="connsiteY1482" fmla="*/ 1682185 h 4851901"/>
              <a:gd name="connsiteX1483" fmla="*/ 4612029 w 4808490"/>
              <a:gd name="connsiteY1483" fmla="*/ 1677050 h 4851901"/>
              <a:gd name="connsiteX1484" fmla="*/ 4602293 w 4808490"/>
              <a:gd name="connsiteY1484" fmla="*/ 1632413 h 4851901"/>
              <a:gd name="connsiteX1485" fmla="*/ 4600618 w 4808490"/>
              <a:gd name="connsiteY1485" fmla="*/ 1628283 h 4851901"/>
              <a:gd name="connsiteX1486" fmla="*/ 4596768 w 4808490"/>
              <a:gd name="connsiteY1486" fmla="*/ 1618220 h 4851901"/>
              <a:gd name="connsiteX1487" fmla="*/ 4595562 w 4808490"/>
              <a:gd name="connsiteY1487" fmla="*/ 1612952 h 4851901"/>
              <a:gd name="connsiteX1488" fmla="*/ 4593409 w 4808490"/>
              <a:gd name="connsiteY1488" fmla="*/ 1595638 h 4851901"/>
              <a:gd name="connsiteX1489" fmla="*/ 4594752 w 4808490"/>
              <a:gd name="connsiteY1489" fmla="*/ 1597618 h 4851901"/>
              <a:gd name="connsiteX1490" fmla="*/ 4610365 w 4808490"/>
              <a:gd name="connsiteY1490" fmla="*/ 1649341 h 4851901"/>
              <a:gd name="connsiteX1491" fmla="*/ 4655932 w 4808490"/>
              <a:gd name="connsiteY1491" fmla="*/ 1803587 h 4851901"/>
              <a:gd name="connsiteX1492" fmla="*/ 4668351 w 4808490"/>
              <a:gd name="connsiteY1492" fmla="*/ 1832870 h 4851901"/>
              <a:gd name="connsiteX1493" fmla="*/ 4654019 w 4808490"/>
              <a:gd name="connsiteY1493" fmla="*/ 1780601 h 4851901"/>
              <a:gd name="connsiteX1494" fmla="*/ 4617214 w 4808490"/>
              <a:gd name="connsiteY1494" fmla="*/ 1641551 h 4851901"/>
              <a:gd name="connsiteX1495" fmla="*/ 4615513 w 4808490"/>
              <a:gd name="connsiteY1495" fmla="*/ 1632147 h 4851901"/>
              <a:gd name="connsiteX1496" fmla="*/ 4639029 w 4808490"/>
              <a:gd name="connsiteY1496" fmla="*/ 1696743 h 4851901"/>
              <a:gd name="connsiteX1497" fmla="*/ 4684976 w 4808490"/>
              <a:gd name="connsiteY1497" fmla="*/ 1866428 h 4851901"/>
              <a:gd name="connsiteX1498" fmla="*/ 4697278 w 4808490"/>
              <a:gd name="connsiteY1498" fmla="*/ 1893494 h 4851901"/>
              <a:gd name="connsiteX1499" fmla="*/ 4695231 w 4808490"/>
              <a:gd name="connsiteY1499" fmla="*/ 1884456 h 4851901"/>
              <a:gd name="connsiteX1500" fmla="*/ 4688789 w 4808490"/>
              <a:gd name="connsiteY1500" fmla="*/ 1872712 h 4851901"/>
              <a:gd name="connsiteX1501" fmla="*/ 4684702 w 4808490"/>
              <a:gd name="connsiteY1501" fmla="*/ 1862361 h 4851901"/>
              <a:gd name="connsiteX1502" fmla="*/ 4689450 w 4808490"/>
              <a:gd name="connsiteY1502" fmla="*/ 1863525 h 4851901"/>
              <a:gd name="connsiteX1503" fmla="*/ 4688500 w 4808490"/>
              <a:gd name="connsiteY1503" fmla="*/ 1860350 h 4851901"/>
              <a:gd name="connsiteX1504" fmla="*/ 4685263 w 4808490"/>
              <a:gd name="connsiteY1504" fmla="*/ 1828382 h 4851901"/>
              <a:gd name="connsiteX1505" fmla="*/ 4697631 w 4808490"/>
              <a:gd name="connsiteY1505" fmla="*/ 1873037 h 4851901"/>
              <a:gd name="connsiteX1506" fmla="*/ 4698487 w 4808490"/>
              <a:gd name="connsiteY1506" fmla="*/ 1875815 h 4851901"/>
              <a:gd name="connsiteX1507" fmla="*/ 4698729 w 4808490"/>
              <a:gd name="connsiteY1507" fmla="*/ 1876152 h 4851901"/>
              <a:gd name="connsiteX1508" fmla="*/ 4703435 w 4808490"/>
              <a:gd name="connsiteY1508" fmla="*/ 1884343 h 4851901"/>
              <a:gd name="connsiteX1509" fmla="*/ 4688437 w 4808490"/>
              <a:gd name="connsiteY1509" fmla="*/ 1820192 h 4851901"/>
              <a:gd name="connsiteX1510" fmla="*/ 4662767 w 4808490"/>
              <a:gd name="connsiteY1510" fmla="*/ 1720719 h 4851901"/>
              <a:gd name="connsiteX1511" fmla="*/ 4658799 w 4808490"/>
              <a:gd name="connsiteY1511" fmla="*/ 1708787 h 4851901"/>
              <a:gd name="connsiteX1512" fmla="*/ 4665348 w 4808490"/>
              <a:gd name="connsiteY1512" fmla="*/ 1721098 h 4851901"/>
              <a:gd name="connsiteX1513" fmla="*/ 4718473 w 4808490"/>
              <a:gd name="connsiteY1513" fmla="*/ 1898790 h 4851901"/>
              <a:gd name="connsiteX1514" fmla="*/ 4695853 w 4808490"/>
              <a:gd name="connsiteY1514" fmla="*/ 1804385 h 4851901"/>
              <a:gd name="connsiteX1515" fmla="*/ 4676022 w 4808490"/>
              <a:gd name="connsiteY1515" fmla="*/ 1734717 h 4851901"/>
              <a:gd name="connsiteX1516" fmla="*/ 4693119 w 4808490"/>
              <a:gd name="connsiteY1516" fmla="*/ 1780436 h 4851901"/>
              <a:gd name="connsiteX1517" fmla="*/ 4745814 w 4808490"/>
              <a:gd name="connsiteY1517" fmla="*/ 1969820 h 4851901"/>
              <a:gd name="connsiteX1518" fmla="*/ 4778641 w 4808490"/>
              <a:gd name="connsiteY1518" fmla="*/ 2142913 h 4851901"/>
              <a:gd name="connsiteX1519" fmla="*/ 4803182 w 4808490"/>
              <a:gd name="connsiteY1519" fmla="*/ 2669727 h 4851901"/>
              <a:gd name="connsiteX1520" fmla="*/ 4697993 w 4808490"/>
              <a:gd name="connsiteY1520" fmla="*/ 3216698 h 4851901"/>
              <a:gd name="connsiteX1521" fmla="*/ 4466309 w 4808490"/>
              <a:gd name="connsiteY1521" fmla="*/ 3723846 h 4851901"/>
              <a:gd name="connsiteX1522" fmla="*/ 4139843 w 4808490"/>
              <a:gd name="connsiteY1522" fmla="*/ 4145284 h 4851901"/>
              <a:gd name="connsiteX1523" fmla="*/ 4177236 w 4808490"/>
              <a:gd name="connsiteY1523" fmla="*/ 4138602 h 4851901"/>
              <a:gd name="connsiteX1524" fmla="*/ 3913038 w 4808490"/>
              <a:gd name="connsiteY1524" fmla="*/ 4369314 h 4851901"/>
              <a:gd name="connsiteX1525" fmla="*/ 3335063 w 4808490"/>
              <a:gd name="connsiteY1525" fmla="*/ 4686083 h 4851901"/>
              <a:gd name="connsiteX1526" fmla="*/ 2641447 w 4808490"/>
              <a:gd name="connsiteY1526" fmla="*/ 4844536 h 4851901"/>
              <a:gd name="connsiteX1527" fmla="*/ 1914144 w 4808490"/>
              <a:gd name="connsiteY1527" fmla="*/ 4792236 h 4851901"/>
              <a:gd name="connsiteX1528" fmla="*/ 1243383 w 4808490"/>
              <a:gd name="connsiteY1528" fmla="*/ 4528415 h 4851901"/>
              <a:gd name="connsiteX1529" fmla="*/ 912614 w 4808490"/>
              <a:gd name="connsiteY1529" fmla="*/ 4296947 h 4851901"/>
              <a:gd name="connsiteX1530" fmla="*/ 643004 w 4808490"/>
              <a:gd name="connsiteY1530" fmla="*/ 4040520 h 4851901"/>
              <a:gd name="connsiteX1531" fmla="*/ 434218 w 4808490"/>
              <a:gd name="connsiteY1531" fmla="*/ 3786365 h 4851901"/>
              <a:gd name="connsiteX1532" fmla="*/ 256080 w 4808490"/>
              <a:gd name="connsiteY1532" fmla="*/ 3494558 h 4851901"/>
              <a:gd name="connsiteX1533" fmla="*/ 27933 w 4808490"/>
              <a:gd name="connsiteY1533" fmla="*/ 2785764 h 4851901"/>
              <a:gd name="connsiteX1534" fmla="*/ 6345 w 4808490"/>
              <a:gd name="connsiteY1534" fmla="*/ 2231553 h 4851901"/>
              <a:gd name="connsiteX1535" fmla="*/ 24861 w 4808490"/>
              <a:gd name="connsiteY1535" fmla="*/ 2054759 h 4851901"/>
              <a:gd name="connsiteX1536" fmla="*/ 345724 w 4808490"/>
              <a:gd name="connsiteY1536" fmla="*/ 1182314 h 4851901"/>
              <a:gd name="connsiteX1537" fmla="*/ 1035959 w 4808490"/>
              <a:gd name="connsiteY1537" fmla="*/ 444569 h 4851901"/>
              <a:gd name="connsiteX1538" fmla="*/ 1962245 w 4808490"/>
              <a:gd name="connsiteY1538" fmla="*/ 43413 h 4851901"/>
              <a:gd name="connsiteX1539" fmla="*/ 2296827 w 4808490"/>
              <a:gd name="connsiteY1539" fmla="*/ 0 h 48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Lst>
            <a:rect l="l" t="t" r="r" b="b"/>
            <a:pathLst>
              <a:path w="4808490" h="4851901">
                <a:moveTo>
                  <a:pt x="4524295" y="3640834"/>
                </a:moveTo>
                <a:lnTo>
                  <a:pt x="4528630" y="3641986"/>
                </a:lnTo>
                <a:cubicBezTo>
                  <a:pt x="4527825" y="3642915"/>
                  <a:pt x="4526349" y="3643156"/>
                  <a:pt x="4525271" y="3642901"/>
                </a:cubicBezTo>
                <a:cubicBezTo>
                  <a:pt x="4524191" y="3642646"/>
                  <a:pt x="4523510" y="3641894"/>
                  <a:pt x="4524295" y="3640834"/>
                </a:cubicBezTo>
                <a:close/>
                <a:moveTo>
                  <a:pt x="3558607" y="3144414"/>
                </a:moveTo>
                <a:cubicBezTo>
                  <a:pt x="3558607" y="3144414"/>
                  <a:pt x="3556720" y="3144518"/>
                  <a:pt x="3556910" y="3147924"/>
                </a:cubicBezTo>
                <a:cubicBezTo>
                  <a:pt x="3553084" y="3152868"/>
                  <a:pt x="3547701" y="3158158"/>
                  <a:pt x="3542179" y="3166613"/>
                </a:cubicBezTo>
                <a:cubicBezTo>
                  <a:pt x="3541024" y="3171407"/>
                  <a:pt x="3532653" y="3186802"/>
                  <a:pt x="3533280" y="3188504"/>
                </a:cubicBezTo>
                <a:cubicBezTo>
                  <a:pt x="3533489" y="3189072"/>
                  <a:pt x="3534698" y="3188118"/>
                  <a:pt x="3537506" y="3184742"/>
                </a:cubicBezTo>
                <a:cubicBezTo>
                  <a:pt x="3544413" y="3172796"/>
                  <a:pt x="3553446" y="3159417"/>
                  <a:pt x="3556910" y="3147924"/>
                </a:cubicBezTo>
                <a:cubicBezTo>
                  <a:pt x="3557802" y="3146956"/>
                  <a:pt x="3558720" y="3146445"/>
                  <a:pt x="3559167" y="3145993"/>
                </a:cubicBezTo>
                <a:cubicBezTo>
                  <a:pt x="3559391" y="3145766"/>
                  <a:pt x="3559498" y="3145556"/>
                  <a:pt x="3559425" y="3145310"/>
                </a:cubicBezTo>
                <a:cubicBezTo>
                  <a:pt x="3559352" y="3145062"/>
                  <a:pt x="3559100" y="3144780"/>
                  <a:pt x="3558607" y="3144414"/>
                </a:cubicBezTo>
                <a:close/>
                <a:moveTo>
                  <a:pt x="3570237" y="3143771"/>
                </a:moveTo>
                <a:cubicBezTo>
                  <a:pt x="3568177" y="3140730"/>
                  <a:pt x="3557619" y="3160763"/>
                  <a:pt x="3555820" y="3162440"/>
                </a:cubicBezTo>
                <a:cubicBezTo>
                  <a:pt x="3553958" y="3165828"/>
                  <a:pt x="3550747" y="3170474"/>
                  <a:pt x="3548025" y="3174699"/>
                </a:cubicBezTo>
                <a:cubicBezTo>
                  <a:pt x="3545303" y="3178923"/>
                  <a:pt x="3543070" y="3182726"/>
                  <a:pt x="3543164" y="3184430"/>
                </a:cubicBezTo>
                <a:cubicBezTo>
                  <a:pt x="3547133" y="3191338"/>
                  <a:pt x="3566329" y="3154947"/>
                  <a:pt x="3569802" y="3145811"/>
                </a:cubicBezTo>
                <a:cubicBezTo>
                  <a:pt x="3570297" y="3144506"/>
                  <a:pt x="3570474" y="3143757"/>
                  <a:pt x="3570237" y="3143771"/>
                </a:cubicBezTo>
                <a:close/>
                <a:moveTo>
                  <a:pt x="3582807" y="3120209"/>
                </a:moveTo>
                <a:cubicBezTo>
                  <a:pt x="3581092" y="3119121"/>
                  <a:pt x="3574626" y="3128349"/>
                  <a:pt x="3571537" y="3133695"/>
                </a:cubicBezTo>
                <a:cubicBezTo>
                  <a:pt x="3570508" y="3135475"/>
                  <a:pt x="3569854" y="3136826"/>
                  <a:pt x="3569875" y="3137220"/>
                </a:cubicBezTo>
                <a:cubicBezTo>
                  <a:pt x="3571496" y="3140875"/>
                  <a:pt x="3579078" y="3130452"/>
                  <a:pt x="3581929" y="3124281"/>
                </a:cubicBezTo>
                <a:cubicBezTo>
                  <a:pt x="3582404" y="3123253"/>
                  <a:pt x="3582748" y="3122343"/>
                  <a:pt x="3582910" y="3121636"/>
                </a:cubicBezTo>
                <a:cubicBezTo>
                  <a:pt x="3583074" y="3120929"/>
                  <a:pt x="3583054" y="3120424"/>
                  <a:pt x="3582807" y="3120209"/>
                </a:cubicBezTo>
                <a:close/>
                <a:moveTo>
                  <a:pt x="3583575" y="3099194"/>
                </a:moveTo>
                <a:cubicBezTo>
                  <a:pt x="3583209" y="3098996"/>
                  <a:pt x="3581569" y="3100698"/>
                  <a:pt x="3577907" y="3105761"/>
                </a:cubicBezTo>
                <a:cubicBezTo>
                  <a:pt x="3577907" y="3105761"/>
                  <a:pt x="3572525" y="3111053"/>
                  <a:pt x="3572613" y="3112626"/>
                </a:cubicBezTo>
                <a:cubicBezTo>
                  <a:pt x="3573877" y="3116252"/>
                  <a:pt x="3580028" y="3107216"/>
                  <a:pt x="3582561" y="3102222"/>
                </a:cubicBezTo>
                <a:cubicBezTo>
                  <a:pt x="3583406" y="3100557"/>
                  <a:pt x="3583849" y="3099342"/>
                  <a:pt x="3583575" y="3099194"/>
                </a:cubicBezTo>
                <a:close/>
                <a:moveTo>
                  <a:pt x="3375830" y="3089352"/>
                </a:moveTo>
                <a:cubicBezTo>
                  <a:pt x="3375656" y="3086208"/>
                  <a:pt x="3371657" y="3088005"/>
                  <a:pt x="3371743" y="3089578"/>
                </a:cubicBezTo>
                <a:cubicBezTo>
                  <a:pt x="3371787" y="3090364"/>
                  <a:pt x="3372809" y="3090308"/>
                  <a:pt x="3373819" y="3090054"/>
                </a:cubicBezTo>
                <a:cubicBezTo>
                  <a:pt x="3374830" y="3089801"/>
                  <a:pt x="3375830" y="3089352"/>
                  <a:pt x="3375830" y="3089352"/>
                </a:cubicBezTo>
                <a:close/>
                <a:moveTo>
                  <a:pt x="3610693" y="3060056"/>
                </a:moveTo>
                <a:cubicBezTo>
                  <a:pt x="3606945" y="3063549"/>
                  <a:pt x="3605184" y="3067325"/>
                  <a:pt x="3603467" y="3071921"/>
                </a:cubicBezTo>
                <a:cubicBezTo>
                  <a:pt x="3601751" y="3076516"/>
                  <a:pt x="3600080" y="3081931"/>
                  <a:pt x="3596513" y="3088700"/>
                </a:cubicBezTo>
                <a:cubicBezTo>
                  <a:pt x="3594801" y="3091949"/>
                  <a:pt x="3578270" y="3112312"/>
                  <a:pt x="3582633" y="3117064"/>
                </a:cubicBezTo>
                <a:cubicBezTo>
                  <a:pt x="3584520" y="3116960"/>
                  <a:pt x="3588015" y="3111772"/>
                  <a:pt x="3588015" y="3111772"/>
                </a:cubicBezTo>
                <a:cubicBezTo>
                  <a:pt x="3598747" y="3094884"/>
                  <a:pt x="3605533" y="3075059"/>
                  <a:pt x="3610693" y="3060056"/>
                </a:cubicBezTo>
                <a:close/>
                <a:moveTo>
                  <a:pt x="3449807" y="3045599"/>
                </a:moveTo>
                <a:cubicBezTo>
                  <a:pt x="3448261" y="3045581"/>
                  <a:pt x="3442707" y="3052706"/>
                  <a:pt x="3440321" y="3058186"/>
                </a:cubicBezTo>
                <a:lnTo>
                  <a:pt x="3434131" y="3070230"/>
                </a:lnTo>
                <a:lnTo>
                  <a:pt x="3449796" y="3046116"/>
                </a:lnTo>
                <a:close/>
                <a:moveTo>
                  <a:pt x="3616371" y="3044431"/>
                </a:moveTo>
                <a:cubicBezTo>
                  <a:pt x="3615124" y="3044697"/>
                  <a:pt x="3613653" y="3045173"/>
                  <a:pt x="3613653" y="3045173"/>
                </a:cubicBezTo>
                <a:cubicBezTo>
                  <a:pt x="3613697" y="3045960"/>
                  <a:pt x="3614740" y="3046296"/>
                  <a:pt x="3615761" y="3046239"/>
                </a:cubicBezTo>
                <a:cubicBezTo>
                  <a:pt x="3616783" y="3046183"/>
                  <a:pt x="3617782" y="3045734"/>
                  <a:pt x="3617740" y="3044947"/>
                </a:cubicBezTo>
                <a:cubicBezTo>
                  <a:pt x="3618639" y="3044109"/>
                  <a:pt x="3617617" y="3044165"/>
                  <a:pt x="3616371" y="3044431"/>
                </a:cubicBezTo>
                <a:close/>
                <a:moveTo>
                  <a:pt x="3628876" y="2992135"/>
                </a:moveTo>
                <a:cubicBezTo>
                  <a:pt x="3629056" y="2990570"/>
                  <a:pt x="3628483" y="2989849"/>
                  <a:pt x="3626498" y="2992423"/>
                </a:cubicBezTo>
                <a:cubicBezTo>
                  <a:pt x="3626585" y="2993995"/>
                  <a:pt x="3624699" y="2994100"/>
                  <a:pt x="3624786" y="2995673"/>
                </a:cubicBezTo>
                <a:cubicBezTo>
                  <a:pt x="3625348" y="2997283"/>
                  <a:pt x="3626068" y="2997457"/>
                  <a:pt x="3626747" y="2996919"/>
                </a:cubicBezTo>
                <a:cubicBezTo>
                  <a:pt x="3627256" y="2996515"/>
                  <a:pt x="3627744" y="2995711"/>
                  <a:pt x="3628127" y="2994810"/>
                </a:cubicBezTo>
                <a:cubicBezTo>
                  <a:pt x="3628509" y="2993911"/>
                  <a:pt x="3628787" y="2992917"/>
                  <a:pt x="3628876" y="2992135"/>
                </a:cubicBezTo>
                <a:close/>
                <a:moveTo>
                  <a:pt x="3663280" y="2973333"/>
                </a:moveTo>
                <a:cubicBezTo>
                  <a:pt x="3663280" y="2973333"/>
                  <a:pt x="3662251" y="2973424"/>
                  <a:pt x="3661349" y="2973505"/>
                </a:cubicBezTo>
                <a:lnTo>
                  <a:pt x="3661205" y="2973519"/>
                </a:lnTo>
                <a:lnTo>
                  <a:pt x="3660239" y="2973605"/>
                </a:lnTo>
                <a:cubicBezTo>
                  <a:pt x="3659996" y="2973627"/>
                  <a:pt x="3659933" y="2973633"/>
                  <a:pt x="3660189" y="2973610"/>
                </a:cubicBezTo>
                <a:lnTo>
                  <a:pt x="3661205" y="2973519"/>
                </a:lnTo>
                <a:close/>
                <a:moveTo>
                  <a:pt x="3747426" y="2936900"/>
                </a:moveTo>
                <a:lnTo>
                  <a:pt x="3739395" y="2951247"/>
                </a:lnTo>
                <a:cubicBezTo>
                  <a:pt x="3735246" y="2957134"/>
                  <a:pt x="3729933" y="2964048"/>
                  <a:pt x="3724267" y="2971928"/>
                </a:cubicBezTo>
                <a:cubicBezTo>
                  <a:pt x="3721946" y="2976428"/>
                  <a:pt x="3712639" y="2989532"/>
                  <a:pt x="3707033" y="2998606"/>
                </a:cubicBezTo>
                <a:cubicBezTo>
                  <a:pt x="3701429" y="3007680"/>
                  <a:pt x="3699528" y="3012723"/>
                  <a:pt x="3712020" y="3001102"/>
                </a:cubicBezTo>
                <a:cubicBezTo>
                  <a:pt x="3714782" y="2997071"/>
                  <a:pt x="3725358" y="2983530"/>
                  <a:pt x="3731825" y="2975508"/>
                </a:cubicBezTo>
                <a:lnTo>
                  <a:pt x="3734209" y="2972627"/>
                </a:lnTo>
                <a:lnTo>
                  <a:pt x="3745659" y="2942268"/>
                </a:lnTo>
                <a:close/>
                <a:moveTo>
                  <a:pt x="3678005" y="2909238"/>
                </a:moveTo>
                <a:cubicBezTo>
                  <a:pt x="3675243" y="2919658"/>
                  <a:pt x="3669170" y="2929442"/>
                  <a:pt x="3662519" y="2939088"/>
                </a:cubicBezTo>
                <a:lnTo>
                  <a:pt x="3660453" y="2942050"/>
                </a:lnTo>
                <a:lnTo>
                  <a:pt x="3673995" y="2911277"/>
                </a:lnTo>
                <a:lnTo>
                  <a:pt x="3675187" y="2910258"/>
                </a:lnTo>
                <a:cubicBezTo>
                  <a:pt x="3677065" y="2908882"/>
                  <a:pt x="3678246" y="2908332"/>
                  <a:pt x="3678005" y="2909238"/>
                </a:cubicBezTo>
                <a:close/>
                <a:moveTo>
                  <a:pt x="4399585" y="2898798"/>
                </a:moveTo>
                <a:lnTo>
                  <a:pt x="4399002" y="2899410"/>
                </a:lnTo>
                <a:cubicBezTo>
                  <a:pt x="4399257" y="2900964"/>
                  <a:pt x="4397392" y="2901270"/>
                  <a:pt x="4397647" y="2902824"/>
                </a:cubicBezTo>
                <a:lnTo>
                  <a:pt x="4398603" y="2903990"/>
                </a:lnTo>
                <a:lnTo>
                  <a:pt x="4399751" y="2899253"/>
                </a:lnTo>
                <a:close/>
                <a:moveTo>
                  <a:pt x="3516040" y="2878889"/>
                </a:moveTo>
                <a:lnTo>
                  <a:pt x="3495921" y="2942619"/>
                </a:lnTo>
                <a:cubicBezTo>
                  <a:pt x="3485955" y="2969781"/>
                  <a:pt x="3474285" y="2996776"/>
                  <a:pt x="3460110" y="3022660"/>
                </a:cubicBezTo>
                <a:cubicBezTo>
                  <a:pt x="3458011" y="3024617"/>
                  <a:pt x="3456387" y="3029437"/>
                  <a:pt x="3454776" y="3034520"/>
                </a:cubicBezTo>
                <a:cubicBezTo>
                  <a:pt x="3488538" y="2931694"/>
                  <a:pt x="3453279" y="3016809"/>
                  <a:pt x="3452933" y="3038139"/>
                </a:cubicBezTo>
                <a:lnTo>
                  <a:pt x="3453785" y="3039812"/>
                </a:lnTo>
                <a:lnTo>
                  <a:pt x="3475148" y="2999739"/>
                </a:lnTo>
                <a:lnTo>
                  <a:pt x="3476064" y="2997597"/>
                </a:lnTo>
                <a:cubicBezTo>
                  <a:pt x="3484642" y="2975965"/>
                  <a:pt x="3494150" y="2952639"/>
                  <a:pt x="3503670" y="2929509"/>
                </a:cubicBezTo>
                <a:lnTo>
                  <a:pt x="3509190" y="2916161"/>
                </a:lnTo>
                <a:lnTo>
                  <a:pt x="3516073" y="2882610"/>
                </a:lnTo>
                <a:close/>
                <a:moveTo>
                  <a:pt x="4413555" y="2873071"/>
                </a:moveTo>
                <a:lnTo>
                  <a:pt x="4413389" y="2873421"/>
                </a:lnTo>
                <a:cubicBezTo>
                  <a:pt x="4409939" y="2880929"/>
                  <a:pt x="4408645" y="2884709"/>
                  <a:pt x="4408683" y="2886158"/>
                </a:cubicBezTo>
                <a:lnTo>
                  <a:pt x="4409276" y="2885931"/>
                </a:lnTo>
                <a:lnTo>
                  <a:pt x="4411898" y="2878595"/>
                </a:lnTo>
                <a:close/>
                <a:moveTo>
                  <a:pt x="4352899" y="2867169"/>
                </a:moveTo>
                <a:lnTo>
                  <a:pt x="4347409" y="2886321"/>
                </a:lnTo>
                <a:cubicBezTo>
                  <a:pt x="4347558" y="2887228"/>
                  <a:pt x="4345945" y="2892477"/>
                  <a:pt x="4344762" y="2897425"/>
                </a:cubicBezTo>
                <a:lnTo>
                  <a:pt x="4344105" y="2901106"/>
                </a:lnTo>
                <a:lnTo>
                  <a:pt x="4346839" y="2893635"/>
                </a:lnTo>
                <a:lnTo>
                  <a:pt x="4352604" y="2868946"/>
                </a:lnTo>
                <a:close/>
                <a:moveTo>
                  <a:pt x="3515782" y="2850466"/>
                </a:moveTo>
                <a:lnTo>
                  <a:pt x="3508227" y="2872291"/>
                </a:lnTo>
                <a:cubicBezTo>
                  <a:pt x="3489672" y="2924437"/>
                  <a:pt x="3468048" y="2975241"/>
                  <a:pt x="3443901" y="3024609"/>
                </a:cubicBezTo>
                <a:lnTo>
                  <a:pt x="3372555" y="3153621"/>
                </a:lnTo>
                <a:lnTo>
                  <a:pt x="3372988" y="3153158"/>
                </a:lnTo>
                <a:lnTo>
                  <a:pt x="3396446" y="3123591"/>
                </a:lnTo>
                <a:lnTo>
                  <a:pt x="3439594" y="3045085"/>
                </a:lnTo>
                <a:cubicBezTo>
                  <a:pt x="3454595" y="3014161"/>
                  <a:pt x="3468100" y="2983321"/>
                  <a:pt x="3481344" y="2952691"/>
                </a:cubicBezTo>
                <a:lnTo>
                  <a:pt x="3515995" y="2874072"/>
                </a:lnTo>
                <a:close/>
                <a:moveTo>
                  <a:pt x="3483065" y="2839254"/>
                </a:moveTo>
                <a:lnTo>
                  <a:pt x="3482033" y="2840908"/>
                </a:lnTo>
                <a:lnTo>
                  <a:pt x="3481711" y="2840446"/>
                </a:lnTo>
                <a:cubicBezTo>
                  <a:pt x="3481676" y="2839790"/>
                  <a:pt x="3482122" y="2839306"/>
                  <a:pt x="3483065" y="2839254"/>
                </a:cubicBezTo>
                <a:close/>
                <a:moveTo>
                  <a:pt x="4628312" y="2824786"/>
                </a:moveTo>
                <a:lnTo>
                  <a:pt x="4621821" y="2839463"/>
                </a:lnTo>
                <a:cubicBezTo>
                  <a:pt x="4618733" y="2845201"/>
                  <a:pt x="4590970" y="2891850"/>
                  <a:pt x="4590687" y="2893702"/>
                </a:cubicBezTo>
                <a:cubicBezTo>
                  <a:pt x="4592592" y="2895686"/>
                  <a:pt x="4602564" y="2890674"/>
                  <a:pt x="4605083" y="2888643"/>
                </a:cubicBezTo>
                <a:cubicBezTo>
                  <a:pt x="4607840" y="2885067"/>
                  <a:pt x="4626636" y="2851283"/>
                  <a:pt x="4616522" y="2874055"/>
                </a:cubicBezTo>
                <a:cubicBezTo>
                  <a:pt x="4611163" y="2886202"/>
                  <a:pt x="4614725" y="2881583"/>
                  <a:pt x="4620012" y="2873212"/>
                </a:cubicBezTo>
                <a:lnTo>
                  <a:pt x="4620305" y="2872726"/>
                </a:lnTo>
                <a:lnTo>
                  <a:pt x="4620842" y="2870311"/>
                </a:lnTo>
                <a:close/>
                <a:moveTo>
                  <a:pt x="4421224" y="2824112"/>
                </a:moveTo>
                <a:cubicBezTo>
                  <a:pt x="4420948" y="2822429"/>
                  <a:pt x="4419551" y="2822658"/>
                  <a:pt x="4418354" y="2824117"/>
                </a:cubicBezTo>
                <a:lnTo>
                  <a:pt x="4417128" y="2826624"/>
                </a:lnTo>
                <a:lnTo>
                  <a:pt x="4416855" y="2827633"/>
                </a:lnTo>
                <a:lnTo>
                  <a:pt x="4416693" y="2831502"/>
                </a:lnTo>
                <a:cubicBezTo>
                  <a:pt x="4416883" y="2832669"/>
                  <a:pt x="4417262" y="2832788"/>
                  <a:pt x="4417723" y="2832314"/>
                </a:cubicBezTo>
                <a:cubicBezTo>
                  <a:pt x="4419104" y="2830891"/>
                  <a:pt x="4421224" y="2824112"/>
                  <a:pt x="4421224" y="2824112"/>
                </a:cubicBezTo>
                <a:close/>
                <a:moveTo>
                  <a:pt x="4295849" y="2811631"/>
                </a:moveTo>
                <a:lnTo>
                  <a:pt x="4295373" y="2812217"/>
                </a:lnTo>
                <a:cubicBezTo>
                  <a:pt x="4293802" y="2814164"/>
                  <a:pt x="4289929" y="2819060"/>
                  <a:pt x="4286896" y="2823702"/>
                </a:cubicBezTo>
                <a:cubicBezTo>
                  <a:pt x="4283864" y="2828343"/>
                  <a:pt x="4281671" y="2832729"/>
                  <a:pt x="4283461" y="2833654"/>
                </a:cubicBezTo>
                <a:cubicBezTo>
                  <a:pt x="4284018" y="2834232"/>
                  <a:pt x="4285417" y="2832913"/>
                  <a:pt x="4287100" y="2830785"/>
                </a:cubicBezTo>
                <a:lnTo>
                  <a:pt x="4292011" y="2823684"/>
                </a:lnTo>
                <a:lnTo>
                  <a:pt x="4295788" y="2811969"/>
                </a:lnTo>
                <a:close/>
                <a:moveTo>
                  <a:pt x="3773192" y="2751200"/>
                </a:moveTo>
                <a:lnTo>
                  <a:pt x="3771726" y="2756517"/>
                </a:lnTo>
                <a:lnTo>
                  <a:pt x="3770171" y="2760908"/>
                </a:lnTo>
                <a:lnTo>
                  <a:pt x="3746862" y="2792630"/>
                </a:lnTo>
                <a:lnTo>
                  <a:pt x="3747975" y="2788844"/>
                </a:lnTo>
                <a:lnTo>
                  <a:pt x="3749834" y="2780271"/>
                </a:lnTo>
                <a:lnTo>
                  <a:pt x="3760941" y="2765829"/>
                </a:lnTo>
                <a:close/>
                <a:moveTo>
                  <a:pt x="4642534" y="2737477"/>
                </a:moveTo>
                <a:lnTo>
                  <a:pt x="4637295" y="2745948"/>
                </a:lnTo>
                <a:lnTo>
                  <a:pt x="4579148" y="2851498"/>
                </a:lnTo>
                <a:lnTo>
                  <a:pt x="4577157" y="2863444"/>
                </a:lnTo>
                <a:lnTo>
                  <a:pt x="4579932" y="2858149"/>
                </a:lnTo>
                <a:cubicBezTo>
                  <a:pt x="4588898" y="2845283"/>
                  <a:pt x="4597473" y="2820550"/>
                  <a:pt x="4607695" y="2811501"/>
                </a:cubicBezTo>
                <a:cubicBezTo>
                  <a:pt x="4610168" y="2809777"/>
                  <a:pt x="4614910" y="2810061"/>
                  <a:pt x="4615194" y="2808209"/>
                </a:cubicBezTo>
                <a:cubicBezTo>
                  <a:pt x="4617975" y="2804479"/>
                  <a:pt x="4622043" y="2796541"/>
                  <a:pt x="4626386" y="2788620"/>
                </a:cubicBezTo>
                <a:lnTo>
                  <a:pt x="4636854" y="2772720"/>
                </a:lnTo>
                <a:lnTo>
                  <a:pt x="4642322" y="2739402"/>
                </a:lnTo>
                <a:close/>
                <a:moveTo>
                  <a:pt x="4449876" y="2720500"/>
                </a:moveTo>
                <a:cubicBezTo>
                  <a:pt x="4449473" y="2723889"/>
                  <a:pt x="4449400" y="2726360"/>
                  <a:pt x="4448985" y="2728456"/>
                </a:cubicBezTo>
                <a:cubicBezTo>
                  <a:pt x="4448571" y="2730552"/>
                  <a:pt x="4447816" y="2732271"/>
                  <a:pt x="4446052" y="2734155"/>
                </a:cubicBezTo>
                <a:cubicBezTo>
                  <a:pt x="4445288" y="2729495"/>
                  <a:pt x="4446656" y="2724218"/>
                  <a:pt x="4449876" y="2720500"/>
                </a:cubicBezTo>
                <a:close/>
                <a:moveTo>
                  <a:pt x="4450934" y="2715273"/>
                </a:moveTo>
                <a:cubicBezTo>
                  <a:pt x="4451209" y="2716956"/>
                  <a:pt x="4451411" y="2718187"/>
                  <a:pt x="4451311" y="2719034"/>
                </a:cubicBezTo>
                <a:cubicBezTo>
                  <a:pt x="4451210" y="2719880"/>
                  <a:pt x="4450809" y="2720346"/>
                  <a:pt x="4449876" y="2720500"/>
                </a:cubicBezTo>
                <a:cubicBezTo>
                  <a:pt x="4449748" y="2719722"/>
                  <a:pt x="4449081" y="2718569"/>
                  <a:pt x="4448911" y="2717533"/>
                </a:cubicBezTo>
                <a:cubicBezTo>
                  <a:pt x="4448742" y="2716496"/>
                  <a:pt x="4449070" y="2715578"/>
                  <a:pt x="4450934" y="2715273"/>
                </a:cubicBezTo>
                <a:close/>
                <a:moveTo>
                  <a:pt x="4451992" y="2710047"/>
                </a:moveTo>
                <a:cubicBezTo>
                  <a:pt x="4452267" y="2711731"/>
                  <a:pt x="4452470" y="2712961"/>
                  <a:pt x="4452368" y="2713809"/>
                </a:cubicBezTo>
                <a:cubicBezTo>
                  <a:pt x="4452269" y="2714657"/>
                  <a:pt x="4451866" y="2715121"/>
                  <a:pt x="4450934" y="2715273"/>
                </a:cubicBezTo>
                <a:cubicBezTo>
                  <a:pt x="4450807" y="2714497"/>
                  <a:pt x="4450140" y="2713342"/>
                  <a:pt x="4449970" y="2712307"/>
                </a:cubicBezTo>
                <a:cubicBezTo>
                  <a:pt x="4449799" y="2711271"/>
                  <a:pt x="4450128" y="2710353"/>
                  <a:pt x="4451992" y="2710047"/>
                </a:cubicBezTo>
                <a:close/>
                <a:moveTo>
                  <a:pt x="4320619" y="2658773"/>
                </a:moveTo>
                <a:lnTo>
                  <a:pt x="4310331" y="2675054"/>
                </a:lnTo>
                <a:cubicBezTo>
                  <a:pt x="4310047" y="2676909"/>
                  <a:pt x="4311338" y="2682908"/>
                  <a:pt x="4311054" y="2684760"/>
                </a:cubicBezTo>
                <a:cubicBezTo>
                  <a:pt x="4307115" y="2696057"/>
                  <a:pt x="4300290" y="2709362"/>
                  <a:pt x="4293595" y="2724234"/>
                </a:cubicBezTo>
                <a:cubicBezTo>
                  <a:pt x="4292822" y="2725669"/>
                  <a:pt x="4290508" y="2729659"/>
                  <a:pt x="4287468" y="2734868"/>
                </a:cubicBezTo>
                <a:lnTo>
                  <a:pt x="4280987" y="2745952"/>
                </a:lnTo>
                <a:lnTo>
                  <a:pt x="4276576" y="2773592"/>
                </a:lnTo>
                <a:lnTo>
                  <a:pt x="4276858" y="2773413"/>
                </a:lnTo>
                <a:cubicBezTo>
                  <a:pt x="4279615" y="2769839"/>
                  <a:pt x="4298411" y="2736055"/>
                  <a:pt x="4288296" y="2758826"/>
                </a:cubicBezTo>
                <a:cubicBezTo>
                  <a:pt x="4277580" y="2783120"/>
                  <a:pt x="4302539" y="2740355"/>
                  <a:pt x="4305626" y="2734617"/>
                </a:cubicBezTo>
                <a:lnTo>
                  <a:pt x="4311479" y="2725358"/>
                </a:lnTo>
                <a:close/>
                <a:moveTo>
                  <a:pt x="4451501" y="2644712"/>
                </a:moveTo>
                <a:lnTo>
                  <a:pt x="4450282" y="2650366"/>
                </a:lnTo>
                <a:lnTo>
                  <a:pt x="4449486" y="2651677"/>
                </a:lnTo>
                <a:close/>
                <a:moveTo>
                  <a:pt x="4327192" y="2601417"/>
                </a:moveTo>
                <a:lnTo>
                  <a:pt x="4309068" y="2630719"/>
                </a:lnTo>
                <a:lnTo>
                  <a:pt x="4291073" y="2663385"/>
                </a:lnTo>
                <a:lnTo>
                  <a:pt x="4290636" y="2668725"/>
                </a:lnTo>
                <a:lnTo>
                  <a:pt x="4288227" y="2690776"/>
                </a:lnTo>
                <a:lnTo>
                  <a:pt x="4298161" y="2673390"/>
                </a:lnTo>
                <a:cubicBezTo>
                  <a:pt x="4302503" y="2665469"/>
                  <a:pt x="4307119" y="2657564"/>
                  <a:pt x="4310994" y="2653900"/>
                </a:cubicBezTo>
                <a:cubicBezTo>
                  <a:pt x="4314162" y="2650037"/>
                  <a:pt x="4320729" y="2650431"/>
                  <a:pt x="4320729" y="2650431"/>
                </a:cubicBezTo>
                <a:lnTo>
                  <a:pt x="4322008" y="2648651"/>
                </a:lnTo>
                <a:lnTo>
                  <a:pt x="4322209" y="2647185"/>
                </a:lnTo>
                <a:lnTo>
                  <a:pt x="4321135" y="2648390"/>
                </a:lnTo>
                <a:lnTo>
                  <a:pt x="4322313" y="2646435"/>
                </a:lnTo>
                <a:lnTo>
                  <a:pt x="4326003" y="2619554"/>
                </a:lnTo>
                <a:close/>
                <a:moveTo>
                  <a:pt x="4108728" y="2205773"/>
                </a:moveTo>
                <a:cubicBezTo>
                  <a:pt x="4108728" y="2205773"/>
                  <a:pt x="4108414" y="2207924"/>
                  <a:pt x="4108049" y="2210434"/>
                </a:cubicBezTo>
                <a:cubicBezTo>
                  <a:pt x="4106543" y="2210214"/>
                  <a:pt x="4105144" y="2210010"/>
                  <a:pt x="4104906" y="2209380"/>
                </a:cubicBezTo>
                <a:cubicBezTo>
                  <a:pt x="4104669" y="2208751"/>
                  <a:pt x="4105593" y="2207695"/>
                  <a:pt x="4108728" y="2205773"/>
                </a:cubicBezTo>
                <a:close/>
                <a:moveTo>
                  <a:pt x="3872118" y="2188720"/>
                </a:moveTo>
                <a:lnTo>
                  <a:pt x="3873179" y="2194065"/>
                </a:lnTo>
                <a:lnTo>
                  <a:pt x="3874677" y="2206087"/>
                </a:lnTo>
                <a:lnTo>
                  <a:pt x="3888165" y="2227325"/>
                </a:lnTo>
                <a:lnTo>
                  <a:pt x="3903202" y="2248962"/>
                </a:lnTo>
                <a:lnTo>
                  <a:pt x="3901843" y="2241466"/>
                </a:lnTo>
                <a:lnTo>
                  <a:pt x="3900249" y="2235238"/>
                </a:lnTo>
                <a:close/>
                <a:moveTo>
                  <a:pt x="4087962" y="2162425"/>
                </a:moveTo>
                <a:cubicBezTo>
                  <a:pt x="4094437" y="2164512"/>
                  <a:pt x="4099341" y="2172320"/>
                  <a:pt x="4101157" y="2182952"/>
                </a:cubicBezTo>
                <a:cubicBezTo>
                  <a:pt x="4093671" y="2177929"/>
                  <a:pt x="4089344" y="2170506"/>
                  <a:pt x="4087962" y="2162425"/>
                </a:cubicBezTo>
                <a:close/>
                <a:moveTo>
                  <a:pt x="4073566" y="2134861"/>
                </a:moveTo>
                <a:cubicBezTo>
                  <a:pt x="4073651" y="2135359"/>
                  <a:pt x="4073878" y="2136689"/>
                  <a:pt x="4074333" y="2139346"/>
                </a:cubicBezTo>
                <a:cubicBezTo>
                  <a:pt x="4074333" y="2139346"/>
                  <a:pt x="4073309" y="2133366"/>
                  <a:pt x="4073566" y="2134861"/>
                </a:cubicBezTo>
                <a:close/>
                <a:moveTo>
                  <a:pt x="4086591" y="2088177"/>
                </a:moveTo>
                <a:lnTo>
                  <a:pt x="4087648" y="2088223"/>
                </a:lnTo>
                <a:cubicBezTo>
                  <a:pt x="4088079" y="2088513"/>
                  <a:pt x="4088187" y="2089150"/>
                  <a:pt x="4088405" y="2090427"/>
                </a:cubicBezTo>
                <a:close/>
                <a:moveTo>
                  <a:pt x="4083256" y="2084044"/>
                </a:moveTo>
                <a:lnTo>
                  <a:pt x="4086591" y="2088177"/>
                </a:lnTo>
                <a:lnTo>
                  <a:pt x="4084951" y="2088108"/>
                </a:lnTo>
                <a:close/>
                <a:moveTo>
                  <a:pt x="3797709" y="2049761"/>
                </a:moveTo>
                <a:lnTo>
                  <a:pt x="3807622" y="2081348"/>
                </a:lnTo>
                <a:lnTo>
                  <a:pt x="3813133" y="2105435"/>
                </a:lnTo>
                <a:lnTo>
                  <a:pt x="3846321" y="2161426"/>
                </a:lnTo>
                <a:lnTo>
                  <a:pt x="3851670" y="2169851"/>
                </a:lnTo>
                <a:lnTo>
                  <a:pt x="3850384" y="2163634"/>
                </a:lnTo>
                <a:cubicBezTo>
                  <a:pt x="3848347" y="2154272"/>
                  <a:pt x="3847392" y="2149165"/>
                  <a:pt x="3847250" y="2146935"/>
                </a:cubicBezTo>
                <a:lnTo>
                  <a:pt x="3847979" y="2147170"/>
                </a:lnTo>
                <a:lnTo>
                  <a:pt x="3832261" y="2119797"/>
                </a:lnTo>
                <a:cubicBezTo>
                  <a:pt x="3822159" y="2100215"/>
                  <a:pt x="3813243" y="2080866"/>
                  <a:pt x="3805084" y="2061458"/>
                </a:cubicBezTo>
                <a:close/>
                <a:moveTo>
                  <a:pt x="4559169" y="2038852"/>
                </a:moveTo>
                <a:cubicBezTo>
                  <a:pt x="4559169" y="2038852"/>
                  <a:pt x="4558854" y="2041003"/>
                  <a:pt x="4558488" y="2043513"/>
                </a:cubicBezTo>
                <a:cubicBezTo>
                  <a:pt x="4556983" y="2043293"/>
                  <a:pt x="4555585" y="2043089"/>
                  <a:pt x="4555347" y="2042460"/>
                </a:cubicBezTo>
                <a:cubicBezTo>
                  <a:pt x="4555109" y="2041830"/>
                  <a:pt x="4556033" y="2040775"/>
                  <a:pt x="4559169" y="2038852"/>
                </a:cubicBezTo>
                <a:close/>
                <a:moveTo>
                  <a:pt x="4551597" y="2016033"/>
                </a:moveTo>
                <a:lnTo>
                  <a:pt x="4555698" y="2021558"/>
                </a:lnTo>
                <a:lnTo>
                  <a:pt x="4556675" y="2025548"/>
                </a:lnTo>
                <a:close/>
                <a:moveTo>
                  <a:pt x="4538401" y="1995505"/>
                </a:moveTo>
                <a:cubicBezTo>
                  <a:pt x="4544877" y="1997590"/>
                  <a:pt x="4549780" y="2005399"/>
                  <a:pt x="4551597" y="2016033"/>
                </a:cubicBezTo>
                <a:cubicBezTo>
                  <a:pt x="4544111" y="2011009"/>
                  <a:pt x="4539783" y="2003587"/>
                  <a:pt x="4538401" y="1995505"/>
                </a:cubicBezTo>
                <a:close/>
                <a:moveTo>
                  <a:pt x="3771773" y="1972517"/>
                </a:moveTo>
                <a:lnTo>
                  <a:pt x="3786588" y="2016519"/>
                </a:lnTo>
                <a:lnTo>
                  <a:pt x="3788103" y="2018066"/>
                </a:lnTo>
                <a:cubicBezTo>
                  <a:pt x="3790513" y="2020191"/>
                  <a:pt x="3792070" y="2021093"/>
                  <a:pt x="3791851" y="2019817"/>
                </a:cubicBezTo>
                <a:cubicBezTo>
                  <a:pt x="3789344" y="2005145"/>
                  <a:pt x="3782201" y="1990937"/>
                  <a:pt x="3774248" y="1976846"/>
                </a:cubicBezTo>
                <a:close/>
                <a:moveTo>
                  <a:pt x="4524006" y="1967940"/>
                </a:moveTo>
                <a:cubicBezTo>
                  <a:pt x="4524090" y="1968438"/>
                  <a:pt x="4524317" y="1969768"/>
                  <a:pt x="4524772" y="1972425"/>
                </a:cubicBezTo>
                <a:cubicBezTo>
                  <a:pt x="4524772" y="1972425"/>
                  <a:pt x="4523749" y="1966445"/>
                  <a:pt x="4524006" y="1967940"/>
                </a:cubicBezTo>
                <a:close/>
                <a:moveTo>
                  <a:pt x="3776703" y="1929329"/>
                </a:moveTo>
                <a:lnTo>
                  <a:pt x="3779535" y="1929843"/>
                </a:lnTo>
                <a:cubicBezTo>
                  <a:pt x="3779535" y="1929843"/>
                  <a:pt x="3778130" y="1929588"/>
                  <a:pt x="3776900" y="1929366"/>
                </a:cubicBezTo>
                <a:close/>
                <a:moveTo>
                  <a:pt x="3775317" y="1929077"/>
                </a:moveTo>
                <a:lnTo>
                  <a:pt x="3776703" y="1929329"/>
                </a:lnTo>
                <a:lnTo>
                  <a:pt x="3775385" y="1929090"/>
                </a:lnTo>
                <a:cubicBezTo>
                  <a:pt x="3775055" y="1929030"/>
                  <a:pt x="3774967" y="1929015"/>
                  <a:pt x="3775317" y="1929077"/>
                </a:cubicBezTo>
                <a:close/>
                <a:moveTo>
                  <a:pt x="4707797" y="1906037"/>
                </a:moveTo>
                <a:lnTo>
                  <a:pt x="4710744" y="1915605"/>
                </a:lnTo>
                <a:lnTo>
                  <a:pt x="4708926" y="1907827"/>
                </a:lnTo>
                <a:close/>
                <a:moveTo>
                  <a:pt x="3732208" y="1892880"/>
                </a:moveTo>
                <a:cubicBezTo>
                  <a:pt x="3732859" y="1893499"/>
                  <a:pt x="3733429" y="1894666"/>
                  <a:pt x="3733844" y="1895951"/>
                </a:cubicBezTo>
                <a:cubicBezTo>
                  <a:pt x="3734259" y="1897234"/>
                  <a:pt x="3734518" y="1898637"/>
                  <a:pt x="3734544" y="1899723"/>
                </a:cubicBezTo>
                <a:cubicBezTo>
                  <a:pt x="3734597" y="1901898"/>
                  <a:pt x="3733722" y="1902818"/>
                  <a:pt x="3731308" y="1899033"/>
                </a:cubicBezTo>
                <a:cubicBezTo>
                  <a:pt x="3731623" y="1896880"/>
                  <a:pt x="3729042" y="1896504"/>
                  <a:pt x="3729356" y="1894352"/>
                </a:cubicBezTo>
                <a:cubicBezTo>
                  <a:pt x="3730329" y="1892205"/>
                  <a:pt x="3731341" y="1892055"/>
                  <a:pt x="3732208" y="1892880"/>
                </a:cubicBezTo>
                <a:close/>
                <a:moveTo>
                  <a:pt x="3838051" y="1887579"/>
                </a:moveTo>
                <a:cubicBezTo>
                  <a:pt x="3838698" y="1886330"/>
                  <a:pt x="3842134" y="1888919"/>
                  <a:pt x="3850006" y="1897684"/>
                </a:cubicBezTo>
                <a:cubicBezTo>
                  <a:pt x="3854407" y="1905530"/>
                  <a:pt x="3875819" y="1938352"/>
                  <a:pt x="3879783" y="1943647"/>
                </a:cubicBezTo>
                <a:cubicBezTo>
                  <a:pt x="3883238" y="1945965"/>
                  <a:pt x="3889780" y="1945462"/>
                  <a:pt x="3889780" y="1945462"/>
                </a:cubicBezTo>
                <a:lnTo>
                  <a:pt x="3890013" y="1945812"/>
                </a:lnTo>
                <a:lnTo>
                  <a:pt x="3912472" y="2001486"/>
                </a:lnTo>
                <a:lnTo>
                  <a:pt x="3944524" y="2098694"/>
                </a:lnTo>
                <a:lnTo>
                  <a:pt x="3940091" y="2093694"/>
                </a:lnTo>
                <a:cubicBezTo>
                  <a:pt x="3924274" y="2054839"/>
                  <a:pt x="3907188" y="2029440"/>
                  <a:pt x="3890869" y="1990624"/>
                </a:cubicBezTo>
                <a:cubicBezTo>
                  <a:pt x="3889053" y="1979991"/>
                  <a:pt x="3876871" y="1962402"/>
                  <a:pt x="3863240" y="1939323"/>
                </a:cubicBezTo>
                <a:cubicBezTo>
                  <a:pt x="3859285" y="1929609"/>
                  <a:pt x="3836108" y="1891324"/>
                  <a:pt x="3838051" y="1887579"/>
                </a:cubicBezTo>
                <a:close/>
                <a:moveTo>
                  <a:pt x="3784450" y="1875115"/>
                </a:moveTo>
                <a:lnTo>
                  <a:pt x="3785640" y="1877553"/>
                </a:lnTo>
                <a:lnTo>
                  <a:pt x="3788702" y="1884892"/>
                </a:lnTo>
                <a:close/>
                <a:moveTo>
                  <a:pt x="4515332" y="1873120"/>
                </a:moveTo>
                <a:lnTo>
                  <a:pt x="4517842" y="1880781"/>
                </a:lnTo>
                <a:lnTo>
                  <a:pt x="4518751" y="1883945"/>
                </a:lnTo>
                <a:lnTo>
                  <a:pt x="4515106" y="1877075"/>
                </a:lnTo>
                <a:close/>
                <a:moveTo>
                  <a:pt x="3733783" y="1856917"/>
                </a:moveTo>
                <a:cubicBezTo>
                  <a:pt x="3734903" y="1856812"/>
                  <a:pt x="3735688" y="1857785"/>
                  <a:pt x="3734228" y="1861005"/>
                </a:cubicBezTo>
                <a:cubicBezTo>
                  <a:pt x="3732186" y="1860706"/>
                  <a:pt x="3731406" y="1860020"/>
                  <a:pt x="3731327" y="1859295"/>
                </a:cubicBezTo>
                <a:cubicBezTo>
                  <a:pt x="3731208" y="1858204"/>
                  <a:pt x="3732663" y="1857021"/>
                  <a:pt x="3733783" y="1856917"/>
                </a:cubicBezTo>
                <a:close/>
                <a:moveTo>
                  <a:pt x="3723205" y="1823687"/>
                </a:moveTo>
                <a:cubicBezTo>
                  <a:pt x="3724602" y="1823891"/>
                  <a:pt x="3725923" y="1824633"/>
                  <a:pt x="3725765" y="1825710"/>
                </a:cubicBezTo>
                <a:cubicBezTo>
                  <a:pt x="3728032" y="1828237"/>
                  <a:pt x="3720172" y="1824893"/>
                  <a:pt x="3720172" y="1824893"/>
                </a:cubicBezTo>
                <a:cubicBezTo>
                  <a:pt x="3720330" y="1823816"/>
                  <a:pt x="3721806" y="1823483"/>
                  <a:pt x="3723205" y="1823687"/>
                </a:cubicBezTo>
                <a:close/>
                <a:moveTo>
                  <a:pt x="4434671" y="1788269"/>
                </a:moveTo>
                <a:lnTo>
                  <a:pt x="4442045" y="1800411"/>
                </a:lnTo>
                <a:cubicBezTo>
                  <a:pt x="4451564" y="1817936"/>
                  <a:pt x="4461242" y="1839327"/>
                  <a:pt x="4471989" y="1848517"/>
                </a:cubicBezTo>
                <a:cubicBezTo>
                  <a:pt x="4475443" y="1850835"/>
                  <a:pt x="4481985" y="1850330"/>
                  <a:pt x="4482422" y="1852883"/>
                </a:cubicBezTo>
                <a:cubicBezTo>
                  <a:pt x="4490277" y="1863049"/>
                  <a:pt x="4505652" y="1896337"/>
                  <a:pt x="4516526" y="1906269"/>
                </a:cubicBezTo>
                <a:cubicBezTo>
                  <a:pt x="4518760" y="1908897"/>
                  <a:pt x="4522141" y="1910037"/>
                  <a:pt x="4524963" y="1910519"/>
                </a:cubicBezTo>
                <a:lnTo>
                  <a:pt x="4526408" y="1910606"/>
                </a:lnTo>
                <a:lnTo>
                  <a:pt x="4540899" y="1961055"/>
                </a:lnTo>
                <a:lnTo>
                  <a:pt x="4548193" y="1990877"/>
                </a:lnTo>
                <a:lnTo>
                  <a:pt x="4514420" y="1938320"/>
                </a:lnTo>
                <a:lnTo>
                  <a:pt x="4440491" y="1809439"/>
                </a:lnTo>
                <a:close/>
                <a:moveTo>
                  <a:pt x="4446546" y="1735424"/>
                </a:moveTo>
                <a:cubicBezTo>
                  <a:pt x="4449130" y="1732639"/>
                  <a:pt x="4463018" y="1739323"/>
                  <a:pt x="4466545" y="1742067"/>
                </a:cubicBezTo>
                <a:lnTo>
                  <a:pt x="4471353" y="1749468"/>
                </a:lnTo>
                <a:lnTo>
                  <a:pt x="4489407" y="1793998"/>
                </a:lnTo>
                <a:lnTo>
                  <a:pt x="4502214" y="1833087"/>
                </a:lnTo>
                <a:lnTo>
                  <a:pt x="4490825" y="1809573"/>
                </a:lnTo>
                <a:cubicBezTo>
                  <a:pt x="4486426" y="1801723"/>
                  <a:pt x="4446982" y="1737976"/>
                  <a:pt x="4446546" y="1735424"/>
                </a:cubicBezTo>
                <a:close/>
                <a:moveTo>
                  <a:pt x="3686035" y="1727147"/>
                </a:moveTo>
                <a:lnTo>
                  <a:pt x="3699447" y="1745949"/>
                </a:lnTo>
                <a:lnTo>
                  <a:pt x="3708338" y="1768319"/>
                </a:lnTo>
                <a:cubicBezTo>
                  <a:pt x="3712294" y="1781074"/>
                  <a:pt x="3715324" y="1793419"/>
                  <a:pt x="3717944" y="1804057"/>
                </a:cubicBezTo>
                <a:cubicBezTo>
                  <a:pt x="3708499" y="1793521"/>
                  <a:pt x="3710123" y="1782406"/>
                  <a:pt x="3701988" y="1762906"/>
                </a:cubicBezTo>
                <a:cubicBezTo>
                  <a:pt x="3700524" y="1759396"/>
                  <a:pt x="3688788" y="1741613"/>
                  <a:pt x="3685789" y="1730410"/>
                </a:cubicBezTo>
                <a:close/>
                <a:moveTo>
                  <a:pt x="3672078" y="1727041"/>
                </a:moveTo>
                <a:cubicBezTo>
                  <a:pt x="3674267" y="1722210"/>
                  <a:pt x="3681607" y="1735398"/>
                  <a:pt x="3684474" y="1742581"/>
                </a:cubicBezTo>
                <a:cubicBezTo>
                  <a:pt x="3685430" y="1744975"/>
                  <a:pt x="3685888" y="1746702"/>
                  <a:pt x="3685492" y="1746871"/>
                </a:cubicBezTo>
                <a:cubicBezTo>
                  <a:pt x="3684966" y="1747097"/>
                  <a:pt x="3682919" y="1744555"/>
                  <a:pt x="3678512" y="1737135"/>
                </a:cubicBezTo>
                <a:cubicBezTo>
                  <a:pt x="3678512" y="1737135"/>
                  <a:pt x="3671764" y="1729192"/>
                  <a:pt x="3672078" y="1727041"/>
                </a:cubicBezTo>
                <a:close/>
                <a:moveTo>
                  <a:pt x="4610267" y="1671921"/>
                </a:moveTo>
                <a:lnTo>
                  <a:pt x="4612029" y="1677050"/>
                </a:lnTo>
                <a:lnTo>
                  <a:pt x="4611963" y="1678218"/>
                </a:lnTo>
                <a:lnTo>
                  <a:pt x="4611794" y="1677612"/>
                </a:lnTo>
                <a:close/>
                <a:moveTo>
                  <a:pt x="1687626" y="1510537"/>
                </a:moveTo>
                <a:lnTo>
                  <a:pt x="1641219" y="1511778"/>
                </a:lnTo>
                <a:lnTo>
                  <a:pt x="1605141" y="1541809"/>
                </a:lnTo>
                <a:cubicBezTo>
                  <a:pt x="1582795" y="1563231"/>
                  <a:pt x="1562334" y="1584664"/>
                  <a:pt x="1541289" y="1604438"/>
                </a:cubicBezTo>
                <a:cubicBezTo>
                  <a:pt x="1552259" y="1605118"/>
                  <a:pt x="1585020" y="1576508"/>
                  <a:pt x="1615251" y="1555644"/>
                </a:cubicBezTo>
                <a:cubicBezTo>
                  <a:pt x="1628716" y="1546351"/>
                  <a:pt x="1649683" y="1532443"/>
                  <a:pt x="1673691" y="1517983"/>
                </a:cubicBezTo>
                <a:close/>
                <a:moveTo>
                  <a:pt x="2249832" y="1219899"/>
                </a:moveTo>
                <a:lnTo>
                  <a:pt x="2220342" y="1226536"/>
                </a:lnTo>
                <a:lnTo>
                  <a:pt x="2202701" y="1230938"/>
                </a:lnTo>
                <a:lnTo>
                  <a:pt x="2212333" y="1232613"/>
                </a:lnTo>
                <a:lnTo>
                  <a:pt x="2196758" y="1232421"/>
                </a:lnTo>
                <a:lnTo>
                  <a:pt x="2167588" y="1239700"/>
                </a:lnTo>
                <a:lnTo>
                  <a:pt x="2168824" y="1239727"/>
                </a:lnTo>
                <a:cubicBezTo>
                  <a:pt x="2194606" y="1241440"/>
                  <a:pt x="2220425" y="1243497"/>
                  <a:pt x="2245471" y="1238376"/>
                </a:cubicBezTo>
                <a:cubicBezTo>
                  <a:pt x="2250257" y="1237859"/>
                  <a:pt x="2240030" y="1229627"/>
                  <a:pt x="2237637" y="1229884"/>
                </a:cubicBezTo>
                <a:cubicBezTo>
                  <a:pt x="2230540" y="1228228"/>
                  <a:pt x="2230540" y="1228228"/>
                  <a:pt x="2230540" y="1228228"/>
                </a:cubicBezTo>
                <a:cubicBezTo>
                  <a:pt x="2242082" y="1229405"/>
                  <a:pt x="2256616" y="1232679"/>
                  <a:pt x="2270516" y="1233253"/>
                </a:cubicBezTo>
                <a:cubicBezTo>
                  <a:pt x="2272908" y="1232996"/>
                  <a:pt x="2265074" y="1224503"/>
                  <a:pt x="2262460" y="1222711"/>
                </a:cubicBezTo>
                <a:close/>
                <a:moveTo>
                  <a:pt x="2264884" y="1216443"/>
                </a:moveTo>
                <a:lnTo>
                  <a:pt x="2256618" y="1218349"/>
                </a:lnTo>
                <a:lnTo>
                  <a:pt x="2266988" y="1219802"/>
                </a:lnTo>
                <a:cubicBezTo>
                  <a:pt x="2268164" y="1220281"/>
                  <a:pt x="2268407" y="1220125"/>
                  <a:pt x="2268068" y="1219590"/>
                </a:cubicBezTo>
                <a:cubicBezTo>
                  <a:pt x="2267729" y="1219052"/>
                  <a:pt x="2266809" y="1218136"/>
                  <a:pt x="2265658" y="1217093"/>
                </a:cubicBezTo>
                <a:close/>
                <a:moveTo>
                  <a:pt x="2073575" y="1110299"/>
                </a:moveTo>
                <a:cubicBezTo>
                  <a:pt x="2071183" y="1110557"/>
                  <a:pt x="2079017" y="1119048"/>
                  <a:pt x="2083803" y="1118532"/>
                </a:cubicBezTo>
                <a:lnTo>
                  <a:pt x="2107412" y="1121188"/>
                </a:lnTo>
                <a:lnTo>
                  <a:pt x="2149868" y="1114343"/>
                </a:lnTo>
                <a:lnTo>
                  <a:pt x="2149592" y="1114333"/>
                </a:lnTo>
                <a:cubicBezTo>
                  <a:pt x="2133724" y="1113148"/>
                  <a:pt x="2117798" y="1111408"/>
                  <a:pt x="2103841" y="1111876"/>
                </a:cubicBezTo>
                <a:cubicBezTo>
                  <a:pt x="2101446" y="1112134"/>
                  <a:pt x="2101446" y="1112134"/>
                  <a:pt x="2101667" y="1114185"/>
                </a:cubicBezTo>
                <a:cubicBezTo>
                  <a:pt x="2092556" y="1113093"/>
                  <a:pt x="2083066" y="1111694"/>
                  <a:pt x="2073575" y="1110299"/>
                </a:cubicBezTo>
                <a:close/>
                <a:moveTo>
                  <a:pt x="2103541" y="1090642"/>
                </a:moveTo>
                <a:lnTo>
                  <a:pt x="2056647" y="1102197"/>
                </a:lnTo>
                <a:lnTo>
                  <a:pt x="2103102" y="1105039"/>
                </a:lnTo>
                <a:cubicBezTo>
                  <a:pt x="2107890" y="1104522"/>
                  <a:pt x="2107890" y="1104522"/>
                  <a:pt x="2107890" y="1104522"/>
                </a:cubicBezTo>
                <a:cubicBezTo>
                  <a:pt x="2121787" y="1105099"/>
                  <a:pt x="2121787" y="1105099"/>
                  <a:pt x="2121787" y="1105099"/>
                </a:cubicBezTo>
                <a:cubicBezTo>
                  <a:pt x="2122045" y="1107491"/>
                  <a:pt x="2124441" y="1107233"/>
                  <a:pt x="2124441" y="1107233"/>
                </a:cubicBezTo>
                <a:cubicBezTo>
                  <a:pt x="2128885" y="1106753"/>
                  <a:pt x="2128885" y="1106753"/>
                  <a:pt x="2128885" y="1106753"/>
                </a:cubicBezTo>
                <a:cubicBezTo>
                  <a:pt x="2145435" y="1109464"/>
                  <a:pt x="2161765" y="1110124"/>
                  <a:pt x="2178434" y="1110745"/>
                </a:cubicBezTo>
                <a:cubicBezTo>
                  <a:pt x="2185273" y="1110008"/>
                  <a:pt x="2189976" y="1111922"/>
                  <a:pt x="2194985" y="1113457"/>
                </a:cubicBezTo>
                <a:cubicBezTo>
                  <a:pt x="2188124" y="1114800"/>
                  <a:pt x="2180743" y="1115316"/>
                  <a:pt x="2173094" y="1115348"/>
                </a:cubicBezTo>
                <a:lnTo>
                  <a:pt x="2166851" y="1115078"/>
                </a:lnTo>
                <a:lnTo>
                  <a:pt x="2168285" y="1115803"/>
                </a:lnTo>
                <a:cubicBezTo>
                  <a:pt x="2169478" y="1117618"/>
                  <a:pt x="2168112" y="1120224"/>
                  <a:pt x="2166472" y="1122808"/>
                </a:cubicBezTo>
                <a:lnTo>
                  <a:pt x="2164479" y="1126777"/>
                </a:lnTo>
                <a:lnTo>
                  <a:pt x="2194228" y="1129479"/>
                </a:lnTo>
                <a:lnTo>
                  <a:pt x="2222643" y="1126909"/>
                </a:lnTo>
                <a:lnTo>
                  <a:pt x="2207522" y="1123860"/>
                </a:lnTo>
                <a:cubicBezTo>
                  <a:pt x="2212308" y="1123345"/>
                  <a:pt x="2218890" y="1120214"/>
                  <a:pt x="2225728" y="1119477"/>
                </a:cubicBezTo>
                <a:cubicBezTo>
                  <a:pt x="2227864" y="1116826"/>
                  <a:pt x="2217894" y="1110986"/>
                  <a:pt x="2215279" y="1109193"/>
                </a:cubicBezTo>
                <a:cubicBezTo>
                  <a:pt x="2203137" y="1105661"/>
                  <a:pt x="2188981" y="1102693"/>
                  <a:pt x="2177181" y="1099125"/>
                </a:cubicBezTo>
                <a:cubicBezTo>
                  <a:pt x="2156911" y="1095604"/>
                  <a:pt x="2135706" y="1093829"/>
                  <a:pt x="2114842" y="1092016"/>
                </a:cubicBezTo>
                <a:close/>
                <a:moveTo>
                  <a:pt x="2131665" y="1083712"/>
                </a:moveTo>
                <a:lnTo>
                  <a:pt x="2105153" y="1090244"/>
                </a:lnTo>
                <a:lnTo>
                  <a:pt x="2181626" y="1098645"/>
                </a:lnTo>
                <a:cubicBezTo>
                  <a:pt x="2224254" y="1105804"/>
                  <a:pt x="2267102" y="1115014"/>
                  <a:pt x="2309471" y="1119781"/>
                </a:cubicBezTo>
                <a:cubicBezTo>
                  <a:pt x="2311864" y="1119522"/>
                  <a:pt x="2304031" y="1111031"/>
                  <a:pt x="2299243" y="1111549"/>
                </a:cubicBezTo>
                <a:cubicBezTo>
                  <a:pt x="2252208" y="1105210"/>
                  <a:pt x="2206708" y="1093864"/>
                  <a:pt x="2159293" y="1087222"/>
                </a:cubicBezTo>
                <a:close/>
                <a:moveTo>
                  <a:pt x="2294851" y="1025919"/>
                </a:moveTo>
                <a:cubicBezTo>
                  <a:pt x="2294851" y="1025919"/>
                  <a:pt x="2294851" y="1025919"/>
                  <a:pt x="2292457" y="1026178"/>
                </a:cubicBezTo>
                <a:lnTo>
                  <a:pt x="2292379" y="1026133"/>
                </a:lnTo>
                <a:close/>
                <a:moveTo>
                  <a:pt x="2189911" y="1010809"/>
                </a:moveTo>
                <a:lnTo>
                  <a:pt x="2195355" y="1011060"/>
                </a:lnTo>
                <a:lnTo>
                  <a:pt x="2196765" y="1011836"/>
                </a:lnTo>
                <a:close/>
                <a:moveTo>
                  <a:pt x="2209374" y="1009548"/>
                </a:moveTo>
                <a:cubicBezTo>
                  <a:pt x="2235415" y="1013656"/>
                  <a:pt x="2261493" y="1018105"/>
                  <a:pt x="2287791" y="1024605"/>
                </a:cubicBezTo>
                <a:cubicBezTo>
                  <a:pt x="2288817" y="1024494"/>
                  <a:pt x="2289983" y="1024887"/>
                  <a:pt x="2290893" y="1025308"/>
                </a:cubicBezTo>
                <a:lnTo>
                  <a:pt x="2292379" y="1026133"/>
                </a:lnTo>
                <a:lnTo>
                  <a:pt x="2282470" y="1026995"/>
                </a:lnTo>
                <a:cubicBezTo>
                  <a:pt x="2278725" y="1027140"/>
                  <a:pt x="2275251" y="1026995"/>
                  <a:pt x="2271720" y="1026339"/>
                </a:cubicBezTo>
                <a:cubicBezTo>
                  <a:pt x="2250088" y="1021410"/>
                  <a:pt x="2226440" y="1017045"/>
                  <a:pt x="2202710" y="1015108"/>
                </a:cubicBezTo>
                <a:lnTo>
                  <a:pt x="2196765" y="1011836"/>
                </a:lnTo>
                <a:lnTo>
                  <a:pt x="2211941" y="1014114"/>
                </a:lnTo>
                <a:cubicBezTo>
                  <a:pt x="2214336" y="1013855"/>
                  <a:pt x="2211684" y="1011720"/>
                  <a:pt x="2209374" y="1009548"/>
                </a:cubicBezTo>
                <a:close/>
                <a:moveTo>
                  <a:pt x="2674298" y="640928"/>
                </a:moveTo>
                <a:lnTo>
                  <a:pt x="2675625" y="641263"/>
                </a:lnTo>
                <a:lnTo>
                  <a:pt x="2658229" y="642661"/>
                </a:lnTo>
                <a:cubicBezTo>
                  <a:pt x="2658229" y="642661"/>
                  <a:pt x="2658229" y="642661"/>
                  <a:pt x="2674298" y="640928"/>
                </a:cubicBezTo>
                <a:close/>
                <a:moveTo>
                  <a:pt x="2667528" y="597395"/>
                </a:moveTo>
                <a:cubicBezTo>
                  <a:pt x="2627949" y="599243"/>
                  <a:pt x="2588711" y="601056"/>
                  <a:pt x="2547337" y="605518"/>
                </a:cubicBezTo>
                <a:cubicBezTo>
                  <a:pt x="2568110" y="605699"/>
                  <a:pt x="2588968" y="603448"/>
                  <a:pt x="2607690" y="603850"/>
                </a:cubicBezTo>
                <a:cubicBezTo>
                  <a:pt x="2628207" y="601638"/>
                  <a:pt x="2649065" y="599388"/>
                  <a:pt x="2667528" y="597395"/>
                </a:cubicBezTo>
                <a:close/>
                <a:moveTo>
                  <a:pt x="2755201" y="592435"/>
                </a:moveTo>
                <a:cubicBezTo>
                  <a:pt x="2755201" y="592435"/>
                  <a:pt x="2755201" y="592435"/>
                  <a:pt x="2743916" y="593652"/>
                </a:cubicBezTo>
                <a:lnTo>
                  <a:pt x="2743221" y="593569"/>
                </a:lnTo>
                <a:close/>
                <a:moveTo>
                  <a:pt x="2938089" y="540205"/>
                </a:moveTo>
                <a:cubicBezTo>
                  <a:pt x="2910474" y="540762"/>
                  <a:pt x="2882559" y="541699"/>
                  <a:pt x="2857255" y="544428"/>
                </a:cubicBezTo>
                <a:cubicBezTo>
                  <a:pt x="2854347" y="544742"/>
                  <a:pt x="2853811" y="545383"/>
                  <a:pt x="2854753" y="546190"/>
                </a:cubicBezTo>
                <a:cubicBezTo>
                  <a:pt x="2857577" y="548606"/>
                  <a:pt x="2873694" y="552509"/>
                  <a:pt x="2878988" y="553496"/>
                </a:cubicBezTo>
                <a:cubicBezTo>
                  <a:pt x="2890613" y="552242"/>
                  <a:pt x="2899846" y="551246"/>
                  <a:pt x="2911728" y="552385"/>
                </a:cubicBezTo>
                <a:lnTo>
                  <a:pt x="2913780" y="552163"/>
                </a:lnTo>
                <a:cubicBezTo>
                  <a:pt x="2916174" y="551905"/>
                  <a:pt x="2915917" y="549513"/>
                  <a:pt x="2913523" y="549771"/>
                </a:cubicBezTo>
                <a:cubicBezTo>
                  <a:pt x="2925148" y="548517"/>
                  <a:pt x="2934160" y="545469"/>
                  <a:pt x="2945442" y="544252"/>
                </a:cubicBezTo>
                <a:cubicBezTo>
                  <a:pt x="2947839" y="543994"/>
                  <a:pt x="2945185" y="541861"/>
                  <a:pt x="2938089" y="540205"/>
                </a:cubicBezTo>
                <a:close/>
                <a:moveTo>
                  <a:pt x="3009955" y="513782"/>
                </a:moveTo>
                <a:lnTo>
                  <a:pt x="3124797" y="514145"/>
                </a:lnTo>
                <a:lnTo>
                  <a:pt x="3120393" y="516655"/>
                </a:lnTo>
                <a:close/>
                <a:moveTo>
                  <a:pt x="2905793" y="497353"/>
                </a:moveTo>
                <a:cubicBezTo>
                  <a:pt x="2907844" y="497131"/>
                  <a:pt x="2910459" y="498923"/>
                  <a:pt x="2915164" y="500837"/>
                </a:cubicBezTo>
                <a:cubicBezTo>
                  <a:pt x="2903623" y="499661"/>
                  <a:pt x="2891996" y="500914"/>
                  <a:pt x="2880371" y="502169"/>
                </a:cubicBezTo>
                <a:cubicBezTo>
                  <a:pt x="2901487" y="502312"/>
                  <a:pt x="2922858" y="504847"/>
                  <a:pt x="2945991" y="504427"/>
                </a:cubicBezTo>
                <a:cubicBezTo>
                  <a:pt x="2916159" y="510066"/>
                  <a:pt x="2874526" y="512135"/>
                  <a:pt x="2839990" y="515861"/>
                </a:cubicBezTo>
                <a:cubicBezTo>
                  <a:pt x="2840248" y="518253"/>
                  <a:pt x="2842643" y="517995"/>
                  <a:pt x="2845036" y="517737"/>
                </a:cubicBezTo>
                <a:cubicBezTo>
                  <a:pt x="2868205" y="517659"/>
                  <a:pt x="2891593" y="519631"/>
                  <a:pt x="2915102" y="519516"/>
                </a:cubicBezTo>
                <a:cubicBezTo>
                  <a:pt x="2944851" y="516307"/>
                  <a:pt x="2974941" y="513062"/>
                  <a:pt x="2997370" y="506147"/>
                </a:cubicBezTo>
                <a:cubicBezTo>
                  <a:pt x="3004210" y="505410"/>
                  <a:pt x="2980526" y="500703"/>
                  <a:pt x="2975518" y="499168"/>
                </a:cubicBezTo>
                <a:cubicBezTo>
                  <a:pt x="2952350" y="499247"/>
                  <a:pt x="2928925" y="496932"/>
                  <a:pt x="2905793" y="497353"/>
                </a:cubicBezTo>
                <a:close/>
                <a:moveTo>
                  <a:pt x="3114540" y="469996"/>
                </a:moveTo>
                <a:cubicBezTo>
                  <a:pt x="3112148" y="470254"/>
                  <a:pt x="3107702" y="470734"/>
                  <a:pt x="3105308" y="470992"/>
                </a:cubicBezTo>
                <a:cubicBezTo>
                  <a:pt x="3101889" y="471361"/>
                  <a:pt x="3101355" y="472023"/>
                  <a:pt x="3102307" y="472828"/>
                </a:cubicBezTo>
                <a:cubicBezTo>
                  <a:pt x="3103258" y="473632"/>
                  <a:pt x="3105695" y="474581"/>
                  <a:pt x="3108218" y="475519"/>
                </a:cubicBezTo>
                <a:cubicBezTo>
                  <a:pt x="3115056" y="474781"/>
                  <a:pt x="3119722" y="476353"/>
                  <a:pt x="3124510" y="475837"/>
                </a:cubicBezTo>
                <a:cubicBezTo>
                  <a:pt x="3128954" y="475357"/>
                  <a:pt x="3121637" y="471651"/>
                  <a:pt x="3114540" y="469996"/>
                </a:cubicBezTo>
                <a:close/>
                <a:moveTo>
                  <a:pt x="3287571" y="307138"/>
                </a:moveTo>
                <a:cubicBezTo>
                  <a:pt x="3287571" y="307138"/>
                  <a:pt x="3287571" y="307138"/>
                  <a:pt x="3283127" y="307616"/>
                </a:cubicBezTo>
                <a:lnTo>
                  <a:pt x="3282161" y="307588"/>
                </a:lnTo>
                <a:close/>
                <a:moveTo>
                  <a:pt x="3480767" y="239527"/>
                </a:moveTo>
                <a:lnTo>
                  <a:pt x="3483003" y="239722"/>
                </a:lnTo>
                <a:cubicBezTo>
                  <a:pt x="3483003" y="239722"/>
                  <a:pt x="3483003" y="239722"/>
                  <a:pt x="3480610" y="239981"/>
                </a:cubicBezTo>
                <a:close/>
                <a:moveTo>
                  <a:pt x="3214982" y="194556"/>
                </a:moveTo>
                <a:lnTo>
                  <a:pt x="3231204" y="195295"/>
                </a:lnTo>
                <a:lnTo>
                  <a:pt x="3221927" y="195609"/>
                </a:lnTo>
                <a:cubicBezTo>
                  <a:pt x="3220815" y="195730"/>
                  <a:pt x="3219373" y="195583"/>
                  <a:pt x="3217760" y="195270"/>
                </a:cubicBezTo>
                <a:close/>
                <a:moveTo>
                  <a:pt x="3254667" y="194499"/>
                </a:moveTo>
                <a:cubicBezTo>
                  <a:pt x="3278057" y="196472"/>
                  <a:pt x="3303877" y="198529"/>
                  <a:pt x="3327267" y="200502"/>
                </a:cubicBezTo>
                <a:cubicBezTo>
                  <a:pt x="3336498" y="199505"/>
                  <a:pt x="3343593" y="201160"/>
                  <a:pt x="3353047" y="202215"/>
                </a:cubicBezTo>
                <a:cubicBezTo>
                  <a:pt x="3355441" y="201956"/>
                  <a:pt x="3357835" y="201698"/>
                  <a:pt x="3355218" y="199905"/>
                </a:cubicBezTo>
                <a:cubicBezTo>
                  <a:pt x="3378608" y="201879"/>
                  <a:pt x="3399722" y="202023"/>
                  <a:pt x="3422891" y="201944"/>
                </a:cubicBezTo>
                <a:cubicBezTo>
                  <a:pt x="3425506" y="203737"/>
                  <a:pt x="3425285" y="201686"/>
                  <a:pt x="3425285" y="201686"/>
                </a:cubicBezTo>
                <a:cubicBezTo>
                  <a:pt x="3425026" y="199294"/>
                  <a:pt x="3419981" y="197416"/>
                  <a:pt x="3417672" y="195245"/>
                </a:cubicBezTo>
                <a:cubicBezTo>
                  <a:pt x="3496887" y="198458"/>
                  <a:pt x="3496887" y="198458"/>
                  <a:pt x="3496887" y="198458"/>
                </a:cubicBezTo>
                <a:cubicBezTo>
                  <a:pt x="3499280" y="198200"/>
                  <a:pt x="3499280" y="198200"/>
                  <a:pt x="3499022" y="195808"/>
                </a:cubicBezTo>
                <a:cubicBezTo>
                  <a:pt x="3520397" y="198343"/>
                  <a:pt x="3538777" y="198781"/>
                  <a:pt x="3560113" y="200974"/>
                </a:cubicBezTo>
                <a:cubicBezTo>
                  <a:pt x="3555668" y="201455"/>
                  <a:pt x="3550882" y="201970"/>
                  <a:pt x="3546436" y="202451"/>
                </a:cubicBezTo>
                <a:cubicBezTo>
                  <a:pt x="3539256" y="203224"/>
                  <a:pt x="3560849" y="207811"/>
                  <a:pt x="3563502" y="209946"/>
                </a:cubicBezTo>
                <a:cubicBezTo>
                  <a:pt x="3594244" y="215966"/>
                  <a:pt x="3625332" y="221950"/>
                  <a:pt x="3660603" y="225063"/>
                </a:cubicBezTo>
                <a:cubicBezTo>
                  <a:pt x="3627861" y="226173"/>
                  <a:pt x="3581305" y="224280"/>
                  <a:pt x="3541725" y="226127"/>
                </a:cubicBezTo>
                <a:cubicBezTo>
                  <a:pt x="3514119" y="227548"/>
                  <a:pt x="3490292" y="229729"/>
                  <a:pt x="3482545" y="234406"/>
                </a:cubicBezTo>
                <a:lnTo>
                  <a:pt x="3480767" y="239527"/>
                </a:lnTo>
                <a:lnTo>
                  <a:pt x="3382739" y="230956"/>
                </a:lnTo>
                <a:cubicBezTo>
                  <a:pt x="3347854" y="228624"/>
                  <a:pt x="3311589" y="226743"/>
                  <a:pt x="3274205" y="224898"/>
                </a:cubicBezTo>
                <a:cubicBezTo>
                  <a:pt x="3290534" y="225556"/>
                  <a:pt x="3301902" y="221909"/>
                  <a:pt x="3315577" y="220435"/>
                </a:cubicBezTo>
                <a:cubicBezTo>
                  <a:pt x="3322416" y="219697"/>
                  <a:pt x="3296118" y="213195"/>
                  <a:pt x="3291415" y="211283"/>
                </a:cubicBezTo>
                <a:cubicBezTo>
                  <a:pt x="3265633" y="209569"/>
                  <a:pt x="3234806" y="205978"/>
                  <a:pt x="3204543" y="204402"/>
                </a:cubicBezTo>
                <a:cubicBezTo>
                  <a:pt x="3115533" y="200169"/>
                  <a:pt x="3018027" y="203770"/>
                  <a:pt x="2929323" y="199159"/>
                </a:cubicBezTo>
                <a:cubicBezTo>
                  <a:pt x="3024692" y="198210"/>
                  <a:pt x="3119977" y="199690"/>
                  <a:pt x="3215825" y="203185"/>
                </a:cubicBezTo>
                <a:cubicBezTo>
                  <a:pt x="3311672" y="206678"/>
                  <a:pt x="3408037" y="214957"/>
                  <a:pt x="3503922" y="218793"/>
                </a:cubicBezTo>
                <a:cubicBezTo>
                  <a:pt x="3508368" y="218313"/>
                  <a:pt x="3491301" y="210818"/>
                  <a:pt x="3479760" y="209642"/>
                </a:cubicBezTo>
                <a:cubicBezTo>
                  <a:pt x="3428074" y="208300"/>
                  <a:pt x="3374422" y="204751"/>
                  <a:pt x="3322820" y="200981"/>
                </a:cubicBezTo>
                <a:cubicBezTo>
                  <a:pt x="3295822" y="199223"/>
                  <a:pt x="3269423" y="197403"/>
                  <a:pt x="3243356" y="195849"/>
                </a:cubicBezTo>
                <a:lnTo>
                  <a:pt x="3231204" y="195295"/>
                </a:lnTo>
                <a:lnTo>
                  <a:pt x="3240855" y="194967"/>
                </a:lnTo>
                <a:cubicBezTo>
                  <a:pt x="3254667" y="194499"/>
                  <a:pt x="3254667" y="194499"/>
                  <a:pt x="3254667" y="194499"/>
                </a:cubicBezTo>
                <a:close/>
                <a:moveTo>
                  <a:pt x="3092367" y="190967"/>
                </a:moveTo>
                <a:lnTo>
                  <a:pt x="3105278" y="191205"/>
                </a:lnTo>
                <a:lnTo>
                  <a:pt x="3103253" y="192157"/>
                </a:lnTo>
                <a:cubicBezTo>
                  <a:pt x="3100859" y="192416"/>
                  <a:pt x="3097888" y="192131"/>
                  <a:pt x="3094889" y="191589"/>
                </a:cubicBezTo>
                <a:close/>
                <a:moveTo>
                  <a:pt x="3086360" y="189484"/>
                </a:moveTo>
                <a:lnTo>
                  <a:pt x="3092367" y="190967"/>
                </a:lnTo>
                <a:lnTo>
                  <a:pt x="3038572" y="189979"/>
                </a:lnTo>
                <a:close/>
                <a:moveTo>
                  <a:pt x="3007008" y="189398"/>
                </a:moveTo>
                <a:lnTo>
                  <a:pt x="3038572" y="189979"/>
                </a:lnTo>
                <a:lnTo>
                  <a:pt x="3034057" y="190024"/>
                </a:lnTo>
                <a:lnTo>
                  <a:pt x="3002646" y="189409"/>
                </a:lnTo>
                <a:close/>
                <a:moveTo>
                  <a:pt x="3118722" y="188068"/>
                </a:moveTo>
                <a:cubicBezTo>
                  <a:pt x="3153774" y="189129"/>
                  <a:pt x="3153774" y="189129"/>
                  <a:pt x="3153774" y="189129"/>
                </a:cubicBezTo>
                <a:cubicBezTo>
                  <a:pt x="3170409" y="189410"/>
                  <a:pt x="3186738" y="190069"/>
                  <a:pt x="3203068" y="190728"/>
                </a:cubicBezTo>
                <a:cubicBezTo>
                  <a:pt x="3205399" y="191514"/>
                  <a:pt x="3209004" y="192854"/>
                  <a:pt x="3212579" y="193938"/>
                </a:cubicBezTo>
                <a:lnTo>
                  <a:pt x="3214982" y="194556"/>
                </a:lnTo>
                <a:lnTo>
                  <a:pt x="3165879" y="192319"/>
                </a:lnTo>
                <a:lnTo>
                  <a:pt x="3105278" y="191205"/>
                </a:lnTo>
                <a:lnTo>
                  <a:pt x="3109096" y="189408"/>
                </a:lnTo>
                <a:cubicBezTo>
                  <a:pt x="3111885" y="188806"/>
                  <a:pt x="3115303" y="188437"/>
                  <a:pt x="3118722" y="188068"/>
                </a:cubicBezTo>
                <a:close/>
                <a:moveTo>
                  <a:pt x="2079140" y="127420"/>
                </a:moveTo>
                <a:lnTo>
                  <a:pt x="2037086" y="134261"/>
                </a:lnTo>
                <a:cubicBezTo>
                  <a:pt x="1981920" y="145148"/>
                  <a:pt x="1925556" y="158172"/>
                  <a:pt x="1868522" y="173348"/>
                </a:cubicBezTo>
                <a:cubicBezTo>
                  <a:pt x="1755977" y="202645"/>
                  <a:pt x="1642752" y="242914"/>
                  <a:pt x="1532481" y="291268"/>
                </a:cubicBezTo>
                <a:cubicBezTo>
                  <a:pt x="1423288" y="337378"/>
                  <a:pt x="1318355" y="392924"/>
                  <a:pt x="1222395" y="452775"/>
                </a:cubicBezTo>
                <a:cubicBezTo>
                  <a:pt x="1126944" y="512277"/>
                  <a:pt x="1040387" y="576514"/>
                  <a:pt x="964625" y="641177"/>
                </a:cubicBezTo>
                <a:cubicBezTo>
                  <a:pt x="777189" y="797536"/>
                  <a:pt x="624924" y="975818"/>
                  <a:pt x="505719" y="1161499"/>
                </a:cubicBezTo>
                <a:cubicBezTo>
                  <a:pt x="465985" y="1223393"/>
                  <a:pt x="429924" y="1286109"/>
                  <a:pt x="397457" y="1349110"/>
                </a:cubicBezTo>
                <a:cubicBezTo>
                  <a:pt x="267923" y="1600508"/>
                  <a:pt x="195913" y="1856457"/>
                  <a:pt x="166481" y="2098020"/>
                </a:cubicBezTo>
                <a:cubicBezTo>
                  <a:pt x="176159" y="2087590"/>
                  <a:pt x="194407" y="2013496"/>
                  <a:pt x="218179" y="1952841"/>
                </a:cubicBezTo>
                <a:cubicBezTo>
                  <a:pt x="236617" y="1906740"/>
                  <a:pt x="260978" y="1856177"/>
                  <a:pt x="278259" y="1801875"/>
                </a:cubicBezTo>
                <a:cubicBezTo>
                  <a:pt x="288512" y="1773801"/>
                  <a:pt x="302524" y="1724004"/>
                  <a:pt x="319980" y="1669957"/>
                </a:cubicBezTo>
                <a:cubicBezTo>
                  <a:pt x="337260" y="1615655"/>
                  <a:pt x="360559" y="1557577"/>
                  <a:pt x="380819" y="1507593"/>
                </a:cubicBezTo>
                <a:cubicBezTo>
                  <a:pt x="443191" y="1365923"/>
                  <a:pt x="524519" y="1221293"/>
                  <a:pt x="623656" y="1087248"/>
                </a:cubicBezTo>
                <a:cubicBezTo>
                  <a:pt x="721697" y="954335"/>
                  <a:pt x="836668" y="830736"/>
                  <a:pt x="955791" y="725649"/>
                </a:cubicBezTo>
                <a:cubicBezTo>
                  <a:pt x="1038709" y="653422"/>
                  <a:pt x="1128454" y="585109"/>
                  <a:pt x="1225683" y="524380"/>
                </a:cubicBezTo>
                <a:cubicBezTo>
                  <a:pt x="1321389" y="464704"/>
                  <a:pt x="1424404" y="412358"/>
                  <a:pt x="1528184" y="370358"/>
                </a:cubicBezTo>
                <a:cubicBezTo>
                  <a:pt x="1552503" y="359949"/>
                  <a:pt x="1591489" y="345793"/>
                  <a:pt x="1637739" y="330749"/>
                </a:cubicBezTo>
                <a:cubicBezTo>
                  <a:pt x="1684241" y="315530"/>
                  <a:pt x="1736816" y="299871"/>
                  <a:pt x="1787569" y="288092"/>
                </a:cubicBezTo>
                <a:cubicBezTo>
                  <a:pt x="1885406" y="265195"/>
                  <a:pt x="1973169" y="254874"/>
                  <a:pt x="1966416" y="266284"/>
                </a:cubicBezTo>
                <a:cubicBezTo>
                  <a:pt x="1962110" y="275258"/>
                  <a:pt x="1921448" y="286444"/>
                  <a:pt x="1874287" y="297992"/>
                </a:cubicBezTo>
                <a:cubicBezTo>
                  <a:pt x="1828511" y="310461"/>
                  <a:pt x="1776812" y="327390"/>
                  <a:pt x="1752020" y="340376"/>
                </a:cubicBezTo>
                <a:cubicBezTo>
                  <a:pt x="1812760" y="321331"/>
                  <a:pt x="1885687" y="298751"/>
                  <a:pt x="1963565" y="280628"/>
                </a:cubicBezTo>
                <a:lnTo>
                  <a:pt x="1975692" y="278038"/>
                </a:lnTo>
                <a:close/>
                <a:moveTo>
                  <a:pt x="3451313" y="126239"/>
                </a:moveTo>
                <a:lnTo>
                  <a:pt x="3454166" y="126300"/>
                </a:lnTo>
                <a:cubicBezTo>
                  <a:pt x="3454166" y="126300"/>
                  <a:pt x="3454166" y="126300"/>
                  <a:pt x="3452116" y="126521"/>
                </a:cubicBezTo>
                <a:close/>
                <a:moveTo>
                  <a:pt x="3231727" y="113291"/>
                </a:moveTo>
                <a:lnTo>
                  <a:pt x="3237219" y="113907"/>
                </a:lnTo>
                <a:lnTo>
                  <a:pt x="3229302" y="113355"/>
                </a:lnTo>
                <a:close/>
                <a:moveTo>
                  <a:pt x="3266482" y="111616"/>
                </a:moveTo>
                <a:cubicBezTo>
                  <a:pt x="3322872" y="114872"/>
                  <a:pt x="3383704" y="117647"/>
                  <a:pt x="3440009" y="123331"/>
                </a:cubicBezTo>
                <a:cubicBezTo>
                  <a:pt x="3442514" y="124099"/>
                  <a:pt x="3444878" y="124362"/>
                  <a:pt x="3446946" y="124701"/>
                </a:cubicBezTo>
                <a:lnTo>
                  <a:pt x="3451313" y="126239"/>
                </a:lnTo>
                <a:lnTo>
                  <a:pt x="3429725" y="125781"/>
                </a:lnTo>
                <a:cubicBezTo>
                  <a:pt x="3421602" y="125835"/>
                  <a:pt x="3413510" y="126190"/>
                  <a:pt x="3405474" y="127057"/>
                </a:cubicBezTo>
                <a:cubicBezTo>
                  <a:pt x="3356009" y="120633"/>
                  <a:pt x="3304665" y="119257"/>
                  <a:pt x="3253321" y="117878"/>
                </a:cubicBezTo>
                <a:cubicBezTo>
                  <a:pt x="3250800" y="116940"/>
                  <a:pt x="3247196" y="115600"/>
                  <a:pt x="3243326" y="114591"/>
                </a:cubicBezTo>
                <a:lnTo>
                  <a:pt x="3237219" y="113907"/>
                </a:lnTo>
                <a:lnTo>
                  <a:pt x="3269391" y="116145"/>
                </a:lnTo>
                <a:cubicBezTo>
                  <a:pt x="3276231" y="115408"/>
                  <a:pt x="3271529" y="113493"/>
                  <a:pt x="3266482" y="111616"/>
                </a:cubicBezTo>
                <a:close/>
                <a:moveTo>
                  <a:pt x="2467949" y="87599"/>
                </a:moveTo>
                <a:lnTo>
                  <a:pt x="2426350" y="89858"/>
                </a:lnTo>
                <a:cubicBezTo>
                  <a:pt x="2371854" y="91186"/>
                  <a:pt x="2309031" y="95733"/>
                  <a:pt x="2252443" y="101671"/>
                </a:cubicBezTo>
                <a:lnTo>
                  <a:pt x="2238541" y="103303"/>
                </a:lnTo>
                <a:lnTo>
                  <a:pt x="2264969" y="101029"/>
                </a:lnTo>
                <a:cubicBezTo>
                  <a:pt x="2376937" y="93622"/>
                  <a:pt x="2432922" y="89917"/>
                  <a:pt x="2460912" y="88065"/>
                </a:cubicBezTo>
                <a:close/>
                <a:moveTo>
                  <a:pt x="2296827" y="0"/>
                </a:moveTo>
                <a:cubicBezTo>
                  <a:pt x="2357179" y="4847"/>
                  <a:pt x="2363358" y="11082"/>
                  <a:pt x="2336058" y="17173"/>
                </a:cubicBezTo>
                <a:cubicBezTo>
                  <a:pt x="2311080" y="23912"/>
                  <a:pt x="2253893" y="29631"/>
                  <a:pt x="2182295" y="38919"/>
                </a:cubicBezTo>
                <a:cubicBezTo>
                  <a:pt x="2112178" y="49811"/>
                  <a:pt x="2028314" y="63066"/>
                  <a:pt x="1951706" y="80312"/>
                </a:cubicBezTo>
                <a:cubicBezTo>
                  <a:pt x="1874924" y="97304"/>
                  <a:pt x="1805614" y="115888"/>
                  <a:pt x="1760636" y="130056"/>
                </a:cubicBezTo>
                <a:cubicBezTo>
                  <a:pt x="1880294" y="95848"/>
                  <a:pt x="1996477" y="74538"/>
                  <a:pt x="2106750" y="63683"/>
                </a:cubicBezTo>
                <a:cubicBezTo>
                  <a:pt x="2218328" y="54177"/>
                  <a:pt x="2323197" y="53424"/>
                  <a:pt x="2416853" y="58163"/>
                </a:cubicBezTo>
                <a:cubicBezTo>
                  <a:pt x="2488350" y="63944"/>
                  <a:pt x="2572571" y="72943"/>
                  <a:pt x="2563933" y="78905"/>
                </a:cubicBezTo>
                <a:cubicBezTo>
                  <a:pt x="2562156" y="80132"/>
                  <a:pt x="2557223" y="81169"/>
                  <a:pt x="2549684" y="82100"/>
                </a:cubicBezTo>
                <a:lnTo>
                  <a:pt x="2532461" y="83574"/>
                </a:lnTo>
                <a:lnTo>
                  <a:pt x="2545609" y="82777"/>
                </a:lnTo>
                <a:cubicBezTo>
                  <a:pt x="2564743" y="82184"/>
                  <a:pt x="2583904" y="81846"/>
                  <a:pt x="2602479" y="80880"/>
                </a:cubicBezTo>
                <a:cubicBezTo>
                  <a:pt x="2713662" y="75803"/>
                  <a:pt x="2713662" y="75803"/>
                  <a:pt x="2713662" y="75803"/>
                </a:cubicBezTo>
                <a:cubicBezTo>
                  <a:pt x="2787952" y="75052"/>
                  <a:pt x="2864080" y="68916"/>
                  <a:pt x="2938592" y="70217"/>
                </a:cubicBezTo>
                <a:cubicBezTo>
                  <a:pt x="2943636" y="72093"/>
                  <a:pt x="2953127" y="73490"/>
                  <a:pt x="2957794" y="75061"/>
                </a:cubicBezTo>
                <a:cubicBezTo>
                  <a:pt x="2911154" y="75596"/>
                  <a:pt x="2911154" y="75596"/>
                  <a:pt x="2911154" y="75596"/>
                </a:cubicBezTo>
                <a:cubicBezTo>
                  <a:pt x="2871695" y="75358"/>
                  <a:pt x="2832198" y="74776"/>
                  <a:pt x="2795009" y="76366"/>
                </a:cubicBezTo>
                <a:cubicBezTo>
                  <a:pt x="2787952" y="75052"/>
                  <a:pt x="2783505" y="75532"/>
                  <a:pt x="2776325" y="76307"/>
                </a:cubicBezTo>
                <a:cubicBezTo>
                  <a:pt x="2771620" y="74393"/>
                  <a:pt x="2769229" y="74651"/>
                  <a:pt x="2771879" y="76786"/>
                </a:cubicBezTo>
                <a:cubicBezTo>
                  <a:pt x="2688357" y="78532"/>
                  <a:pt x="2604531" y="80658"/>
                  <a:pt x="2521305" y="85140"/>
                </a:cubicBezTo>
                <a:cubicBezTo>
                  <a:pt x="2514466" y="85878"/>
                  <a:pt x="2533926" y="93114"/>
                  <a:pt x="2545551" y="91860"/>
                </a:cubicBezTo>
                <a:cubicBezTo>
                  <a:pt x="2635617" y="86643"/>
                  <a:pt x="2726198" y="86209"/>
                  <a:pt x="2814471" y="83605"/>
                </a:cubicBezTo>
                <a:cubicBezTo>
                  <a:pt x="2853967" y="84186"/>
                  <a:pt x="2896076" y="86559"/>
                  <a:pt x="2935879" y="86762"/>
                </a:cubicBezTo>
                <a:cubicBezTo>
                  <a:pt x="2978028" y="89477"/>
                  <a:pt x="3019880" y="89459"/>
                  <a:pt x="3059599" y="92091"/>
                </a:cubicBezTo>
                <a:cubicBezTo>
                  <a:pt x="2999023" y="91708"/>
                  <a:pt x="2938448" y="91326"/>
                  <a:pt x="2876042" y="93216"/>
                </a:cubicBezTo>
                <a:cubicBezTo>
                  <a:pt x="2869203" y="93953"/>
                  <a:pt x="2890715" y="100968"/>
                  <a:pt x="2900205" y="102366"/>
                </a:cubicBezTo>
                <a:cubicBezTo>
                  <a:pt x="2988254" y="97710"/>
                  <a:pt x="3072477" y="102457"/>
                  <a:pt x="3158097" y="97719"/>
                </a:cubicBezTo>
                <a:cubicBezTo>
                  <a:pt x="3164937" y="96980"/>
                  <a:pt x="3160234" y="95068"/>
                  <a:pt x="3152833" y="93792"/>
                </a:cubicBezTo>
                <a:cubicBezTo>
                  <a:pt x="3171518" y="93851"/>
                  <a:pt x="3192634" y="93994"/>
                  <a:pt x="3211273" y="96825"/>
                </a:cubicBezTo>
                <a:cubicBezTo>
                  <a:pt x="3202124" y="95391"/>
                  <a:pt x="3190497" y="96645"/>
                  <a:pt x="3181265" y="97642"/>
                </a:cubicBezTo>
                <a:cubicBezTo>
                  <a:pt x="3172034" y="98637"/>
                  <a:pt x="3181782" y="102426"/>
                  <a:pt x="3191235" y="103481"/>
                </a:cubicBezTo>
                <a:cubicBezTo>
                  <a:pt x="3104841" y="101042"/>
                  <a:pt x="3016828" y="106040"/>
                  <a:pt x="2928639" y="106215"/>
                </a:cubicBezTo>
                <a:cubicBezTo>
                  <a:pt x="2921800" y="106953"/>
                  <a:pt x="2943312" y="113969"/>
                  <a:pt x="2952801" y="115366"/>
                </a:cubicBezTo>
                <a:cubicBezTo>
                  <a:pt x="2969093" y="115684"/>
                  <a:pt x="2969093" y="115684"/>
                  <a:pt x="2969093" y="115684"/>
                </a:cubicBezTo>
                <a:cubicBezTo>
                  <a:pt x="3019957" y="112618"/>
                  <a:pt x="3071080" y="111946"/>
                  <a:pt x="3119771" y="111189"/>
                </a:cubicBezTo>
                <a:cubicBezTo>
                  <a:pt x="3145504" y="110834"/>
                  <a:pt x="3170543" y="110468"/>
                  <a:pt x="3195331" y="110992"/>
                </a:cubicBezTo>
                <a:lnTo>
                  <a:pt x="3229302" y="113355"/>
                </a:lnTo>
                <a:lnTo>
                  <a:pt x="3002010" y="119395"/>
                </a:lnTo>
                <a:cubicBezTo>
                  <a:pt x="2888260" y="119906"/>
                  <a:pt x="2888260" y="119906"/>
                  <a:pt x="2888260" y="119906"/>
                </a:cubicBezTo>
                <a:cubicBezTo>
                  <a:pt x="2850852" y="119446"/>
                  <a:pt x="2811613" y="121258"/>
                  <a:pt x="2774427" y="122849"/>
                </a:cubicBezTo>
                <a:cubicBezTo>
                  <a:pt x="2767588" y="123585"/>
                  <a:pt x="2787048" y="130824"/>
                  <a:pt x="2798330" y="129607"/>
                </a:cubicBezTo>
                <a:cubicBezTo>
                  <a:pt x="2828679" y="128753"/>
                  <a:pt x="2858649" y="127596"/>
                  <a:pt x="2888996" y="126743"/>
                </a:cubicBezTo>
                <a:cubicBezTo>
                  <a:pt x="2979580" y="126310"/>
                  <a:pt x="2979580" y="126310"/>
                  <a:pt x="2979580" y="126310"/>
                </a:cubicBezTo>
                <a:cubicBezTo>
                  <a:pt x="3040155" y="126692"/>
                  <a:pt x="3100509" y="125024"/>
                  <a:pt x="3160825" y="123014"/>
                </a:cubicBezTo>
                <a:cubicBezTo>
                  <a:pt x="3165528" y="124927"/>
                  <a:pt x="3170574" y="126803"/>
                  <a:pt x="3175020" y="126323"/>
                </a:cubicBezTo>
                <a:cubicBezTo>
                  <a:pt x="3191312" y="126641"/>
                  <a:pt x="3210034" y="127042"/>
                  <a:pt x="3226364" y="127702"/>
                </a:cubicBezTo>
                <a:cubicBezTo>
                  <a:pt x="3245086" y="128103"/>
                  <a:pt x="3261378" y="128420"/>
                  <a:pt x="3280358" y="131214"/>
                </a:cubicBezTo>
                <a:cubicBezTo>
                  <a:pt x="3280358" y="131214"/>
                  <a:pt x="3280358" y="131214"/>
                  <a:pt x="3283010" y="133348"/>
                </a:cubicBezTo>
                <a:cubicBezTo>
                  <a:pt x="3249752" y="129675"/>
                  <a:pt x="3214738" y="128955"/>
                  <a:pt x="3182337" y="130029"/>
                </a:cubicBezTo>
                <a:cubicBezTo>
                  <a:pt x="3180286" y="130251"/>
                  <a:pt x="3177892" y="130510"/>
                  <a:pt x="3175499" y="130767"/>
                </a:cubicBezTo>
                <a:cubicBezTo>
                  <a:pt x="3165786" y="127319"/>
                  <a:pt x="3156298" y="125922"/>
                  <a:pt x="3146806" y="124526"/>
                </a:cubicBezTo>
                <a:cubicBezTo>
                  <a:pt x="3132908" y="123951"/>
                  <a:pt x="3147322" y="129311"/>
                  <a:pt x="3154726" y="130588"/>
                </a:cubicBezTo>
                <a:cubicBezTo>
                  <a:pt x="3152589" y="133238"/>
                  <a:pt x="3174443" y="140218"/>
                  <a:pt x="3181282" y="139479"/>
                </a:cubicBezTo>
                <a:cubicBezTo>
                  <a:pt x="3222914" y="137410"/>
                  <a:pt x="3222914" y="137410"/>
                  <a:pt x="3222914" y="137410"/>
                </a:cubicBezTo>
                <a:cubicBezTo>
                  <a:pt x="3265025" y="139785"/>
                  <a:pt x="3265025" y="139785"/>
                  <a:pt x="3265025" y="139785"/>
                </a:cubicBezTo>
                <a:cubicBezTo>
                  <a:pt x="3293200" y="141240"/>
                  <a:pt x="3320814" y="140682"/>
                  <a:pt x="3349026" y="142481"/>
                </a:cubicBezTo>
                <a:cubicBezTo>
                  <a:pt x="3351419" y="142222"/>
                  <a:pt x="3351419" y="142222"/>
                  <a:pt x="3346374" y="140347"/>
                </a:cubicBezTo>
                <a:cubicBezTo>
                  <a:pt x="3351162" y="139830"/>
                  <a:pt x="3351162" y="139830"/>
                  <a:pt x="3351162" y="139830"/>
                </a:cubicBezTo>
                <a:cubicBezTo>
                  <a:pt x="3353471" y="142002"/>
                  <a:pt x="3368226" y="147325"/>
                  <a:pt x="3375322" y="148981"/>
                </a:cubicBezTo>
                <a:cubicBezTo>
                  <a:pt x="3433763" y="152014"/>
                  <a:pt x="3433763" y="152014"/>
                  <a:pt x="3433763" y="152014"/>
                </a:cubicBezTo>
                <a:cubicBezTo>
                  <a:pt x="3436158" y="151757"/>
                  <a:pt x="3435900" y="149363"/>
                  <a:pt x="3433506" y="149621"/>
                </a:cubicBezTo>
                <a:cubicBezTo>
                  <a:pt x="3473308" y="149824"/>
                  <a:pt x="3515418" y="152198"/>
                  <a:pt x="3555135" y="154829"/>
                </a:cubicBezTo>
                <a:cubicBezTo>
                  <a:pt x="3524567" y="153632"/>
                  <a:pt x="3492168" y="154706"/>
                  <a:pt x="3461939" y="153470"/>
                </a:cubicBezTo>
                <a:cubicBezTo>
                  <a:pt x="3459547" y="153728"/>
                  <a:pt x="3459805" y="156121"/>
                  <a:pt x="3462197" y="155863"/>
                </a:cubicBezTo>
                <a:cubicBezTo>
                  <a:pt x="3394267" y="151432"/>
                  <a:pt x="3324202" y="149653"/>
                  <a:pt x="3254136" y="147874"/>
                </a:cubicBezTo>
                <a:cubicBezTo>
                  <a:pt x="3186721" y="148229"/>
                  <a:pt x="3117173" y="151235"/>
                  <a:pt x="3047105" y="149456"/>
                </a:cubicBezTo>
                <a:cubicBezTo>
                  <a:pt x="3042662" y="149936"/>
                  <a:pt x="3052631" y="155776"/>
                  <a:pt x="3062119" y="157172"/>
                </a:cubicBezTo>
                <a:cubicBezTo>
                  <a:pt x="3017838" y="157108"/>
                  <a:pt x="2973812" y="159436"/>
                  <a:pt x="2929824" y="162105"/>
                </a:cubicBezTo>
                <a:cubicBezTo>
                  <a:pt x="2920333" y="160709"/>
                  <a:pt x="2944581" y="167431"/>
                  <a:pt x="2949284" y="169343"/>
                </a:cubicBezTo>
                <a:cubicBezTo>
                  <a:pt x="2973014" y="171279"/>
                  <a:pt x="2998797" y="172994"/>
                  <a:pt x="3022223" y="175308"/>
                </a:cubicBezTo>
                <a:cubicBezTo>
                  <a:pt x="3001106" y="175165"/>
                  <a:pt x="2980589" y="177378"/>
                  <a:pt x="2957339" y="179886"/>
                </a:cubicBezTo>
                <a:cubicBezTo>
                  <a:pt x="2950758" y="183016"/>
                  <a:pt x="2976799" y="187124"/>
                  <a:pt x="2981844" y="189000"/>
                </a:cubicBezTo>
                <a:lnTo>
                  <a:pt x="3002646" y="189409"/>
                </a:lnTo>
                <a:lnTo>
                  <a:pt x="2926989" y="189589"/>
                </a:lnTo>
                <a:cubicBezTo>
                  <a:pt x="2900290" y="189950"/>
                  <a:pt x="2873579" y="190650"/>
                  <a:pt x="2846895" y="191798"/>
                </a:cubicBezTo>
                <a:cubicBezTo>
                  <a:pt x="2838004" y="192758"/>
                  <a:pt x="2861909" y="199514"/>
                  <a:pt x="2866354" y="199035"/>
                </a:cubicBezTo>
                <a:cubicBezTo>
                  <a:pt x="2894788" y="202884"/>
                  <a:pt x="2923001" y="204683"/>
                  <a:pt x="2953229" y="205918"/>
                </a:cubicBezTo>
                <a:cubicBezTo>
                  <a:pt x="2874530" y="207491"/>
                  <a:pt x="2874530" y="207491"/>
                  <a:pt x="2874530" y="207491"/>
                </a:cubicBezTo>
                <a:cubicBezTo>
                  <a:pt x="2848628" y="207863"/>
                  <a:pt x="2823325" y="210593"/>
                  <a:pt x="2795749" y="211491"/>
                </a:cubicBezTo>
                <a:cubicBezTo>
                  <a:pt x="2788909" y="212231"/>
                  <a:pt x="2810421" y="219247"/>
                  <a:pt x="2817261" y="218508"/>
                </a:cubicBezTo>
                <a:cubicBezTo>
                  <a:pt x="2819653" y="218250"/>
                  <a:pt x="2819653" y="218250"/>
                  <a:pt x="2819653" y="218250"/>
                </a:cubicBezTo>
                <a:cubicBezTo>
                  <a:pt x="2857061" y="218710"/>
                  <a:pt x="2893907" y="217157"/>
                  <a:pt x="2931313" y="217618"/>
                </a:cubicBezTo>
                <a:cubicBezTo>
                  <a:pt x="2968501" y="216028"/>
                  <a:pt x="3005309" y="214132"/>
                  <a:pt x="3042754" y="214936"/>
                </a:cubicBezTo>
                <a:cubicBezTo>
                  <a:pt x="3051985" y="213939"/>
                  <a:pt x="3051985" y="213939"/>
                  <a:pt x="3051985" y="213939"/>
                </a:cubicBezTo>
                <a:cubicBezTo>
                  <a:pt x="3082214" y="215174"/>
                  <a:pt x="3082214" y="215174"/>
                  <a:pt x="3082214" y="215174"/>
                </a:cubicBezTo>
                <a:cubicBezTo>
                  <a:pt x="3084608" y="214916"/>
                  <a:pt x="3089051" y="214437"/>
                  <a:pt x="3091445" y="214178"/>
                </a:cubicBezTo>
                <a:cubicBezTo>
                  <a:pt x="3093839" y="213920"/>
                  <a:pt x="3098541" y="215833"/>
                  <a:pt x="3100936" y="215575"/>
                </a:cubicBezTo>
                <a:cubicBezTo>
                  <a:pt x="3138379" y="216378"/>
                  <a:pt x="3175446" y="216875"/>
                  <a:pt x="3212375" y="212893"/>
                </a:cubicBezTo>
                <a:cubicBezTo>
                  <a:pt x="3223918" y="214068"/>
                  <a:pt x="3235765" y="214864"/>
                  <a:pt x="3250041" y="215747"/>
                </a:cubicBezTo>
                <a:cubicBezTo>
                  <a:pt x="3185417" y="222716"/>
                  <a:pt x="3103845" y="220103"/>
                  <a:pt x="3041097" y="222030"/>
                </a:cubicBezTo>
                <a:cubicBezTo>
                  <a:pt x="3038703" y="222288"/>
                  <a:pt x="3038703" y="222288"/>
                  <a:pt x="3041356" y="224422"/>
                </a:cubicBezTo>
                <a:cubicBezTo>
                  <a:pt x="3020239" y="224279"/>
                  <a:pt x="2999465" y="224099"/>
                  <a:pt x="2978729" y="224260"/>
                </a:cubicBezTo>
                <a:cubicBezTo>
                  <a:pt x="2971290" y="222643"/>
                  <a:pt x="2990750" y="229880"/>
                  <a:pt x="3000239" y="231277"/>
                </a:cubicBezTo>
                <a:cubicBezTo>
                  <a:pt x="3030210" y="230120"/>
                  <a:pt x="3063210" y="231401"/>
                  <a:pt x="3095830" y="232378"/>
                </a:cubicBezTo>
                <a:lnTo>
                  <a:pt x="3098224" y="232120"/>
                </a:lnTo>
                <a:cubicBezTo>
                  <a:pt x="3125836" y="231563"/>
                  <a:pt x="3153792" y="230969"/>
                  <a:pt x="3181708" y="230032"/>
                </a:cubicBezTo>
                <a:cubicBezTo>
                  <a:pt x="3195644" y="230950"/>
                  <a:pt x="3209921" y="231830"/>
                  <a:pt x="3223598" y="230355"/>
                </a:cubicBezTo>
                <a:cubicBezTo>
                  <a:pt x="3265710" y="232729"/>
                  <a:pt x="3265710" y="232729"/>
                  <a:pt x="3265710" y="232729"/>
                </a:cubicBezTo>
                <a:cubicBezTo>
                  <a:pt x="3321755" y="236020"/>
                  <a:pt x="3377887" y="236881"/>
                  <a:pt x="3431799" y="242824"/>
                </a:cubicBezTo>
                <a:cubicBezTo>
                  <a:pt x="3406320" y="240731"/>
                  <a:pt x="3380796" y="241409"/>
                  <a:pt x="3357286" y="241525"/>
                </a:cubicBezTo>
                <a:cubicBezTo>
                  <a:pt x="3352841" y="242004"/>
                  <a:pt x="3355493" y="244138"/>
                  <a:pt x="3357765" y="245969"/>
                </a:cubicBezTo>
                <a:cubicBezTo>
                  <a:pt x="3334377" y="243995"/>
                  <a:pt x="3313603" y="243816"/>
                  <a:pt x="3290093" y="243931"/>
                </a:cubicBezTo>
                <a:cubicBezTo>
                  <a:pt x="3269098" y="241699"/>
                  <a:pt x="3247982" y="241557"/>
                  <a:pt x="3226905" y="241756"/>
                </a:cubicBezTo>
                <a:cubicBezTo>
                  <a:pt x="3208523" y="241318"/>
                  <a:pt x="3187666" y="243566"/>
                  <a:pt x="3166892" y="243387"/>
                </a:cubicBezTo>
                <a:cubicBezTo>
                  <a:pt x="3124695" y="243443"/>
                  <a:pt x="3083406" y="245475"/>
                  <a:pt x="3041432" y="247582"/>
                </a:cubicBezTo>
                <a:cubicBezTo>
                  <a:pt x="3036986" y="248063"/>
                  <a:pt x="3044342" y="252109"/>
                  <a:pt x="3053796" y="253165"/>
                </a:cubicBezTo>
                <a:cubicBezTo>
                  <a:pt x="3025877" y="254101"/>
                  <a:pt x="2998008" y="252266"/>
                  <a:pt x="2974276" y="250331"/>
                </a:cubicBezTo>
                <a:cubicBezTo>
                  <a:pt x="2957690" y="247277"/>
                  <a:pt x="2979544" y="254257"/>
                  <a:pt x="2986639" y="255913"/>
                </a:cubicBezTo>
                <a:cubicBezTo>
                  <a:pt x="2989033" y="255654"/>
                  <a:pt x="2991342" y="257826"/>
                  <a:pt x="2993736" y="257568"/>
                </a:cubicBezTo>
                <a:cubicBezTo>
                  <a:pt x="2991342" y="257826"/>
                  <a:pt x="3010802" y="265062"/>
                  <a:pt x="3017642" y="264325"/>
                </a:cubicBezTo>
                <a:cubicBezTo>
                  <a:pt x="3115884" y="267562"/>
                  <a:pt x="3215437" y="263741"/>
                  <a:pt x="3313460" y="264924"/>
                </a:cubicBezTo>
                <a:cubicBezTo>
                  <a:pt x="3315853" y="264665"/>
                  <a:pt x="3316110" y="267058"/>
                  <a:pt x="3318161" y="266837"/>
                </a:cubicBezTo>
                <a:cubicBezTo>
                  <a:pt x="3311323" y="267574"/>
                  <a:pt x="3304226" y="265920"/>
                  <a:pt x="3294994" y="266915"/>
                </a:cubicBezTo>
                <a:cubicBezTo>
                  <a:pt x="3288156" y="267653"/>
                  <a:pt x="3281059" y="265999"/>
                  <a:pt x="3273878" y="266773"/>
                </a:cubicBezTo>
                <a:cubicBezTo>
                  <a:pt x="3267041" y="267510"/>
                  <a:pt x="3274395" y="271559"/>
                  <a:pt x="3281796" y="272835"/>
                </a:cubicBezTo>
                <a:cubicBezTo>
                  <a:pt x="3263110" y="272776"/>
                  <a:pt x="3241995" y="272633"/>
                  <a:pt x="3223273" y="272231"/>
                </a:cubicBezTo>
                <a:cubicBezTo>
                  <a:pt x="3202498" y="272051"/>
                  <a:pt x="3183812" y="271993"/>
                  <a:pt x="3165091" y="271591"/>
                </a:cubicBezTo>
                <a:cubicBezTo>
                  <a:pt x="3158253" y="272328"/>
                  <a:pt x="3177710" y="279565"/>
                  <a:pt x="3184550" y="278827"/>
                </a:cubicBezTo>
                <a:cubicBezTo>
                  <a:pt x="3222217" y="281681"/>
                  <a:pt x="3259283" y="282180"/>
                  <a:pt x="3296949" y="285032"/>
                </a:cubicBezTo>
                <a:cubicBezTo>
                  <a:pt x="3332001" y="286092"/>
                  <a:pt x="3369065" y="286590"/>
                  <a:pt x="3406510" y="287393"/>
                </a:cubicBezTo>
                <a:cubicBezTo>
                  <a:pt x="3406768" y="289785"/>
                  <a:pt x="3418874" y="292975"/>
                  <a:pt x="3425969" y="294630"/>
                </a:cubicBezTo>
                <a:cubicBezTo>
                  <a:pt x="3381687" y="294565"/>
                  <a:pt x="3381687" y="294565"/>
                  <a:pt x="3381687" y="294565"/>
                </a:cubicBezTo>
                <a:cubicBezTo>
                  <a:pt x="3297464" y="289818"/>
                  <a:pt x="3213243" y="285069"/>
                  <a:pt x="3130152" y="294032"/>
                </a:cubicBezTo>
                <a:cubicBezTo>
                  <a:pt x="3123314" y="294768"/>
                  <a:pt x="3128322" y="296304"/>
                  <a:pt x="3133024" y="298217"/>
                </a:cubicBezTo>
                <a:cubicBezTo>
                  <a:pt x="3116696" y="297557"/>
                  <a:pt x="3098011" y="297498"/>
                  <a:pt x="3093566" y="297978"/>
                </a:cubicBezTo>
                <a:cubicBezTo>
                  <a:pt x="3083817" y="294188"/>
                  <a:pt x="3062480" y="291994"/>
                  <a:pt x="3079630" y="297060"/>
                </a:cubicBezTo>
                <a:cubicBezTo>
                  <a:pt x="3103756" y="305869"/>
                  <a:pt x="3150090" y="305712"/>
                  <a:pt x="3187499" y="306173"/>
                </a:cubicBezTo>
                <a:cubicBezTo>
                  <a:pt x="3202674" y="305748"/>
                  <a:pt x="3218425" y="305864"/>
                  <a:pt x="3234461" y="306209"/>
                </a:cubicBezTo>
                <a:lnTo>
                  <a:pt x="3282161" y="307588"/>
                </a:lnTo>
                <a:lnTo>
                  <a:pt x="3275185" y="308170"/>
                </a:lnTo>
                <a:cubicBezTo>
                  <a:pt x="3271435" y="308271"/>
                  <a:pt x="3267953" y="308043"/>
                  <a:pt x="3264405" y="307216"/>
                </a:cubicBezTo>
                <a:cubicBezTo>
                  <a:pt x="3252778" y="308468"/>
                  <a:pt x="3274630" y="315449"/>
                  <a:pt x="3277024" y="315190"/>
                </a:cubicBezTo>
                <a:cubicBezTo>
                  <a:pt x="3286515" y="316588"/>
                  <a:pt x="3296005" y="317985"/>
                  <a:pt x="3305118" y="319077"/>
                </a:cubicBezTo>
                <a:cubicBezTo>
                  <a:pt x="3277542" y="319976"/>
                  <a:pt x="3249330" y="318178"/>
                  <a:pt x="3221152" y="316722"/>
                </a:cubicBezTo>
                <a:cubicBezTo>
                  <a:pt x="3193541" y="317279"/>
                  <a:pt x="3163193" y="318132"/>
                  <a:pt x="3135274" y="319069"/>
                </a:cubicBezTo>
                <a:cubicBezTo>
                  <a:pt x="3126042" y="320064"/>
                  <a:pt x="3152302" y="326222"/>
                  <a:pt x="3157348" y="328098"/>
                </a:cubicBezTo>
                <a:cubicBezTo>
                  <a:pt x="3180773" y="330412"/>
                  <a:pt x="3206299" y="329734"/>
                  <a:pt x="3232118" y="331790"/>
                </a:cubicBezTo>
                <a:cubicBezTo>
                  <a:pt x="3255285" y="331712"/>
                  <a:pt x="3281067" y="333428"/>
                  <a:pt x="3306887" y="335484"/>
                </a:cubicBezTo>
                <a:cubicBezTo>
                  <a:pt x="3279274" y="336042"/>
                  <a:pt x="3251062" y="334244"/>
                  <a:pt x="3223143" y="335179"/>
                </a:cubicBezTo>
                <a:cubicBezTo>
                  <a:pt x="3221092" y="335400"/>
                  <a:pt x="3221092" y="335400"/>
                  <a:pt x="3218699" y="335659"/>
                </a:cubicBezTo>
                <a:cubicBezTo>
                  <a:pt x="3181512" y="337249"/>
                  <a:pt x="3181512" y="337249"/>
                  <a:pt x="3181512" y="337249"/>
                </a:cubicBezTo>
                <a:cubicBezTo>
                  <a:pt x="3169628" y="336110"/>
                  <a:pt x="3158344" y="337327"/>
                  <a:pt x="3144325" y="338839"/>
                </a:cubicBezTo>
                <a:cubicBezTo>
                  <a:pt x="3137227" y="337184"/>
                  <a:pt x="3159340" y="346556"/>
                  <a:pt x="3168571" y="345560"/>
                </a:cubicBezTo>
                <a:cubicBezTo>
                  <a:pt x="3207810" y="343749"/>
                  <a:pt x="3207810" y="343749"/>
                  <a:pt x="3207810" y="343749"/>
                </a:cubicBezTo>
                <a:cubicBezTo>
                  <a:pt x="3268386" y="344132"/>
                  <a:pt x="3326566" y="344772"/>
                  <a:pt x="3384012" y="338576"/>
                </a:cubicBezTo>
                <a:cubicBezTo>
                  <a:pt x="3391193" y="337802"/>
                  <a:pt x="3364894" y="331301"/>
                  <a:pt x="3362500" y="331561"/>
                </a:cubicBezTo>
                <a:cubicBezTo>
                  <a:pt x="3343557" y="329108"/>
                  <a:pt x="3343557" y="329108"/>
                  <a:pt x="3343557" y="329108"/>
                </a:cubicBezTo>
                <a:cubicBezTo>
                  <a:pt x="3373785" y="330343"/>
                  <a:pt x="3404391" y="331883"/>
                  <a:pt x="3437011" y="332861"/>
                </a:cubicBezTo>
                <a:cubicBezTo>
                  <a:pt x="3443850" y="332123"/>
                  <a:pt x="3422339" y="325107"/>
                  <a:pt x="3415279" y="323793"/>
                </a:cubicBezTo>
                <a:cubicBezTo>
                  <a:pt x="3384673" y="322253"/>
                  <a:pt x="3351795" y="318883"/>
                  <a:pt x="3318915" y="315514"/>
                </a:cubicBezTo>
                <a:cubicBezTo>
                  <a:pt x="3353930" y="316232"/>
                  <a:pt x="3389203" y="319343"/>
                  <a:pt x="3424254" y="320405"/>
                </a:cubicBezTo>
                <a:cubicBezTo>
                  <a:pt x="3438189" y="321322"/>
                  <a:pt x="3414283" y="314563"/>
                  <a:pt x="3406846" y="312945"/>
                </a:cubicBezTo>
                <a:cubicBezTo>
                  <a:pt x="3399748" y="311290"/>
                  <a:pt x="3395303" y="311769"/>
                  <a:pt x="3388207" y="310114"/>
                </a:cubicBezTo>
                <a:cubicBezTo>
                  <a:pt x="3395303" y="311769"/>
                  <a:pt x="3399748" y="311290"/>
                  <a:pt x="3404535" y="310774"/>
                </a:cubicBezTo>
                <a:cubicBezTo>
                  <a:pt x="3416077" y="311950"/>
                  <a:pt x="3404055" y="306331"/>
                  <a:pt x="3394566" y="304933"/>
                </a:cubicBezTo>
                <a:cubicBezTo>
                  <a:pt x="3403798" y="303937"/>
                  <a:pt x="3403798" y="303937"/>
                  <a:pt x="3403798" y="303937"/>
                </a:cubicBezTo>
                <a:cubicBezTo>
                  <a:pt x="3476174" y="307889"/>
                  <a:pt x="3476174" y="307889"/>
                  <a:pt x="3476174" y="307889"/>
                </a:cubicBezTo>
                <a:cubicBezTo>
                  <a:pt x="3469335" y="308626"/>
                  <a:pt x="3493459" y="317436"/>
                  <a:pt x="3498248" y="316919"/>
                </a:cubicBezTo>
                <a:cubicBezTo>
                  <a:pt x="3529692" y="318195"/>
                  <a:pt x="3561347" y="320659"/>
                  <a:pt x="3593075" y="323376"/>
                </a:cubicBezTo>
                <a:lnTo>
                  <a:pt x="3639886" y="327291"/>
                </a:lnTo>
                <a:lnTo>
                  <a:pt x="3638117" y="328586"/>
                </a:lnTo>
                <a:lnTo>
                  <a:pt x="3632759" y="331205"/>
                </a:lnTo>
                <a:lnTo>
                  <a:pt x="3552897" y="329698"/>
                </a:lnTo>
                <a:cubicBezTo>
                  <a:pt x="3511265" y="331767"/>
                  <a:pt x="3467360" y="332007"/>
                  <a:pt x="3427779" y="333857"/>
                </a:cubicBezTo>
                <a:cubicBezTo>
                  <a:pt x="3416496" y="335072"/>
                  <a:pt x="3440400" y="341830"/>
                  <a:pt x="3445104" y="343745"/>
                </a:cubicBezTo>
                <a:cubicBezTo>
                  <a:pt x="3464047" y="346197"/>
                  <a:pt x="3464047" y="346197"/>
                  <a:pt x="3464047" y="346197"/>
                </a:cubicBezTo>
                <a:cubicBezTo>
                  <a:pt x="3457208" y="346934"/>
                  <a:pt x="3447975" y="347930"/>
                  <a:pt x="3445842" y="350581"/>
                </a:cubicBezTo>
                <a:cubicBezTo>
                  <a:pt x="3441397" y="351060"/>
                  <a:pt x="3436608" y="351577"/>
                  <a:pt x="3434557" y="351797"/>
                </a:cubicBezTo>
                <a:cubicBezTo>
                  <a:pt x="3359704" y="350535"/>
                  <a:pt x="3283058" y="351886"/>
                  <a:pt x="3209026" y="355029"/>
                </a:cubicBezTo>
                <a:cubicBezTo>
                  <a:pt x="3199795" y="356025"/>
                  <a:pt x="3226093" y="362525"/>
                  <a:pt x="3230880" y="362008"/>
                </a:cubicBezTo>
                <a:cubicBezTo>
                  <a:pt x="3261401" y="365978"/>
                  <a:pt x="3292229" y="369569"/>
                  <a:pt x="3322457" y="370804"/>
                </a:cubicBezTo>
                <a:cubicBezTo>
                  <a:pt x="3320064" y="371064"/>
                  <a:pt x="3320322" y="373455"/>
                  <a:pt x="3318270" y="373677"/>
                </a:cubicBezTo>
                <a:cubicBezTo>
                  <a:pt x="3276076" y="373731"/>
                  <a:pt x="3234185" y="373410"/>
                  <a:pt x="3190759" y="378093"/>
                </a:cubicBezTo>
                <a:cubicBezTo>
                  <a:pt x="3181270" y="376696"/>
                  <a:pt x="3205174" y="383454"/>
                  <a:pt x="3212270" y="385110"/>
                </a:cubicBezTo>
                <a:cubicBezTo>
                  <a:pt x="3233608" y="387302"/>
                  <a:pt x="3254383" y="387483"/>
                  <a:pt x="3277772" y="389456"/>
                </a:cubicBezTo>
                <a:cubicBezTo>
                  <a:pt x="3269138" y="392808"/>
                  <a:pt x="3259909" y="393803"/>
                  <a:pt x="3250932" y="397192"/>
                </a:cubicBezTo>
                <a:cubicBezTo>
                  <a:pt x="3234604" y="396533"/>
                  <a:pt x="3234604" y="396533"/>
                  <a:pt x="3234604" y="396533"/>
                </a:cubicBezTo>
                <a:cubicBezTo>
                  <a:pt x="3231951" y="394398"/>
                  <a:pt x="3219847" y="391208"/>
                  <a:pt x="3212750" y="389553"/>
                </a:cubicBezTo>
                <a:cubicBezTo>
                  <a:pt x="3166710" y="392443"/>
                  <a:pt x="3122426" y="392380"/>
                  <a:pt x="3078661" y="397100"/>
                </a:cubicBezTo>
                <a:cubicBezTo>
                  <a:pt x="3069427" y="398096"/>
                  <a:pt x="3091279" y="405074"/>
                  <a:pt x="3093332" y="404853"/>
                </a:cubicBezTo>
                <a:lnTo>
                  <a:pt x="3085553" y="405692"/>
                </a:lnTo>
                <a:cubicBezTo>
                  <a:pt x="3084100" y="405849"/>
                  <a:pt x="3084100" y="405849"/>
                  <a:pt x="3084100" y="405849"/>
                </a:cubicBezTo>
                <a:cubicBezTo>
                  <a:pt x="3079655" y="406329"/>
                  <a:pt x="3079655" y="406329"/>
                  <a:pt x="3082307" y="408463"/>
                </a:cubicBezTo>
                <a:cubicBezTo>
                  <a:pt x="3042468" y="407918"/>
                  <a:pt x="3003007" y="407680"/>
                  <a:pt x="2961377" y="409749"/>
                </a:cubicBezTo>
                <a:cubicBezTo>
                  <a:pt x="2954317" y="408436"/>
                  <a:pt x="2971125" y="413539"/>
                  <a:pt x="2973397" y="415369"/>
                </a:cubicBezTo>
                <a:cubicBezTo>
                  <a:pt x="2997388" y="419697"/>
                  <a:pt x="3023464" y="424146"/>
                  <a:pt x="3053691" y="425381"/>
                </a:cubicBezTo>
                <a:cubicBezTo>
                  <a:pt x="3009187" y="423266"/>
                  <a:pt x="2965245" y="423163"/>
                  <a:pt x="2921256" y="425833"/>
                </a:cubicBezTo>
                <a:cubicBezTo>
                  <a:pt x="2923872" y="427626"/>
                  <a:pt x="2938322" y="433330"/>
                  <a:pt x="2942768" y="432851"/>
                </a:cubicBezTo>
                <a:cubicBezTo>
                  <a:pt x="3018101" y="438556"/>
                  <a:pt x="3095261" y="441991"/>
                  <a:pt x="3171909" y="440641"/>
                </a:cubicBezTo>
                <a:cubicBezTo>
                  <a:pt x="3172167" y="443032"/>
                  <a:pt x="3181535" y="446518"/>
                  <a:pt x="3191026" y="447915"/>
                </a:cubicBezTo>
                <a:cubicBezTo>
                  <a:pt x="3144691" y="448071"/>
                  <a:pt x="3097793" y="446213"/>
                  <a:pt x="3054027" y="450933"/>
                </a:cubicBezTo>
                <a:cubicBezTo>
                  <a:pt x="3065909" y="452072"/>
                  <a:pt x="3075142" y="451078"/>
                  <a:pt x="3084375" y="450081"/>
                </a:cubicBezTo>
                <a:cubicBezTo>
                  <a:pt x="3063516" y="452330"/>
                  <a:pt x="3040607" y="454801"/>
                  <a:pt x="3017696" y="457272"/>
                </a:cubicBezTo>
                <a:cubicBezTo>
                  <a:pt x="3022400" y="459187"/>
                  <a:pt x="3036899" y="462118"/>
                  <a:pt x="3041602" y="464032"/>
                </a:cubicBezTo>
                <a:cubicBezTo>
                  <a:pt x="3046046" y="463552"/>
                  <a:pt x="3050835" y="463036"/>
                  <a:pt x="3055537" y="464949"/>
                </a:cubicBezTo>
                <a:cubicBezTo>
                  <a:pt x="3037415" y="466904"/>
                  <a:pt x="3037415" y="466904"/>
                  <a:pt x="3037415" y="466904"/>
                </a:cubicBezTo>
                <a:cubicBezTo>
                  <a:pt x="3072430" y="467622"/>
                  <a:pt x="3109275" y="466068"/>
                  <a:pt x="3146682" y="466529"/>
                </a:cubicBezTo>
                <a:cubicBezTo>
                  <a:pt x="3139843" y="467267"/>
                  <a:pt x="3133005" y="468003"/>
                  <a:pt x="3125824" y="468779"/>
                </a:cubicBezTo>
                <a:cubicBezTo>
                  <a:pt x="3172243" y="466193"/>
                  <a:pt x="3218542" y="465695"/>
                  <a:pt x="3262825" y="465760"/>
                </a:cubicBezTo>
                <a:lnTo>
                  <a:pt x="3265218" y="465501"/>
                </a:lnTo>
                <a:lnTo>
                  <a:pt x="3268726" y="466855"/>
                </a:lnTo>
                <a:lnTo>
                  <a:pt x="3264627" y="471041"/>
                </a:lnTo>
                <a:cubicBezTo>
                  <a:pt x="3258835" y="474591"/>
                  <a:pt x="3248081" y="473020"/>
                  <a:pt x="3239594" y="473976"/>
                </a:cubicBezTo>
                <a:cubicBezTo>
                  <a:pt x="3235381" y="475741"/>
                  <a:pt x="3230825" y="479104"/>
                  <a:pt x="3225993" y="482106"/>
                </a:cubicBezTo>
                <a:lnTo>
                  <a:pt x="3213945" y="486815"/>
                </a:lnTo>
                <a:lnTo>
                  <a:pt x="3206854" y="485628"/>
                </a:lnTo>
                <a:cubicBezTo>
                  <a:pt x="3192956" y="485052"/>
                  <a:pt x="3181331" y="486306"/>
                  <a:pt x="3167394" y="485389"/>
                </a:cubicBezTo>
                <a:cubicBezTo>
                  <a:pt x="3167394" y="485389"/>
                  <a:pt x="3167394" y="485389"/>
                  <a:pt x="3165000" y="485647"/>
                </a:cubicBezTo>
                <a:cubicBezTo>
                  <a:pt x="3139698" y="488376"/>
                  <a:pt x="3112003" y="491363"/>
                  <a:pt x="3086700" y="494092"/>
                </a:cubicBezTo>
                <a:lnTo>
                  <a:pt x="3191099" y="493001"/>
                </a:lnTo>
                <a:lnTo>
                  <a:pt x="3187676" y="495507"/>
                </a:lnTo>
                <a:cubicBezTo>
                  <a:pt x="3183858" y="498336"/>
                  <a:pt x="3180118" y="500628"/>
                  <a:pt x="3175849" y="501285"/>
                </a:cubicBezTo>
                <a:cubicBezTo>
                  <a:pt x="3170372" y="502683"/>
                  <a:pt x="3162512" y="499338"/>
                  <a:pt x="3157037" y="500735"/>
                </a:cubicBezTo>
                <a:cubicBezTo>
                  <a:pt x="3155588" y="501621"/>
                  <a:pt x="3153864" y="503659"/>
                  <a:pt x="3152137" y="505695"/>
                </a:cubicBezTo>
                <a:lnTo>
                  <a:pt x="3148801" y="509073"/>
                </a:lnTo>
                <a:lnTo>
                  <a:pt x="3134592" y="505180"/>
                </a:lnTo>
                <a:cubicBezTo>
                  <a:pt x="3071623" y="505055"/>
                  <a:pt x="3071623" y="505055"/>
                  <a:pt x="3071623" y="505055"/>
                </a:cubicBezTo>
                <a:cubicBezTo>
                  <a:pt x="3030249" y="509517"/>
                  <a:pt x="3030249" y="509517"/>
                  <a:pt x="3030249" y="509517"/>
                </a:cubicBezTo>
                <a:lnTo>
                  <a:pt x="3027856" y="509774"/>
                </a:lnTo>
                <a:cubicBezTo>
                  <a:pt x="3037309" y="510831"/>
                  <a:pt x="3037309" y="510831"/>
                  <a:pt x="3037309" y="510831"/>
                </a:cubicBezTo>
                <a:cubicBezTo>
                  <a:pt x="3021017" y="510513"/>
                  <a:pt x="3002553" y="512504"/>
                  <a:pt x="2984088" y="514496"/>
                </a:cubicBezTo>
                <a:cubicBezTo>
                  <a:pt x="2977250" y="515234"/>
                  <a:pt x="2986962" y="518681"/>
                  <a:pt x="2996451" y="520079"/>
                </a:cubicBezTo>
                <a:cubicBezTo>
                  <a:pt x="3019841" y="522051"/>
                  <a:pt x="3043350" y="521936"/>
                  <a:pt x="3064124" y="522116"/>
                </a:cubicBezTo>
                <a:cubicBezTo>
                  <a:pt x="3068910" y="521600"/>
                  <a:pt x="3070963" y="521379"/>
                  <a:pt x="3073356" y="521119"/>
                </a:cubicBezTo>
                <a:cubicBezTo>
                  <a:pt x="3075972" y="522913"/>
                  <a:pt x="3078365" y="522654"/>
                  <a:pt x="3080418" y="522433"/>
                </a:cubicBezTo>
                <a:cubicBezTo>
                  <a:pt x="3078365" y="522654"/>
                  <a:pt x="3075972" y="522913"/>
                  <a:pt x="3071184" y="523430"/>
                </a:cubicBezTo>
                <a:cubicBezTo>
                  <a:pt x="3069132" y="523650"/>
                  <a:pt x="3066995" y="526301"/>
                  <a:pt x="3064604" y="526559"/>
                </a:cubicBezTo>
                <a:cubicBezTo>
                  <a:pt x="3041694" y="529029"/>
                  <a:pt x="3020836" y="531279"/>
                  <a:pt x="2997926" y="533752"/>
                </a:cubicBezTo>
                <a:cubicBezTo>
                  <a:pt x="3016907" y="536545"/>
                  <a:pt x="3035593" y="536604"/>
                  <a:pt x="3053974" y="537042"/>
                </a:cubicBezTo>
                <a:cubicBezTo>
                  <a:pt x="3031063" y="539513"/>
                  <a:pt x="3007897" y="539592"/>
                  <a:pt x="2984765" y="540012"/>
                </a:cubicBezTo>
                <a:cubicBezTo>
                  <a:pt x="2989432" y="541583"/>
                  <a:pt x="2996528" y="543239"/>
                  <a:pt x="2998922" y="542981"/>
                </a:cubicBezTo>
                <a:cubicBezTo>
                  <a:pt x="3015252" y="543639"/>
                  <a:pt x="3015252" y="543639"/>
                  <a:pt x="3015252" y="543639"/>
                </a:cubicBezTo>
                <a:cubicBezTo>
                  <a:pt x="2987554" y="546628"/>
                  <a:pt x="2962251" y="549356"/>
                  <a:pt x="2937291" y="552048"/>
                </a:cubicBezTo>
                <a:cubicBezTo>
                  <a:pt x="2944129" y="551311"/>
                  <a:pt x="2953583" y="552366"/>
                  <a:pt x="2960421" y="551627"/>
                </a:cubicBezTo>
                <a:cubicBezTo>
                  <a:pt x="2962473" y="551407"/>
                  <a:pt x="2967517" y="553283"/>
                  <a:pt x="2969911" y="553026"/>
                </a:cubicBezTo>
                <a:cubicBezTo>
                  <a:pt x="2981196" y="551808"/>
                  <a:pt x="2990686" y="553205"/>
                  <a:pt x="3002310" y="551951"/>
                </a:cubicBezTo>
                <a:cubicBezTo>
                  <a:pt x="2990686" y="553205"/>
                  <a:pt x="2990686" y="553205"/>
                  <a:pt x="2990686" y="553205"/>
                </a:cubicBezTo>
                <a:cubicBezTo>
                  <a:pt x="2983762" y="553952"/>
                  <a:pt x="2996823" y="557794"/>
                  <a:pt x="3005807" y="559451"/>
                </a:cubicBezTo>
                <a:lnTo>
                  <a:pt x="3007061" y="559589"/>
                </a:lnTo>
                <a:lnTo>
                  <a:pt x="3002744" y="562884"/>
                </a:lnTo>
                <a:cubicBezTo>
                  <a:pt x="2999307" y="565357"/>
                  <a:pt x="2995719" y="567740"/>
                  <a:pt x="2992686" y="569322"/>
                </a:cubicBezTo>
                <a:lnTo>
                  <a:pt x="2987231" y="570652"/>
                </a:lnTo>
                <a:lnTo>
                  <a:pt x="2986063" y="570727"/>
                </a:lnTo>
                <a:lnTo>
                  <a:pt x="2988509" y="564832"/>
                </a:lnTo>
                <a:cubicBezTo>
                  <a:pt x="2990489" y="562558"/>
                  <a:pt x="2992752" y="560600"/>
                  <a:pt x="2992752" y="560600"/>
                </a:cubicBezTo>
                <a:cubicBezTo>
                  <a:pt x="2984694" y="561621"/>
                  <a:pt x="2986908" y="564507"/>
                  <a:pt x="2977792" y="569767"/>
                </a:cubicBezTo>
                <a:cubicBezTo>
                  <a:pt x="2972316" y="571164"/>
                  <a:pt x="2967154" y="570411"/>
                  <a:pt x="2961195" y="572103"/>
                </a:cubicBezTo>
                <a:lnTo>
                  <a:pt x="2960638" y="572377"/>
                </a:lnTo>
                <a:lnTo>
                  <a:pt x="2911806" y="575544"/>
                </a:lnTo>
                <a:cubicBezTo>
                  <a:pt x="2906799" y="574010"/>
                  <a:pt x="2899959" y="574748"/>
                  <a:pt x="2892862" y="573092"/>
                </a:cubicBezTo>
                <a:cubicBezTo>
                  <a:pt x="2879184" y="574567"/>
                  <a:pt x="2862773" y="576339"/>
                  <a:pt x="2849096" y="577812"/>
                </a:cubicBezTo>
                <a:cubicBezTo>
                  <a:pt x="2846443" y="575678"/>
                  <a:pt x="2844391" y="575900"/>
                  <a:pt x="2841741" y="573765"/>
                </a:cubicBezTo>
                <a:lnTo>
                  <a:pt x="2853366" y="572512"/>
                </a:lnTo>
                <a:cubicBezTo>
                  <a:pt x="2855418" y="572289"/>
                  <a:pt x="2857811" y="572032"/>
                  <a:pt x="2857811" y="572032"/>
                </a:cubicBezTo>
                <a:lnTo>
                  <a:pt x="2871488" y="570557"/>
                </a:lnTo>
                <a:cubicBezTo>
                  <a:pt x="2885508" y="569045"/>
                  <a:pt x="2894739" y="568049"/>
                  <a:pt x="2898964" y="565517"/>
                </a:cubicBezTo>
                <a:cubicBezTo>
                  <a:pt x="2903750" y="565002"/>
                  <a:pt x="2908417" y="566573"/>
                  <a:pt x="2910811" y="566315"/>
                </a:cubicBezTo>
                <a:cubicBezTo>
                  <a:pt x="2917649" y="565578"/>
                  <a:pt x="2927139" y="566975"/>
                  <a:pt x="2936371" y="565980"/>
                </a:cubicBezTo>
                <a:cubicBezTo>
                  <a:pt x="2938506" y="563328"/>
                  <a:pt x="2921357" y="558261"/>
                  <a:pt x="2912465" y="559221"/>
                </a:cubicBezTo>
                <a:cubicBezTo>
                  <a:pt x="2866048" y="561806"/>
                  <a:pt x="2822058" y="564476"/>
                  <a:pt x="2778513" y="571249"/>
                </a:cubicBezTo>
                <a:cubicBezTo>
                  <a:pt x="2771675" y="571985"/>
                  <a:pt x="2786126" y="577688"/>
                  <a:pt x="2793527" y="578966"/>
                </a:cubicBezTo>
                <a:cubicBezTo>
                  <a:pt x="2770054" y="579422"/>
                  <a:pt x="2744752" y="582151"/>
                  <a:pt x="2722064" y="586673"/>
                </a:cubicBezTo>
                <a:cubicBezTo>
                  <a:pt x="2716936" y="587226"/>
                  <a:pt x="2729098" y="591166"/>
                  <a:pt x="2737520" y="592884"/>
                </a:cubicBezTo>
                <a:lnTo>
                  <a:pt x="2743221" y="593569"/>
                </a:lnTo>
                <a:lnTo>
                  <a:pt x="2735683" y="594281"/>
                </a:lnTo>
                <a:cubicBezTo>
                  <a:pt x="2729329" y="594707"/>
                  <a:pt x="2722949" y="594876"/>
                  <a:pt x="2716000" y="594589"/>
                </a:cubicBezTo>
                <a:cubicBezTo>
                  <a:pt x="2720666" y="596160"/>
                  <a:pt x="2728105" y="597778"/>
                  <a:pt x="2732808" y="599692"/>
                </a:cubicBezTo>
                <a:cubicBezTo>
                  <a:pt x="2691433" y="604154"/>
                  <a:pt x="2691433" y="604154"/>
                  <a:pt x="2691433" y="604154"/>
                </a:cubicBezTo>
                <a:cubicBezTo>
                  <a:pt x="2667199" y="605557"/>
                  <a:pt x="2643476" y="606906"/>
                  <a:pt x="2620087" y="608521"/>
                </a:cubicBezTo>
                <a:lnTo>
                  <a:pt x="2558358" y="613833"/>
                </a:lnTo>
                <a:lnTo>
                  <a:pt x="2557564" y="613752"/>
                </a:lnTo>
                <a:cubicBezTo>
                  <a:pt x="2557564" y="613752"/>
                  <a:pt x="2557564" y="613752"/>
                  <a:pt x="2555171" y="614009"/>
                </a:cubicBezTo>
                <a:cubicBezTo>
                  <a:pt x="2555171" y="614009"/>
                  <a:pt x="2552776" y="614268"/>
                  <a:pt x="2550725" y="614490"/>
                </a:cubicBezTo>
                <a:lnTo>
                  <a:pt x="2558358" y="613833"/>
                </a:lnTo>
                <a:lnTo>
                  <a:pt x="2567663" y="614780"/>
                </a:lnTo>
                <a:cubicBezTo>
                  <a:pt x="2569105" y="614928"/>
                  <a:pt x="2569105" y="614928"/>
                  <a:pt x="2569105" y="614928"/>
                </a:cubicBezTo>
                <a:cubicBezTo>
                  <a:pt x="2559615" y="613531"/>
                  <a:pt x="2550725" y="614490"/>
                  <a:pt x="2541751" y="617878"/>
                </a:cubicBezTo>
                <a:cubicBezTo>
                  <a:pt x="2534912" y="618615"/>
                  <a:pt x="2544061" y="620050"/>
                  <a:pt x="2551499" y="621667"/>
                </a:cubicBezTo>
                <a:cubicBezTo>
                  <a:pt x="2530643" y="623917"/>
                  <a:pt x="2507732" y="626389"/>
                  <a:pt x="2487096" y="630689"/>
                </a:cubicBezTo>
                <a:cubicBezTo>
                  <a:pt x="2480257" y="631426"/>
                  <a:pt x="2489747" y="632823"/>
                  <a:pt x="2499239" y="634220"/>
                </a:cubicBezTo>
                <a:cubicBezTo>
                  <a:pt x="2462308" y="638204"/>
                  <a:pt x="2462308" y="638204"/>
                  <a:pt x="2462308" y="638204"/>
                </a:cubicBezTo>
                <a:cubicBezTo>
                  <a:pt x="2459915" y="638461"/>
                  <a:pt x="2459915" y="638461"/>
                  <a:pt x="2462530" y="640253"/>
                </a:cubicBezTo>
                <a:cubicBezTo>
                  <a:pt x="2478602" y="638521"/>
                  <a:pt x="2492621" y="637008"/>
                  <a:pt x="2508690" y="635275"/>
                </a:cubicBezTo>
                <a:cubicBezTo>
                  <a:pt x="2538438" y="632067"/>
                  <a:pt x="2568529" y="628821"/>
                  <a:pt x="2598277" y="625613"/>
                </a:cubicBezTo>
                <a:cubicBezTo>
                  <a:pt x="2603322" y="627488"/>
                  <a:pt x="2603322" y="627488"/>
                  <a:pt x="2603322" y="627488"/>
                </a:cubicBezTo>
                <a:cubicBezTo>
                  <a:pt x="2596142" y="628264"/>
                  <a:pt x="2586909" y="629260"/>
                  <a:pt x="2580071" y="629998"/>
                </a:cubicBezTo>
                <a:cubicBezTo>
                  <a:pt x="2570838" y="630994"/>
                  <a:pt x="2592434" y="635580"/>
                  <a:pt x="2594827" y="635321"/>
                </a:cubicBezTo>
                <a:cubicBezTo>
                  <a:pt x="2604318" y="636719"/>
                  <a:pt x="2613550" y="635722"/>
                  <a:pt x="2620645" y="637378"/>
                </a:cubicBezTo>
                <a:cubicBezTo>
                  <a:pt x="2595086" y="637714"/>
                  <a:pt x="2567390" y="640701"/>
                  <a:pt x="2542086" y="643431"/>
                </a:cubicBezTo>
                <a:cubicBezTo>
                  <a:pt x="2514390" y="646417"/>
                  <a:pt x="2489086" y="649147"/>
                  <a:pt x="2461648" y="654527"/>
                </a:cubicBezTo>
                <a:cubicBezTo>
                  <a:pt x="2452758" y="655486"/>
                  <a:pt x="2476405" y="659851"/>
                  <a:pt x="2480850" y="659372"/>
                </a:cubicBezTo>
                <a:cubicBezTo>
                  <a:pt x="2504358" y="659257"/>
                  <a:pt x="2529663" y="656527"/>
                  <a:pt x="2552830" y="656449"/>
                </a:cubicBezTo>
                <a:cubicBezTo>
                  <a:pt x="2575740" y="653979"/>
                  <a:pt x="2601264" y="653300"/>
                  <a:pt x="2624173" y="650830"/>
                </a:cubicBezTo>
                <a:cubicBezTo>
                  <a:pt x="2598870" y="653559"/>
                  <a:pt x="2571516" y="656509"/>
                  <a:pt x="2546213" y="659237"/>
                </a:cubicBezTo>
                <a:cubicBezTo>
                  <a:pt x="2543819" y="659496"/>
                  <a:pt x="2541425" y="659754"/>
                  <a:pt x="2541425" y="659754"/>
                </a:cubicBezTo>
                <a:cubicBezTo>
                  <a:pt x="2505096" y="666093"/>
                  <a:pt x="2505096" y="666093"/>
                  <a:pt x="2505096" y="666093"/>
                </a:cubicBezTo>
                <a:cubicBezTo>
                  <a:pt x="2495864" y="667089"/>
                  <a:pt x="2484496" y="670735"/>
                  <a:pt x="2472871" y="671989"/>
                </a:cubicBezTo>
                <a:cubicBezTo>
                  <a:pt x="2466032" y="672727"/>
                  <a:pt x="2485235" y="677572"/>
                  <a:pt x="2494467" y="676576"/>
                </a:cubicBezTo>
                <a:cubicBezTo>
                  <a:pt x="2531137" y="670200"/>
                  <a:pt x="2531137" y="670200"/>
                  <a:pt x="2531137" y="670200"/>
                </a:cubicBezTo>
                <a:cubicBezTo>
                  <a:pt x="2588581" y="664003"/>
                  <a:pt x="2643891" y="660460"/>
                  <a:pt x="2698545" y="647649"/>
                </a:cubicBezTo>
                <a:cubicBezTo>
                  <a:pt x="2703675" y="647096"/>
                  <a:pt x="2690310" y="644648"/>
                  <a:pt x="2681178" y="642666"/>
                </a:cubicBezTo>
                <a:lnTo>
                  <a:pt x="2675625" y="641263"/>
                </a:lnTo>
                <a:lnTo>
                  <a:pt x="2702255" y="639122"/>
                </a:lnTo>
                <a:cubicBezTo>
                  <a:pt x="2716723" y="638168"/>
                  <a:pt x="2731148" y="637216"/>
                  <a:pt x="2746022" y="635613"/>
                </a:cubicBezTo>
                <a:cubicBezTo>
                  <a:pt x="2755252" y="634617"/>
                  <a:pt x="2731571" y="629910"/>
                  <a:pt x="2726561" y="628376"/>
                </a:cubicBezTo>
                <a:cubicBezTo>
                  <a:pt x="2696555" y="629191"/>
                  <a:pt x="2663814" y="630301"/>
                  <a:pt x="2633809" y="631116"/>
                </a:cubicBezTo>
                <a:cubicBezTo>
                  <a:pt x="2668344" y="627392"/>
                  <a:pt x="2700743" y="626318"/>
                  <a:pt x="2733143" y="625245"/>
                </a:cubicBezTo>
                <a:cubicBezTo>
                  <a:pt x="2747161" y="623732"/>
                  <a:pt x="2723171" y="619403"/>
                  <a:pt x="2716075" y="617749"/>
                </a:cubicBezTo>
                <a:lnTo>
                  <a:pt x="2711630" y="618227"/>
                </a:lnTo>
                <a:cubicBezTo>
                  <a:pt x="2708978" y="616093"/>
                  <a:pt x="2704276" y="614180"/>
                  <a:pt x="2699490" y="614696"/>
                </a:cubicBezTo>
                <a:cubicBezTo>
                  <a:pt x="2704276" y="614180"/>
                  <a:pt x="2706326" y="613960"/>
                  <a:pt x="2711115" y="613442"/>
                </a:cubicBezTo>
                <a:cubicBezTo>
                  <a:pt x="2708721" y="613702"/>
                  <a:pt x="2706106" y="611909"/>
                  <a:pt x="2704054" y="612129"/>
                </a:cubicBezTo>
                <a:cubicBezTo>
                  <a:pt x="2713287" y="611133"/>
                  <a:pt x="2713287" y="611133"/>
                  <a:pt x="2713287" y="611133"/>
                </a:cubicBezTo>
                <a:cubicBezTo>
                  <a:pt x="2782236" y="605772"/>
                  <a:pt x="2782236" y="605772"/>
                  <a:pt x="2782236" y="605772"/>
                </a:cubicBezTo>
                <a:cubicBezTo>
                  <a:pt x="2778049" y="608644"/>
                  <a:pt x="2782752" y="610558"/>
                  <a:pt x="2789850" y="612213"/>
                </a:cubicBezTo>
                <a:cubicBezTo>
                  <a:pt x="2806263" y="610442"/>
                  <a:pt x="2822555" y="610759"/>
                  <a:pt x="2838626" y="609027"/>
                </a:cubicBezTo>
                <a:cubicBezTo>
                  <a:pt x="2841018" y="608768"/>
                  <a:pt x="2841276" y="611160"/>
                  <a:pt x="2843329" y="610938"/>
                </a:cubicBezTo>
                <a:cubicBezTo>
                  <a:pt x="2832044" y="612157"/>
                  <a:pt x="2820160" y="611018"/>
                  <a:pt x="2810929" y="612013"/>
                </a:cubicBezTo>
                <a:lnTo>
                  <a:pt x="2887221" y="609995"/>
                </a:lnTo>
                <a:lnTo>
                  <a:pt x="2884495" y="612901"/>
                </a:lnTo>
                <a:cubicBezTo>
                  <a:pt x="2881916" y="612524"/>
                  <a:pt x="2871159" y="610953"/>
                  <a:pt x="2870845" y="613105"/>
                </a:cubicBezTo>
                <a:cubicBezTo>
                  <a:pt x="2871569" y="612661"/>
                  <a:pt x="2871344" y="614208"/>
                  <a:pt x="2870519" y="616696"/>
                </a:cubicBezTo>
                <a:lnTo>
                  <a:pt x="2869161" y="619910"/>
                </a:lnTo>
                <a:lnTo>
                  <a:pt x="2863976" y="620469"/>
                </a:lnTo>
                <a:lnTo>
                  <a:pt x="2865368" y="614501"/>
                </a:lnTo>
                <a:lnTo>
                  <a:pt x="2860092" y="620889"/>
                </a:lnTo>
                <a:lnTo>
                  <a:pt x="2856208" y="621307"/>
                </a:lnTo>
                <a:cubicBezTo>
                  <a:pt x="2817227" y="625512"/>
                  <a:pt x="2775769" y="632404"/>
                  <a:pt x="2737011" y="638658"/>
                </a:cubicBezTo>
                <a:cubicBezTo>
                  <a:pt x="2727779" y="639655"/>
                  <a:pt x="2751425" y="644021"/>
                  <a:pt x="2753819" y="643762"/>
                </a:cubicBezTo>
                <a:cubicBezTo>
                  <a:pt x="2775193" y="646297"/>
                  <a:pt x="2775193" y="646297"/>
                  <a:pt x="2775193" y="646297"/>
                </a:cubicBezTo>
                <a:cubicBezTo>
                  <a:pt x="2765960" y="647294"/>
                  <a:pt x="2759342" y="650082"/>
                  <a:pt x="2756949" y="650340"/>
                </a:cubicBezTo>
                <a:cubicBezTo>
                  <a:pt x="2752420" y="653249"/>
                  <a:pt x="2750369" y="653470"/>
                  <a:pt x="2745581" y="653988"/>
                </a:cubicBezTo>
                <a:cubicBezTo>
                  <a:pt x="2674460" y="661658"/>
                  <a:pt x="2605391" y="669107"/>
                  <a:pt x="2534441" y="681601"/>
                </a:cubicBezTo>
                <a:cubicBezTo>
                  <a:pt x="2525210" y="682596"/>
                  <a:pt x="2551251" y="686704"/>
                  <a:pt x="2556296" y="688581"/>
                </a:cubicBezTo>
                <a:cubicBezTo>
                  <a:pt x="2584212" y="687643"/>
                  <a:pt x="2614219" y="686828"/>
                  <a:pt x="2642173" y="686233"/>
                </a:cubicBezTo>
                <a:cubicBezTo>
                  <a:pt x="2642173" y="686233"/>
                  <a:pt x="2642395" y="688284"/>
                  <a:pt x="2640002" y="688543"/>
                </a:cubicBezTo>
                <a:cubicBezTo>
                  <a:pt x="2601021" y="692746"/>
                  <a:pt x="2559646" y="697209"/>
                  <a:pt x="2520842" y="706235"/>
                </a:cubicBezTo>
                <a:cubicBezTo>
                  <a:pt x="2509558" y="707453"/>
                  <a:pt x="2535599" y="711561"/>
                  <a:pt x="2540043" y="711081"/>
                </a:cubicBezTo>
                <a:cubicBezTo>
                  <a:pt x="2561159" y="711224"/>
                  <a:pt x="2581674" y="709011"/>
                  <a:pt x="2602791" y="709155"/>
                </a:cubicBezTo>
                <a:cubicBezTo>
                  <a:pt x="2595830" y="711979"/>
                  <a:pt x="2587198" y="715331"/>
                  <a:pt x="2578225" y="718719"/>
                </a:cubicBezTo>
                <a:cubicBezTo>
                  <a:pt x="2564205" y="720232"/>
                  <a:pt x="2564205" y="720232"/>
                  <a:pt x="2564205" y="720232"/>
                </a:cubicBezTo>
                <a:cubicBezTo>
                  <a:pt x="2559503" y="718318"/>
                  <a:pt x="2549792" y="714871"/>
                  <a:pt x="2540781" y="717917"/>
                </a:cubicBezTo>
                <a:cubicBezTo>
                  <a:pt x="2497013" y="722638"/>
                  <a:pt x="2458033" y="726843"/>
                  <a:pt x="2417433" y="738483"/>
                </a:cubicBezTo>
                <a:cubicBezTo>
                  <a:pt x="2408201" y="739478"/>
                  <a:pt x="2427402" y="744324"/>
                  <a:pt x="2431848" y="743845"/>
                </a:cubicBezTo>
                <a:cubicBezTo>
                  <a:pt x="2422615" y="744840"/>
                  <a:pt x="2422615" y="744840"/>
                  <a:pt x="2422615" y="744840"/>
                </a:cubicBezTo>
                <a:cubicBezTo>
                  <a:pt x="2418171" y="745320"/>
                  <a:pt x="2418391" y="747370"/>
                  <a:pt x="2420784" y="747112"/>
                </a:cubicBezTo>
                <a:cubicBezTo>
                  <a:pt x="2383856" y="751094"/>
                  <a:pt x="2344876" y="755300"/>
                  <a:pt x="2308205" y="761675"/>
                </a:cubicBezTo>
                <a:cubicBezTo>
                  <a:pt x="2298973" y="762671"/>
                  <a:pt x="2317954" y="765465"/>
                  <a:pt x="2317954" y="765465"/>
                </a:cubicBezTo>
                <a:cubicBezTo>
                  <a:pt x="2341600" y="769830"/>
                  <a:pt x="2367162" y="769493"/>
                  <a:pt x="2394858" y="766506"/>
                </a:cubicBezTo>
                <a:cubicBezTo>
                  <a:pt x="2353484" y="770969"/>
                  <a:pt x="2312110" y="775431"/>
                  <a:pt x="2270617" y="781981"/>
                </a:cubicBezTo>
                <a:cubicBezTo>
                  <a:pt x="2263776" y="782719"/>
                  <a:pt x="2285410" y="787647"/>
                  <a:pt x="2292249" y="786910"/>
                </a:cubicBezTo>
                <a:cubicBezTo>
                  <a:pt x="2364191" y="783646"/>
                  <a:pt x="2435571" y="778368"/>
                  <a:pt x="2509086" y="770438"/>
                </a:cubicBezTo>
                <a:cubicBezTo>
                  <a:pt x="2509307" y="772489"/>
                  <a:pt x="2519056" y="776278"/>
                  <a:pt x="2528290" y="775283"/>
                </a:cubicBezTo>
                <a:cubicBezTo>
                  <a:pt x="2470844" y="781478"/>
                  <a:pt x="2413398" y="787674"/>
                  <a:pt x="2366182" y="802104"/>
                </a:cubicBezTo>
                <a:cubicBezTo>
                  <a:pt x="2359001" y="802879"/>
                  <a:pt x="2385041" y="806986"/>
                  <a:pt x="2387436" y="806726"/>
                </a:cubicBezTo>
                <a:cubicBezTo>
                  <a:pt x="2401371" y="807645"/>
                  <a:pt x="2401371" y="807645"/>
                  <a:pt x="2401371" y="807645"/>
                </a:cubicBezTo>
                <a:cubicBezTo>
                  <a:pt x="2385300" y="809379"/>
                  <a:pt x="2385300" y="809379"/>
                  <a:pt x="2385300" y="809379"/>
                </a:cubicBezTo>
                <a:cubicBezTo>
                  <a:pt x="2378681" y="812166"/>
                  <a:pt x="2402330" y="816532"/>
                  <a:pt x="2407117" y="816016"/>
                </a:cubicBezTo>
                <a:cubicBezTo>
                  <a:pt x="2427973" y="813766"/>
                  <a:pt x="2446355" y="814205"/>
                  <a:pt x="2469347" y="809303"/>
                </a:cubicBezTo>
                <a:cubicBezTo>
                  <a:pt x="2473794" y="808824"/>
                  <a:pt x="2464340" y="807769"/>
                  <a:pt x="2454850" y="806372"/>
                </a:cubicBezTo>
                <a:cubicBezTo>
                  <a:pt x="2502584" y="796729"/>
                  <a:pt x="2551138" y="791492"/>
                  <a:pt x="2596957" y="786550"/>
                </a:cubicBezTo>
                <a:cubicBezTo>
                  <a:pt x="2599349" y="786291"/>
                  <a:pt x="2599349" y="786291"/>
                  <a:pt x="2599349" y="786291"/>
                </a:cubicBezTo>
                <a:cubicBezTo>
                  <a:pt x="2604016" y="787863"/>
                  <a:pt x="2618294" y="788743"/>
                  <a:pt x="2622738" y="788264"/>
                </a:cubicBezTo>
                <a:cubicBezTo>
                  <a:pt x="2664370" y="786194"/>
                  <a:pt x="2703692" y="781952"/>
                  <a:pt x="2745287" y="779543"/>
                </a:cubicBezTo>
                <a:cubicBezTo>
                  <a:pt x="2699643" y="789306"/>
                  <a:pt x="2651689" y="796899"/>
                  <a:pt x="2608399" y="806063"/>
                </a:cubicBezTo>
                <a:cubicBezTo>
                  <a:pt x="2601561" y="806800"/>
                  <a:pt x="2625465" y="813558"/>
                  <a:pt x="2630254" y="813043"/>
                </a:cubicBezTo>
                <a:cubicBezTo>
                  <a:pt x="2646324" y="811308"/>
                  <a:pt x="2662395" y="809576"/>
                  <a:pt x="2678724" y="810235"/>
                </a:cubicBezTo>
                <a:cubicBezTo>
                  <a:pt x="2676331" y="810493"/>
                  <a:pt x="2674278" y="810715"/>
                  <a:pt x="2669493" y="811231"/>
                </a:cubicBezTo>
                <a:cubicBezTo>
                  <a:pt x="2625982" y="818344"/>
                  <a:pt x="2582437" y="825115"/>
                  <a:pt x="2539527" y="834584"/>
                </a:cubicBezTo>
                <a:cubicBezTo>
                  <a:pt x="2530517" y="837631"/>
                  <a:pt x="2556593" y="842080"/>
                  <a:pt x="2561038" y="841601"/>
                </a:cubicBezTo>
                <a:cubicBezTo>
                  <a:pt x="2577108" y="839869"/>
                  <a:pt x="2595795" y="839927"/>
                  <a:pt x="2611865" y="838194"/>
                </a:cubicBezTo>
                <a:cubicBezTo>
                  <a:pt x="2593659" y="842578"/>
                  <a:pt x="2577588" y="844312"/>
                  <a:pt x="2559467" y="846266"/>
                </a:cubicBezTo>
                <a:cubicBezTo>
                  <a:pt x="2554681" y="846782"/>
                  <a:pt x="2547582" y="845128"/>
                  <a:pt x="2545188" y="845386"/>
                </a:cubicBezTo>
                <a:cubicBezTo>
                  <a:pt x="2487522" y="849530"/>
                  <a:pt x="2425034" y="853851"/>
                  <a:pt x="2365195" y="860304"/>
                </a:cubicBezTo>
                <a:cubicBezTo>
                  <a:pt x="2411357" y="855325"/>
                  <a:pt x="2457516" y="850345"/>
                  <a:pt x="2503337" y="845405"/>
                </a:cubicBezTo>
                <a:cubicBezTo>
                  <a:pt x="2510174" y="844667"/>
                  <a:pt x="2488662" y="837650"/>
                  <a:pt x="2479431" y="838645"/>
                </a:cubicBezTo>
                <a:cubicBezTo>
                  <a:pt x="2417198" y="845358"/>
                  <a:pt x="2417198" y="845358"/>
                  <a:pt x="2417198" y="845358"/>
                </a:cubicBezTo>
                <a:cubicBezTo>
                  <a:pt x="2412496" y="843445"/>
                  <a:pt x="2403043" y="842390"/>
                  <a:pt x="2396204" y="843128"/>
                </a:cubicBezTo>
                <a:cubicBezTo>
                  <a:pt x="2377740" y="845118"/>
                  <a:pt x="2356882" y="847368"/>
                  <a:pt x="2338417" y="849361"/>
                </a:cubicBezTo>
                <a:cubicBezTo>
                  <a:pt x="2413553" y="833994"/>
                  <a:pt x="2492113" y="827941"/>
                  <a:pt x="2567763" y="817362"/>
                </a:cubicBezTo>
                <a:cubicBezTo>
                  <a:pt x="2574602" y="816625"/>
                  <a:pt x="2555485" y="809349"/>
                  <a:pt x="2546253" y="810345"/>
                </a:cubicBezTo>
                <a:cubicBezTo>
                  <a:pt x="2452394" y="825309"/>
                  <a:pt x="2355112" y="830960"/>
                  <a:pt x="2266779" y="852246"/>
                </a:cubicBezTo>
                <a:cubicBezTo>
                  <a:pt x="2259941" y="852983"/>
                  <a:pt x="2267038" y="854638"/>
                  <a:pt x="2274134" y="856293"/>
                </a:cubicBezTo>
                <a:cubicBezTo>
                  <a:pt x="2262508" y="857547"/>
                  <a:pt x="2251225" y="858765"/>
                  <a:pt x="2239820" y="862069"/>
                </a:cubicBezTo>
                <a:cubicBezTo>
                  <a:pt x="2235375" y="862548"/>
                  <a:pt x="2242472" y="864204"/>
                  <a:pt x="2249568" y="865859"/>
                </a:cubicBezTo>
                <a:cubicBezTo>
                  <a:pt x="2229052" y="868071"/>
                  <a:pt x="2208416" y="872372"/>
                  <a:pt x="2187817" y="877015"/>
                </a:cubicBezTo>
                <a:cubicBezTo>
                  <a:pt x="2178583" y="878010"/>
                  <a:pt x="2204624" y="882117"/>
                  <a:pt x="2209410" y="881602"/>
                </a:cubicBezTo>
                <a:cubicBezTo>
                  <a:pt x="2246341" y="877618"/>
                  <a:pt x="2283184" y="876065"/>
                  <a:pt x="2320114" y="872082"/>
                </a:cubicBezTo>
                <a:cubicBezTo>
                  <a:pt x="2357042" y="868100"/>
                  <a:pt x="2393629" y="864152"/>
                  <a:pt x="2433208" y="862305"/>
                </a:cubicBezTo>
                <a:cubicBezTo>
                  <a:pt x="2400725" y="865808"/>
                  <a:pt x="2368585" y="869275"/>
                  <a:pt x="2339094" y="874875"/>
                </a:cubicBezTo>
                <a:cubicBezTo>
                  <a:pt x="2330083" y="877923"/>
                  <a:pt x="2351372" y="882888"/>
                  <a:pt x="2356160" y="882372"/>
                </a:cubicBezTo>
                <a:cubicBezTo>
                  <a:pt x="2374846" y="882431"/>
                  <a:pt x="2390916" y="880699"/>
                  <a:pt x="2409039" y="878743"/>
                </a:cubicBezTo>
                <a:cubicBezTo>
                  <a:pt x="2347666" y="890203"/>
                  <a:pt x="2282781" y="894781"/>
                  <a:pt x="2224024" y="908035"/>
                </a:cubicBezTo>
                <a:cubicBezTo>
                  <a:pt x="2214790" y="909030"/>
                  <a:pt x="2238438" y="913396"/>
                  <a:pt x="2245276" y="912658"/>
                </a:cubicBezTo>
                <a:cubicBezTo>
                  <a:pt x="2270580" y="909929"/>
                  <a:pt x="2295884" y="907200"/>
                  <a:pt x="2323580" y="904213"/>
                </a:cubicBezTo>
                <a:cubicBezTo>
                  <a:pt x="2325973" y="903955"/>
                  <a:pt x="2328026" y="903734"/>
                  <a:pt x="2330418" y="903476"/>
                </a:cubicBezTo>
                <a:cubicBezTo>
                  <a:pt x="2342044" y="902222"/>
                  <a:pt x="2351275" y="901225"/>
                  <a:pt x="2362302" y="897616"/>
                </a:cubicBezTo>
                <a:cubicBezTo>
                  <a:pt x="2351275" y="901225"/>
                  <a:pt x="2351275" y="901225"/>
                  <a:pt x="2351275" y="901225"/>
                </a:cubicBezTo>
                <a:cubicBezTo>
                  <a:pt x="2344354" y="904393"/>
                  <a:pt x="2368083" y="906328"/>
                  <a:pt x="2372529" y="905849"/>
                </a:cubicBezTo>
                <a:cubicBezTo>
                  <a:pt x="2409715" y="904259"/>
                  <a:pt x="2444250" y="900534"/>
                  <a:pt x="2480838" y="896587"/>
                </a:cubicBezTo>
                <a:cubicBezTo>
                  <a:pt x="2414677" y="908563"/>
                  <a:pt x="2345828" y="918066"/>
                  <a:pt x="2279889" y="932094"/>
                </a:cubicBezTo>
                <a:cubicBezTo>
                  <a:pt x="2261544" y="931998"/>
                  <a:pt x="2243081" y="933989"/>
                  <a:pt x="2224616" y="935980"/>
                </a:cubicBezTo>
                <a:cubicBezTo>
                  <a:pt x="2249402" y="928466"/>
                  <a:pt x="2274706" y="925737"/>
                  <a:pt x="2299787" y="920956"/>
                </a:cubicBezTo>
                <a:cubicBezTo>
                  <a:pt x="2306626" y="920219"/>
                  <a:pt x="2287387" y="915033"/>
                  <a:pt x="2278154" y="916028"/>
                </a:cubicBezTo>
                <a:cubicBezTo>
                  <a:pt x="2234988" y="923104"/>
                  <a:pt x="2193789" y="932389"/>
                  <a:pt x="2152893" y="941295"/>
                </a:cubicBezTo>
                <a:cubicBezTo>
                  <a:pt x="2146315" y="944426"/>
                  <a:pt x="2160812" y="947356"/>
                  <a:pt x="2169702" y="946398"/>
                </a:cubicBezTo>
                <a:lnTo>
                  <a:pt x="2124153" y="957112"/>
                </a:lnTo>
                <a:lnTo>
                  <a:pt x="2125761" y="959442"/>
                </a:lnTo>
                <a:lnTo>
                  <a:pt x="2148799" y="960966"/>
                </a:lnTo>
                <a:cubicBezTo>
                  <a:pt x="2171434" y="962463"/>
                  <a:pt x="2171434" y="962463"/>
                  <a:pt x="2171434" y="962463"/>
                </a:cubicBezTo>
                <a:cubicBezTo>
                  <a:pt x="2166990" y="962944"/>
                  <a:pt x="2179612" y="970918"/>
                  <a:pt x="2179612" y="970918"/>
                </a:cubicBezTo>
                <a:cubicBezTo>
                  <a:pt x="2181920" y="973089"/>
                  <a:pt x="2186707" y="972573"/>
                  <a:pt x="2189018" y="974744"/>
                </a:cubicBezTo>
                <a:cubicBezTo>
                  <a:pt x="2158532" y="971117"/>
                  <a:pt x="2158532" y="971117"/>
                  <a:pt x="2158532" y="971117"/>
                </a:cubicBezTo>
                <a:cubicBezTo>
                  <a:pt x="2156138" y="971375"/>
                  <a:pt x="2161663" y="977695"/>
                  <a:pt x="2166329" y="979267"/>
                </a:cubicBezTo>
                <a:cubicBezTo>
                  <a:pt x="2145335" y="977036"/>
                  <a:pt x="2145335" y="977036"/>
                  <a:pt x="2145335" y="977036"/>
                </a:cubicBezTo>
                <a:cubicBezTo>
                  <a:pt x="2142682" y="974901"/>
                  <a:pt x="2137500" y="968545"/>
                  <a:pt x="2132713" y="969061"/>
                </a:cubicBezTo>
                <a:lnTo>
                  <a:pt x="2132009" y="968495"/>
                </a:lnTo>
                <a:lnTo>
                  <a:pt x="2143327" y="984894"/>
                </a:lnTo>
                <a:lnTo>
                  <a:pt x="2214541" y="974066"/>
                </a:lnTo>
                <a:cubicBezTo>
                  <a:pt x="2214541" y="974066"/>
                  <a:pt x="2216934" y="973810"/>
                  <a:pt x="2219329" y="973551"/>
                </a:cubicBezTo>
                <a:lnTo>
                  <a:pt x="2144849" y="987101"/>
                </a:lnTo>
                <a:lnTo>
                  <a:pt x="2147800" y="991374"/>
                </a:lnTo>
                <a:lnTo>
                  <a:pt x="2163137" y="991367"/>
                </a:lnTo>
                <a:cubicBezTo>
                  <a:pt x="2165531" y="991109"/>
                  <a:pt x="2162879" y="988974"/>
                  <a:pt x="2160265" y="987182"/>
                </a:cubicBezTo>
                <a:cubicBezTo>
                  <a:pt x="2186564" y="993683"/>
                  <a:pt x="2186564" y="993683"/>
                  <a:pt x="2186564" y="993683"/>
                </a:cubicBezTo>
                <a:cubicBezTo>
                  <a:pt x="2181860" y="991768"/>
                  <a:pt x="2177072" y="992286"/>
                  <a:pt x="2172628" y="992765"/>
                </a:cubicBezTo>
                <a:cubicBezTo>
                  <a:pt x="2167841" y="993281"/>
                  <a:pt x="2173107" y="997210"/>
                  <a:pt x="2175416" y="999380"/>
                </a:cubicBezTo>
                <a:lnTo>
                  <a:pt x="2151987" y="997443"/>
                </a:lnTo>
                <a:lnTo>
                  <a:pt x="2157897" y="1006007"/>
                </a:lnTo>
                <a:lnTo>
                  <a:pt x="2189911" y="1010809"/>
                </a:lnTo>
                <a:lnTo>
                  <a:pt x="2160262" y="1009433"/>
                </a:lnTo>
                <a:lnTo>
                  <a:pt x="2168061" y="1020731"/>
                </a:lnTo>
                <a:lnTo>
                  <a:pt x="2168738" y="1020848"/>
                </a:lnTo>
                <a:cubicBezTo>
                  <a:pt x="2182933" y="1024158"/>
                  <a:pt x="2199261" y="1024817"/>
                  <a:pt x="2215811" y="1027528"/>
                </a:cubicBezTo>
                <a:lnTo>
                  <a:pt x="2216069" y="1029921"/>
                </a:lnTo>
                <a:cubicBezTo>
                  <a:pt x="2202133" y="1029002"/>
                  <a:pt x="2185584" y="1026292"/>
                  <a:pt x="2171306" y="1025412"/>
                </a:cubicBezTo>
                <a:lnTo>
                  <a:pt x="2171292" y="1025414"/>
                </a:lnTo>
                <a:lnTo>
                  <a:pt x="2178148" y="1035346"/>
                </a:lnTo>
                <a:lnTo>
                  <a:pt x="2208336" y="1037195"/>
                </a:lnTo>
                <a:cubicBezTo>
                  <a:pt x="2220997" y="1038726"/>
                  <a:pt x="2233504" y="1040834"/>
                  <a:pt x="2245498" y="1042998"/>
                </a:cubicBezTo>
                <a:cubicBezTo>
                  <a:pt x="2247891" y="1042741"/>
                  <a:pt x="2245241" y="1040606"/>
                  <a:pt x="2244982" y="1038214"/>
                </a:cubicBezTo>
                <a:cubicBezTo>
                  <a:pt x="2247375" y="1037955"/>
                  <a:pt x="2247375" y="1037955"/>
                  <a:pt x="2247375" y="1037955"/>
                </a:cubicBezTo>
                <a:cubicBezTo>
                  <a:pt x="2247633" y="1040347"/>
                  <a:pt x="2252817" y="1046705"/>
                  <a:pt x="2257260" y="1046225"/>
                </a:cubicBezTo>
                <a:cubicBezTo>
                  <a:pt x="2283338" y="1050675"/>
                  <a:pt x="2283338" y="1050675"/>
                  <a:pt x="2283338" y="1050675"/>
                </a:cubicBezTo>
                <a:cubicBezTo>
                  <a:pt x="2299630" y="1050992"/>
                  <a:pt x="2318869" y="1056178"/>
                  <a:pt x="2337812" y="1058631"/>
                </a:cubicBezTo>
                <a:cubicBezTo>
                  <a:pt x="2323656" y="1055662"/>
                  <a:pt x="2309379" y="1054782"/>
                  <a:pt x="2295443" y="1053865"/>
                </a:cubicBezTo>
                <a:cubicBezTo>
                  <a:pt x="2293049" y="1054123"/>
                  <a:pt x="2293307" y="1056515"/>
                  <a:pt x="2295702" y="1056257"/>
                </a:cubicBezTo>
                <a:cubicBezTo>
                  <a:pt x="2265217" y="1052630"/>
                  <a:pt x="2234352" y="1048696"/>
                  <a:pt x="2201473" y="1045325"/>
                </a:cubicBezTo>
                <a:lnTo>
                  <a:pt x="2184520" y="1044579"/>
                </a:lnTo>
                <a:lnTo>
                  <a:pt x="2200920" y="1068345"/>
                </a:lnTo>
                <a:lnTo>
                  <a:pt x="2187075" y="1070058"/>
                </a:lnTo>
                <a:lnTo>
                  <a:pt x="2134743" y="1082954"/>
                </a:lnTo>
                <a:lnTo>
                  <a:pt x="2138041" y="1082597"/>
                </a:lnTo>
                <a:cubicBezTo>
                  <a:pt x="2154332" y="1082917"/>
                  <a:pt x="2154332" y="1082917"/>
                  <a:pt x="2154332" y="1082917"/>
                </a:cubicBezTo>
                <a:cubicBezTo>
                  <a:pt x="2161172" y="1082178"/>
                  <a:pt x="2168267" y="1083833"/>
                  <a:pt x="2175707" y="1085451"/>
                </a:cubicBezTo>
                <a:cubicBezTo>
                  <a:pt x="2178016" y="1087623"/>
                  <a:pt x="2183282" y="1091550"/>
                  <a:pt x="2185333" y="1091329"/>
                </a:cubicBezTo>
                <a:cubicBezTo>
                  <a:pt x="2199611" y="1092210"/>
                  <a:pt x="2199611" y="1092210"/>
                  <a:pt x="2199611" y="1092210"/>
                </a:cubicBezTo>
                <a:cubicBezTo>
                  <a:pt x="2209322" y="1095658"/>
                  <a:pt x="2220864" y="1096833"/>
                  <a:pt x="2230355" y="1098231"/>
                </a:cubicBezTo>
                <a:cubicBezTo>
                  <a:pt x="2242459" y="1101419"/>
                  <a:pt x="2242459" y="1101419"/>
                  <a:pt x="2242459" y="1101419"/>
                </a:cubicBezTo>
                <a:cubicBezTo>
                  <a:pt x="2244853" y="1101162"/>
                  <a:pt x="2244853" y="1101162"/>
                  <a:pt x="2244595" y="1098769"/>
                </a:cubicBezTo>
                <a:cubicBezTo>
                  <a:pt x="2254085" y="1100166"/>
                  <a:pt x="2263234" y="1101600"/>
                  <a:pt x="2275118" y="1102739"/>
                </a:cubicBezTo>
                <a:cubicBezTo>
                  <a:pt x="2274859" y="1100345"/>
                  <a:pt x="2274602" y="1097953"/>
                  <a:pt x="2271950" y="1095818"/>
                </a:cubicBezTo>
                <a:cubicBezTo>
                  <a:pt x="2307260" y="1099272"/>
                  <a:pt x="2307260" y="1099272"/>
                  <a:pt x="2307260" y="1099272"/>
                </a:cubicBezTo>
                <a:cubicBezTo>
                  <a:pt x="2316713" y="1100328"/>
                  <a:pt x="2326202" y="1101725"/>
                  <a:pt x="2335692" y="1103121"/>
                </a:cubicBezTo>
                <a:cubicBezTo>
                  <a:pt x="2333298" y="1103379"/>
                  <a:pt x="2330906" y="1103637"/>
                  <a:pt x="2328854" y="1103859"/>
                </a:cubicBezTo>
                <a:cubicBezTo>
                  <a:pt x="2326460" y="1104117"/>
                  <a:pt x="2334037" y="1110216"/>
                  <a:pt x="2336689" y="1112349"/>
                </a:cubicBezTo>
                <a:cubicBezTo>
                  <a:pt x="2349053" y="1117933"/>
                  <a:pt x="2363466" y="1123294"/>
                  <a:pt x="2377879" y="1128655"/>
                </a:cubicBezTo>
                <a:cubicBezTo>
                  <a:pt x="2350268" y="1129212"/>
                  <a:pt x="2293401" y="1121514"/>
                  <a:pt x="2297785" y="1139715"/>
                </a:cubicBezTo>
                <a:lnTo>
                  <a:pt x="2298042" y="1142107"/>
                </a:lnTo>
                <a:lnTo>
                  <a:pt x="2244361" y="1131285"/>
                </a:lnTo>
                <a:lnTo>
                  <a:pt x="2248954" y="1137942"/>
                </a:lnTo>
                <a:lnTo>
                  <a:pt x="2274875" y="1142185"/>
                </a:lnTo>
                <a:lnTo>
                  <a:pt x="2251249" y="1141267"/>
                </a:lnTo>
                <a:lnTo>
                  <a:pt x="2267551" y="1164889"/>
                </a:lnTo>
                <a:lnTo>
                  <a:pt x="2238270" y="1169914"/>
                </a:lnTo>
                <a:cubicBezTo>
                  <a:pt x="2241162" y="1174105"/>
                  <a:pt x="2243717" y="1178623"/>
                  <a:pt x="2247506" y="1182617"/>
                </a:cubicBezTo>
                <a:lnTo>
                  <a:pt x="2255518" y="1187224"/>
                </a:lnTo>
                <a:lnTo>
                  <a:pt x="2261131" y="1187929"/>
                </a:lnTo>
                <a:cubicBezTo>
                  <a:pt x="2261260" y="1189126"/>
                  <a:pt x="2262490" y="1190117"/>
                  <a:pt x="2264021" y="1191076"/>
                </a:cubicBezTo>
                <a:lnTo>
                  <a:pt x="2265852" y="1192230"/>
                </a:lnTo>
                <a:lnTo>
                  <a:pt x="2282891" y="1192691"/>
                </a:lnTo>
                <a:lnTo>
                  <a:pt x="2286819" y="1192807"/>
                </a:lnTo>
                <a:lnTo>
                  <a:pt x="2297547" y="1208351"/>
                </a:lnTo>
                <a:lnTo>
                  <a:pt x="2289207" y="1210545"/>
                </a:lnTo>
                <a:lnTo>
                  <a:pt x="2292383" y="1213908"/>
                </a:lnTo>
                <a:cubicBezTo>
                  <a:pt x="2294907" y="1215667"/>
                  <a:pt x="2298064" y="1217661"/>
                  <a:pt x="2299389" y="1218729"/>
                </a:cubicBezTo>
                <a:cubicBezTo>
                  <a:pt x="2327481" y="1222615"/>
                  <a:pt x="2353780" y="1229115"/>
                  <a:pt x="2382213" y="1232964"/>
                </a:cubicBezTo>
                <a:cubicBezTo>
                  <a:pt x="2379821" y="1233222"/>
                  <a:pt x="2379821" y="1233222"/>
                  <a:pt x="2379821" y="1233222"/>
                </a:cubicBezTo>
                <a:cubicBezTo>
                  <a:pt x="2361440" y="1232783"/>
                  <a:pt x="2340322" y="1232641"/>
                  <a:pt x="2321637" y="1232580"/>
                </a:cubicBezTo>
                <a:cubicBezTo>
                  <a:pt x="2302915" y="1232180"/>
                  <a:pt x="2284535" y="1231741"/>
                  <a:pt x="2266071" y="1233733"/>
                </a:cubicBezTo>
                <a:cubicBezTo>
                  <a:pt x="2261284" y="1234250"/>
                  <a:pt x="2271512" y="1242483"/>
                  <a:pt x="2273905" y="1242224"/>
                </a:cubicBezTo>
                <a:cubicBezTo>
                  <a:pt x="2276556" y="1244359"/>
                  <a:pt x="2278607" y="1244138"/>
                  <a:pt x="2281260" y="1246272"/>
                </a:cubicBezTo>
                <a:cubicBezTo>
                  <a:pt x="2279086" y="1248580"/>
                  <a:pt x="2274642" y="1249061"/>
                  <a:pt x="2272249" y="1249319"/>
                </a:cubicBezTo>
                <a:cubicBezTo>
                  <a:pt x="2272249" y="1249319"/>
                  <a:pt x="2270196" y="1249540"/>
                  <a:pt x="2268061" y="1252191"/>
                </a:cubicBezTo>
                <a:cubicBezTo>
                  <a:pt x="2235440" y="1251215"/>
                  <a:pt x="2202182" y="1247540"/>
                  <a:pt x="2167989" y="1251228"/>
                </a:cubicBezTo>
                <a:cubicBezTo>
                  <a:pt x="2163201" y="1251744"/>
                  <a:pt x="2175602" y="1257668"/>
                  <a:pt x="2177874" y="1259497"/>
                </a:cubicBezTo>
                <a:cubicBezTo>
                  <a:pt x="2190017" y="1263029"/>
                  <a:pt x="2204173" y="1265997"/>
                  <a:pt x="2216315" y="1269530"/>
                </a:cubicBezTo>
                <a:lnTo>
                  <a:pt x="2216573" y="1271922"/>
                </a:lnTo>
                <a:cubicBezTo>
                  <a:pt x="2197851" y="1271521"/>
                  <a:pt x="2177077" y="1271341"/>
                  <a:pt x="2158354" y="1270939"/>
                </a:cubicBezTo>
                <a:cubicBezTo>
                  <a:pt x="2153566" y="1271455"/>
                  <a:pt x="2166189" y="1279431"/>
                  <a:pt x="2168840" y="1281566"/>
                </a:cubicBezTo>
                <a:cubicBezTo>
                  <a:pt x="2178331" y="1282964"/>
                  <a:pt x="2187783" y="1284018"/>
                  <a:pt x="2197532" y="1287808"/>
                </a:cubicBezTo>
                <a:cubicBezTo>
                  <a:pt x="2192746" y="1288324"/>
                  <a:pt x="2188558" y="1291196"/>
                  <a:pt x="2183991" y="1293763"/>
                </a:cubicBezTo>
                <a:cubicBezTo>
                  <a:pt x="2177153" y="1294501"/>
                  <a:pt x="2177153" y="1294501"/>
                  <a:pt x="2177153" y="1294501"/>
                </a:cubicBezTo>
                <a:cubicBezTo>
                  <a:pt x="2176673" y="1290057"/>
                  <a:pt x="2171712" y="1285751"/>
                  <a:pt x="2166926" y="1286267"/>
                </a:cubicBezTo>
                <a:cubicBezTo>
                  <a:pt x="2145847" y="1286467"/>
                  <a:pt x="2127466" y="1286027"/>
                  <a:pt x="2109002" y="1288020"/>
                </a:cubicBezTo>
                <a:cubicBezTo>
                  <a:pt x="2104215" y="1288536"/>
                  <a:pt x="2112132" y="1294598"/>
                  <a:pt x="2114443" y="1296770"/>
                </a:cubicBezTo>
                <a:cubicBezTo>
                  <a:pt x="2109998" y="1297250"/>
                  <a:pt x="2109998" y="1297250"/>
                  <a:pt x="2109998" y="1297250"/>
                </a:cubicBezTo>
                <a:cubicBezTo>
                  <a:pt x="2109998" y="1297250"/>
                  <a:pt x="2107603" y="1297507"/>
                  <a:pt x="2110254" y="1299641"/>
                </a:cubicBezTo>
                <a:cubicBezTo>
                  <a:pt x="2091275" y="1296848"/>
                  <a:pt x="2074724" y="1294137"/>
                  <a:pt x="2056260" y="1296129"/>
                </a:cubicBezTo>
                <a:cubicBezTo>
                  <a:pt x="2053609" y="1293995"/>
                  <a:pt x="2061527" y="1300057"/>
                  <a:pt x="2061785" y="1302448"/>
                </a:cubicBezTo>
                <a:cubicBezTo>
                  <a:pt x="2071754" y="1308289"/>
                  <a:pt x="2083554" y="1311858"/>
                  <a:pt x="2095659" y="1315047"/>
                </a:cubicBezTo>
                <a:cubicBezTo>
                  <a:pt x="2076715" y="1312597"/>
                  <a:pt x="2057736" y="1309802"/>
                  <a:pt x="2039012" y="1309400"/>
                </a:cubicBezTo>
                <a:cubicBezTo>
                  <a:pt x="2034568" y="1309880"/>
                  <a:pt x="2044795" y="1318114"/>
                  <a:pt x="2046847" y="1317892"/>
                </a:cubicBezTo>
                <a:cubicBezTo>
                  <a:pt x="2080583" y="1326009"/>
                  <a:pt x="2113720" y="1331772"/>
                  <a:pt x="2146599" y="1335142"/>
                </a:cubicBezTo>
                <a:cubicBezTo>
                  <a:pt x="2146858" y="1337535"/>
                  <a:pt x="2149732" y="1341720"/>
                  <a:pt x="2154433" y="1343633"/>
                </a:cubicBezTo>
                <a:cubicBezTo>
                  <a:pt x="2128394" y="1339527"/>
                  <a:pt x="2102574" y="1337471"/>
                  <a:pt x="2077787" y="1344985"/>
                </a:cubicBezTo>
                <a:cubicBezTo>
                  <a:pt x="2075736" y="1345206"/>
                  <a:pt x="2085363" y="1351083"/>
                  <a:pt x="2088015" y="1353218"/>
                </a:cubicBezTo>
                <a:cubicBezTo>
                  <a:pt x="2095075" y="1354531"/>
                  <a:pt x="2095075" y="1354531"/>
                  <a:pt x="2095075" y="1354531"/>
                </a:cubicBezTo>
                <a:cubicBezTo>
                  <a:pt x="2090629" y="1355010"/>
                  <a:pt x="2088236" y="1355270"/>
                  <a:pt x="2085843" y="1355526"/>
                </a:cubicBezTo>
                <a:cubicBezTo>
                  <a:pt x="2083791" y="1355747"/>
                  <a:pt x="2094019" y="1363982"/>
                  <a:pt x="2096071" y="1363760"/>
                </a:cubicBezTo>
                <a:cubicBezTo>
                  <a:pt x="2105560" y="1365157"/>
                  <a:pt x="2115049" y="1366554"/>
                  <a:pt x="2124506" y="1367609"/>
                </a:cubicBezTo>
                <a:cubicBezTo>
                  <a:pt x="2126897" y="1367350"/>
                  <a:pt x="2121631" y="1363424"/>
                  <a:pt x="2119321" y="1361253"/>
                </a:cubicBezTo>
                <a:cubicBezTo>
                  <a:pt x="2139839" y="1359040"/>
                  <a:pt x="2163264" y="1361354"/>
                  <a:pt x="2184342" y="1361156"/>
                </a:cubicBezTo>
                <a:cubicBezTo>
                  <a:pt x="2186994" y="1363290"/>
                  <a:pt x="2194570" y="1369389"/>
                  <a:pt x="2196963" y="1369131"/>
                </a:cubicBezTo>
                <a:cubicBezTo>
                  <a:pt x="2250874" y="1375074"/>
                  <a:pt x="2250874" y="1375074"/>
                  <a:pt x="2250874" y="1375074"/>
                </a:cubicBezTo>
                <a:cubicBezTo>
                  <a:pt x="2230358" y="1377286"/>
                  <a:pt x="2207449" y="1379756"/>
                  <a:pt x="2186849" y="1384399"/>
                </a:cubicBezTo>
                <a:cubicBezTo>
                  <a:pt x="2184456" y="1384658"/>
                  <a:pt x="2194684" y="1392891"/>
                  <a:pt x="2194684" y="1392891"/>
                </a:cubicBezTo>
                <a:cubicBezTo>
                  <a:pt x="2204137" y="1393945"/>
                  <a:pt x="2211233" y="1395600"/>
                  <a:pt x="2218330" y="1397257"/>
                </a:cubicBezTo>
                <a:cubicBezTo>
                  <a:pt x="2213886" y="1397736"/>
                  <a:pt x="2213886" y="1397736"/>
                  <a:pt x="2213886" y="1397736"/>
                </a:cubicBezTo>
                <a:cubicBezTo>
                  <a:pt x="2193027" y="1399985"/>
                  <a:pt x="2172254" y="1399805"/>
                  <a:pt x="2154045" y="1404189"/>
                </a:cubicBezTo>
                <a:cubicBezTo>
                  <a:pt x="2149602" y="1404669"/>
                  <a:pt x="2159229" y="1410546"/>
                  <a:pt x="2161881" y="1412680"/>
                </a:cubicBezTo>
                <a:cubicBezTo>
                  <a:pt x="2168941" y="1413994"/>
                  <a:pt x="2176379" y="1415612"/>
                  <a:pt x="2185869" y="1417009"/>
                </a:cubicBezTo>
                <a:cubicBezTo>
                  <a:pt x="2176638" y="1418005"/>
                  <a:pt x="2169197" y="1416387"/>
                  <a:pt x="2159966" y="1417383"/>
                </a:cubicBezTo>
                <a:cubicBezTo>
                  <a:pt x="2157658" y="1415211"/>
                  <a:pt x="2155042" y="1413419"/>
                  <a:pt x="2155042" y="1413419"/>
                </a:cubicBezTo>
                <a:cubicBezTo>
                  <a:pt x="2126351" y="1407177"/>
                  <a:pt x="2100532" y="1405121"/>
                  <a:pt x="2072440" y="1401234"/>
                </a:cubicBezTo>
                <a:cubicBezTo>
                  <a:pt x="2093472" y="1403807"/>
                  <a:pt x="2114808" y="1406001"/>
                  <a:pt x="2135583" y="1406181"/>
                </a:cubicBezTo>
                <a:cubicBezTo>
                  <a:pt x="2138234" y="1408316"/>
                  <a:pt x="2130400" y="1399824"/>
                  <a:pt x="2125355" y="1397948"/>
                </a:cubicBezTo>
                <a:cubicBezTo>
                  <a:pt x="2097484" y="1396111"/>
                  <a:pt x="2097484" y="1396111"/>
                  <a:pt x="2097484" y="1396111"/>
                </a:cubicBezTo>
                <a:cubicBezTo>
                  <a:pt x="2094611" y="1391927"/>
                  <a:pt x="2091961" y="1389793"/>
                  <a:pt x="2087293" y="1388220"/>
                </a:cubicBezTo>
                <a:cubicBezTo>
                  <a:pt x="2080455" y="1388959"/>
                  <a:pt x="2070965" y="1387561"/>
                  <a:pt x="2061476" y="1386164"/>
                </a:cubicBezTo>
                <a:cubicBezTo>
                  <a:pt x="2096268" y="1384832"/>
                  <a:pt x="2131198" y="1387981"/>
                  <a:pt x="2168606" y="1388441"/>
                </a:cubicBezTo>
                <a:cubicBezTo>
                  <a:pt x="2171000" y="1388183"/>
                  <a:pt x="2163203" y="1380033"/>
                  <a:pt x="2158415" y="1380550"/>
                </a:cubicBezTo>
                <a:cubicBezTo>
                  <a:pt x="2113873" y="1378093"/>
                  <a:pt x="2071505" y="1373325"/>
                  <a:pt x="2027996" y="1380439"/>
                </a:cubicBezTo>
                <a:cubicBezTo>
                  <a:pt x="2025944" y="1380660"/>
                  <a:pt x="2028254" y="1382832"/>
                  <a:pt x="2030906" y="1384967"/>
                </a:cubicBezTo>
                <a:cubicBezTo>
                  <a:pt x="2026460" y="1385445"/>
                  <a:pt x="2021415" y="1383569"/>
                  <a:pt x="2016970" y="1384049"/>
                </a:cubicBezTo>
                <a:cubicBezTo>
                  <a:pt x="2014576" y="1384306"/>
                  <a:pt x="2017227" y="1386441"/>
                  <a:pt x="2020101" y="1390628"/>
                </a:cubicBezTo>
                <a:cubicBezTo>
                  <a:pt x="2010611" y="1389230"/>
                  <a:pt x="2001378" y="1390226"/>
                  <a:pt x="1991924" y="1389170"/>
                </a:cubicBezTo>
                <a:cubicBezTo>
                  <a:pt x="1987138" y="1389687"/>
                  <a:pt x="1997366" y="1397920"/>
                  <a:pt x="1999758" y="1397662"/>
                </a:cubicBezTo>
                <a:cubicBezTo>
                  <a:pt x="2033118" y="1405475"/>
                  <a:pt x="2068390" y="1408586"/>
                  <a:pt x="2101307" y="1412298"/>
                </a:cubicBezTo>
                <a:cubicBezTo>
                  <a:pt x="2087370" y="1411381"/>
                  <a:pt x="2073693" y="1412856"/>
                  <a:pt x="2057023" y="1412233"/>
                </a:cubicBezTo>
                <a:cubicBezTo>
                  <a:pt x="2054970" y="1412455"/>
                  <a:pt x="2062803" y="1420947"/>
                  <a:pt x="2065197" y="1420688"/>
                </a:cubicBezTo>
                <a:cubicBezTo>
                  <a:pt x="2072515" y="1424395"/>
                  <a:pt x="2082006" y="1425790"/>
                  <a:pt x="2089102" y="1427446"/>
                </a:cubicBezTo>
                <a:cubicBezTo>
                  <a:pt x="2061148" y="1428040"/>
                  <a:pt x="2032714" y="1424192"/>
                  <a:pt x="2002967" y="1427400"/>
                </a:cubicBezTo>
                <a:cubicBezTo>
                  <a:pt x="1998521" y="1427880"/>
                  <a:pt x="2010800" y="1435890"/>
                  <a:pt x="2013194" y="1435633"/>
                </a:cubicBezTo>
                <a:cubicBezTo>
                  <a:pt x="2025077" y="1436772"/>
                  <a:pt x="2036582" y="1437606"/>
                  <a:pt x="2048467" y="1438744"/>
                </a:cubicBezTo>
                <a:cubicBezTo>
                  <a:pt x="2048467" y="1438744"/>
                  <a:pt x="2050860" y="1438486"/>
                  <a:pt x="2052912" y="1438265"/>
                </a:cubicBezTo>
                <a:cubicBezTo>
                  <a:pt x="2057957" y="1440142"/>
                  <a:pt x="2062402" y="1439663"/>
                  <a:pt x="2067189" y="1439146"/>
                </a:cubicBezTo>
                <a:cubicBezTo>
                  <a:pt x="2060007" y="1439921"/>
                  <a:pt x="2060007" y="1439921"/>
                  <a:pt x="2060007" y="1439921"/>
                </a:cubicBezTo>
                <a:cubicBezTo>
                  <a:pt x="2058178" y="1442193"/>
                  <a:pt x="2068184" y="1448375"/>
                  <a:pt x="2070236" y="1448153"/>
                </a:cubicBezTo>
                <a:cubicBezTo>
                  <a:pt x="2087385" y="1453221"/>
                  <a:pt x="2103715" y="1453880"/>
                  <a:pt x="2120006" y="1454197"/>
                </a:cubicBezTo>
                <a:cubicBezTo>
                  <a:pt x="2087644" y="1455613"/>
                  <a:pt x="2057296" y="1456466"/>
                  <a:pt x="2025155" y="1459932"/>
                </a:cubicBezTo>
                <a:cubicBezTo>
                  <a:pt x="2017801" y="1455885"/>
                  <a:pt x="2010740" y="1454571"/>
                  <a:pt x="2001249" y="1453174"/>
                </a:cubicBezTo>
                <a:cubicBezTo>
                  <a:pt x="2012532" y="1451957"/>
                  <a:pt x="2024418" y="1453096"/>
                  <a:pt x="2035701" y="1451879"/>
                </a:cubicBezTo>
                <a:cubicBezTo>
                  <a:pt x="2040488" y="1451362"/>
                  <a:pt x="2032654" y="1442871"/>
                  <a:pt x="2027866" y="1443387"/>
                </a:cubicBezTo>
                <a:cubicBezTo>
                  <a:pt x="2007092" y="1443208"/>
                  <a:pt x="1988629" y="1445199"/>
                  <a:pt x="1968029" y="1449842"/>
                </a:cubicBezTo>
                <a:cubicBezTo>
                  <a:pt x="1965977" y="1450063"/>
                  <a:pt x="1970902" y="1454027"/>
                  <a:pt x="1975946" y="1455904"/>
                </a:cubicBezTo>
                <a:cubicBezTo>
                  <a:pt x="1964321" y="1457158"/>
                  <a:pt x="1955090" y="1458153"/>
                  <a:pt x="1943462" y="1459408"/>
                </a:cubicBezTo>
                <a:cubicBezTo>
                  <a:pt x="1939277" y="1462279"/>
                  <a:pt x="1951640" y="1467862"/>
                  <a:pt x="1953690" y="1467640"/>
                </a:cubicBezTo>
                <a:cubicBezTo>
                  <a:pt x="1958736" y="1469517"/>
                  <a:pt x="1958736" y="1469517"/>
                  <a:pt x="1958736" y="1469517"/>
                </a:cubicBezTo>
                <a:cubicBezTo>
                  <a:pt x="1926077" y="1468197"/>
                  <a:pt x="1893115" y="1467258"/>
                  <a:pt x="1863367" y="1470466"/>
                </a:cubicBezTo>
                <a:cubicBezTo>
                  <a:pt x="1858579" y="1470982"/>
                  <a:pt x="1868807" y="1479216"/>
                  <a:pt x="1871201" y="1478958"/>
                </a:cubicBezTo>
                <a:lnTo>
                  <a:pt x="1864363" y="1479696"/>
                </a:lnTo>
                <a:cubicBezTo>
                  <a:pt x="1861969" y="1479954"/>
                  <a:pt x="1864841" y="1484139"/>
                  <a:pt x="1869545" y="1486052"/>
                </a:cubicBezTo>
                <a:cubicBezTo>
                  <a:pt x="1860313" y="1487047"/>
                  <a:pt x="1851423" y="1488007"/>
                  <a:pt x="1839798" y="1489261"/>
                </a:cubicBezTo>
                <a:cubicBezTo>
                  <a:pt x="1837403" y="1489518"/>
                  <a:pt x="1842412" y="1491054"/>
                  <a:pt x="1844979" y="1495619"/>
                </a:cubicBezTo>
                <a:cubicBezTo>
                  <a:pt x="1840277" y="1493704"/>
                  <a:pt x="1835489" y="1494221"/>
                  <a:pt x="1831044" y="1494700"/>
                </a:cubicBezTo>
                <a:cubicBezTo>
                  <a:pt x="1826598" y="1495180"/>
                  <a:pt x="1836484" y="1503450"/>
                  <a:pt x="1838878" y="1503193"/>
                </a:cubicBezTo>
                <a:cubicBezTo>
                  <a:pt x="1843923" y="1505068"/>
                  <a:pt x="1850761" y="1504331"/>
                  <a:pt x="1857860" y="1505986"/>
                </a:cubicBezTo>
                <a:lnTo>
                  <a:pt x="1807044" y="1507345"/>
                </a:lnTo>
                <a:lnTo>
                  <a:pt x="1763612" y="1538102"/>
                </a:lnTo>
                <a:cubicBezTo>
                  <a:pt x="1747086" y="1549641"/>
                  <a:pt x="1729270" y="1562171"/>
                  <a:pt x="1711207" y="1575670"/>
                </a:cubicBezTo>
                <a:cubicBezTo>
                  <a:pt x="1656623" y="1615590"/>
                  <a:pt x="1613876" y="1651468"/>
                  <a:pt x="1573923" y="1685416"/>
                </a:cubicBezTo>
                <a:cubicBezTo>
                  <a:pt x="1532743" y="1717586"/>
                  <a:pt x="1495840" y="1749431"/>
                  <a:pt x="1457815" y="1786174"/>
                </a:cubicBezTo>
                <a:cubicBezTo>
                  <a:pt x="1421962" y="1819543"/>
                  <a:pt x="1390934" y="1838707"/>
                  <a:pt x="1360462" y="1876613"/>
                </a:cubicBezTo>
                <a:cubicBezTo>
                  <a:pt x="1342902" y="1897357"/>
                  <a:pt x="1301991" y="1957091"/>
                  <a:pt x="1279055" y="2021671"/>
                </a:cubicBezTo>
                <a:cubicBezTo>
                  <a:pt x="1223224" y="2176077"/>
                  <a:pt x="1203623" y="2357981"/>
                  <a:pt x="1218748" y="2553793"/>
                </a:cubicBezTo>
                <a:cubicBezTo>
                  <a:pt x="1226602" y="2653748"/>
                  <a:pt x="1247122" y="2753584"/>
                  <a:pt x="1277595" y="2843929"/>
                </a:cubicBezTo>
                <a:cubicBezTo>
                  <a:pt x="1308673" y="2934605"/>
                  <a:pt x="1349483" y="3018191"/>
                  <a:pt x="1391699" y="3088054"/>
                </a:cubicBezTo>
                <a:cubicBezTo>
                  <a:pt x="1424721" y="3145140"/>
                  <a:pt x="1468320" y="3178425"/>
                  <a:pt x="1507932" y="3214086"/>
                </a:cubicBezTo>
                <a:cubicBezTo>
                  <a:pt x="1544487" y="3245857"/>
                  <a:pt x="1582171" y="3278724"/>
                  <a:pt x="1637297" y="3331427"/>
                </a:cubicBezTo>
                <a:cubicBezTo>
                  <a:pt x="1668077" y="3360810"/>
                  <a:pt x="1686903" y="3381567"/>
                  <a:pt x="1705047" y="3402422"/>
                </a:cubicBezTo>
                <a:cubicBezTo>
                  <a:pt x="1722997" y="3421909"/>
                  <a:pt x="1741787" y="3440440"/>
                  <a:pt x="1767254" y="3458864"/>
                </a:cubicBezTo>
                <a:cubicBezTo>
                  <a:pt x="1805157" y="3489329"/>
                  <a:pt x="1862625" y="3517168"/>
                  <a:pt x="1916385" y="3543440"/>
                </a:cubicBezTo>
                <a:cubicBezTo>
                  <a:pt x="2106952" y="3633169"/>
                  <a:pt x="2318471" y="3667937"/>
                  <a:pt x="2519663" y="3651334"/>
                </a:cubicBezTo>
                <a:cubicBezTo>
                  <a:pt x="2721502" y="3632409"/>
                  <a:pt x="2911176" y="3564880"/>
                  <a:pt x="3072896" y="3457393"/>
                </a:cubicBezTo>
                <a:cubicBezTo>
                  <a:pt x="2971819" y="3518525"/>
                  <a:pt x="2858526" y="3565217"/>
                  <a:pt x="2737412" y="3594054"/>
                </a:cubicBezTo>
                <a:cubicBezTo>
                  <a:pt x="2617566" y="3622015"/>
                  <a:pt x="2492224" y="3632770"/>
                  <a:pt x="2373043" y="3622023"/>
                </a:cubicBezTo>
                <a:cubicBezTo>
                  <a:pt x="2319368" y="3617069"/>
                  <a:pt x="2273832" y="3612495"/>
                  <a:pt x="2221241" y="3600417"/>
                </a:cubicBezTo>
                <a:cubicBezTo>
                  <a:pt x="2168431" y="3590739"/>
                  <a:pt x="2106436" y="3574275"/>
                  <a:pt x="2026449" y="3540978"/>
                </a:cubicBezTo>
                <a:cubicBezTo>
                  <a:pt x="2009923" y="3535507"/>
                  <a:pt x="1933390" y="3503954"/>
                  <a:pt x="1863958" y="3461498"/>
                </a:cubicBezTo>
                <a:cubicBezTo>
                  <a:pt x="1795657" y="3420135"/>
                  <a:pt x="1738535" y="3371059"/>
                  <a:pt x="1739873" y="3363761"/>
                </a:cubicBezTo>
                <a:cubicBezTo>
                  <a:pt x="1740956" y="3356637"/>
                  <a:pt x="1735358" y="3354501"/>
                  <a:pt x="1777578" y="3381987"/>
                </a:cubicBezTo>
                <a:cubicBezTo>
                  <a:pt x="1832402" y="3415777"/>
                  <a:pt x="1899029" y="3454169"/>
                  <a:pt x="1970192" y="3487179"/>
                </a:cubicBezTo>
                <a:cubicBezTo>
                  <a:pt x="2040086" y="3521067"/>
                  <a:pt x="2113640" y="3548303"/>
                  <a:pt x="2179304" y="3564110"/>
                </a:cubicBezTo>
                <a:cubicBezTo>
                  <a:pt x="2293716" y="3592399"/>
                  <a:pt x="2409443" y="3601403"/>
                  <a:pt x="2521426" y="3595743"/>
                </a:cubicBezTo>
                <a:cubicBezTo>
                  <a:pt x="2632356" y="3588558"/>
                  <a:pt x="2741241" y="3565910"/>
                  <a:pt x="2844331" y="3528889"/>
                </a:cubicBezTo>
                <a:cubicBezTo>
                  <a:pt x="2945720" y="3492664"/>
                  <a:pt x="3043110" y="3441949"/>
                  <a:pt x="3131988" y="3378360"/>
                </a:cubicBezTo>
                <a:lnTo>
                  <a:pt x="3231136" y="3297574"/>
                </a:lnTo>
                <a:lnTo>
                  <a:pt x="3259664" y="3252163"/>
                </a:lnTo>
                <a:cubicBezTo>
                  <a:pt x="3263073" y="3245404"/>
                  <a:pt x="3277717" y="3225144"/>
                  <a:pt x="3265148" y="3248704"/>
                </a:cubicBezTo>
                <a:cubicBezTo>
                  <a:pt x="3258141" y="3258818"/>
                  <a:pt x="3250905" y="3270520"/>
                  <a:pt x="3245485" y="3280807"/>
                </a:cubicBezTo>
                <a:lnTo>
                  <a:pt x="3240371" y="3290049"/>
                </a:lnTo>
                <a:lnTo>
                  <a:pt x="3251766" y="3280765"/>
                </a:lnTo>
                <a:lnTo>
                  <a:pt x="3285403" y="3221565"/>
                </a:lnTo>
                <a:cubicBezTo>
                  <a:pt x="3303354" y="3192712"/>
                  <a:pt x="3323119" y="3162443"/>
                  <a:pt x="3342871" y="3131914"/>
                </a:cubicBezTo>
                <a:cubicBezTo>
                  <a:pt x="3389434" y="3056009"/>
                  <a:pt x="3425818" y="2972783"/>
                  <a:pt x="3462501" y="2889278"/>
                </a:cubicBezTo>
                <a:cubicBezTo>
                  <a:pt x="3467419" y="2875600"/>
                  <a:pt x="3470393" y="2862032"/>
                  <a:pt x="3476174" y="2850303"/>
                </a:cubicBezTo>
                <a:lnTo>
                  <a:pt x="3482033" y="2840908"/>
                </a:lnTo>
                <a:lnTo>
                  <a:pt x="3483253" y="2842660"/>
                </a:lnTo>
                <a:cubicBezTo>
                  <a:pt x="3474193" y="2862677"/>
                  <a:pt x="3467099" y="2879773"/>
                  <a:pt x="3478935" y="2856758"/>
                </a:cubicBezTo>
                <a:lnTo>
                  <a:pt x="3485218" y="2844120"/>
                </a:lnTo>
                <a:lnTo>
                  <a:pt x="3485226" y="2844127"/>
                </a:lnTo>
                <a:lnTo>
                  <a:pt x="3485267" y="2844021"/>
                </a:lnTo>
                <a:lnTo>
                  <a:pt x="3497709" y="2818993"/>
                </a:lnTo>
                <a:cubicBezTo>
                  <a:pt x="3495797" y="2821465"/>
                  <a:pt x="3492204" y="2827774"/>
                  <a:pt x="3489326" y="2833453"/>
                </a:cubicBezTo>
                <a:lnTo>
                  <a:pt x="3485267" y="2844021"/>
                </a:lnTo>
                <a:lnTo>
                  <a:pt x="3485218" y="2844120"/>
                </a:lnTo>
                <a:lnTo>
                  <a:pt x="3483253" y="2842660"/>
                </a:lnTo>
                <a:cubicBezTo>
                  <a:pt x="3490299" y="2827551"/>
                  <a:pt x="3499146" y="2810767"/>
                  <a:pt x="3501031" y="2810663"/>
                </a:cubicBezTo>
                <a:cubicBezTo>
                  <a:pt x="3499146" y="2810767"/>
                  <a:pt x="3499594" y="2818889"/>
                  <a:pt x="3499594" y="2818889"/>
                </a:cubicBezTo>
                <a:cubicBezTo>
                  <a:pt x="3499855" y="2823606"/>
                  <a:pt x="3503368" y="2818680"/>
                  <a:pt x="3503730" y="2825231"/>
                </a:cubicBezTo>
                <a:cubicBezTo>
                  <a:pt x="3502105" y="2830052"/>
                  <a:pt x="3496857" y="2843483"/>
                  <a:pt x="3493622" y="2853387"/>
                </a:cubicBezTo>
                <a:cubicBezTo>
                  <a:pt x="3471308" y="2911655"/>
                  <a:pt x="3446057" y="2979547"/>
                  <a:pt x="3417596" y="3035001"/>
                </a:cubicBezTo>
                <a:cubicBezTo>
                  <a:pt x="3387911" y="3096831"/>
                  <a:pt x="3348133" y="3152912"/>
                  <a:pt x="3312388" y="3213500"/>
                </a:cubicBezTo>
                <a:cubicBezTo>
                  <a:pt x="3312432" y="3214286"/>
                  <a:pt x="3311095" y="3217185"/>
                  <a:pt x="3309982" y="3219875"/>
                </a:cubicBezTo>
                <a:lnTo>
                  <a:pt x="3309802" y="3220745"/>
                </a:lnTo>
                <a:lnTo>
                  <a:pt x="3328869" y="3200350"/>
                </a:lnTo>
                <a:lnTo>
                  <a:pt x="3350232" y="3165903"/>
                </a:lnTo>
                <a:cubicBezTo>
                  <a:pt x="3357813" y="3152638"/>
                  <a:pt x="3364898" y="3139630"/>
                  <a:pt x="3370219" y="3130400"/>
                </a:cubicBezTo>
                <a:cubicBezTo>
                  <a:pt x="3391509" y="3093477"/>
                  <a:pt x="3407676" y="3066563"/>
                  <a:pt x="3425179" y="3029588"/>
                </a:cubicBezTo>
                <a:cubicBezTo>
                  <a:pt x="3456890" y="2964491"/>
                  <a:pt x="3477106" y="2908180"/>
                  <a:pt x="3504716" y="2843048"/>
                </a:cubicBezTo>
                <a:cubicBezTo>
                  <a:pt x="3508102" y="2833005"/>
                  <a:pt x="3511132" y="2825084"/>
                  <a:pt x="3514622" y="2816940"/>
                </a:cubicBezTo>
                <a:lnTo>
                  <a:pt x="3516212" y="2813497"/>
                </a:lnTo>
                <a:lnTo>
                  <a:pt x="3516395" y="2801904"/>
                </a:lnTo>
                <a:cubicBezTo>
                  <a:pt x="3517417" y="2786947"/>
                  <a:pt x="3519810" y="2770577"/>
                  <a:pt x="3525276" y="2751055"/>
                </a:cubicBezTo>
                <a:cubicBezTo>
                  <a:pt x="3538265" y="2733466"/>
                  <a:pt x="3541212" y="2746432"/>
                  <a:pt x="3541341" y="2765093"/>
                </a:cubicBezTo>
                <a:cubicBezTo>
                  <a:pt x="3544219" y="2784481"/>
                  <a:pt x="3541160" y="2807218"/>
                  <a:pt x="3546933" y="2809608"/>
                </a:cubicBezTo>
                <a:cubicBezTo>
                  <a:pt x="3565442" y="2757085"/>
                  <a:pt x="3570700" y="2700581"/>
                  <a:pt x="3579911" y="2650347"/>
                </a:cubicBezTo>
                <a:cubicBezTo>
                  <a:pt x="3585266" y="2621152"/>
                  <a:pt x="3592261" y="2603574"/>
                  <a:pt x="3597722" y="2581055"/>
                </a:cubicBezTo>
                <a:cubicBezTo>
                  <a:pt x="3600687" y="2557636"/>
                  <a:pt x="3591078" y="2535018"/>
                  <a:pt x="3601457" y="2525604"/>
                </a:cubicBezTo>
                <a:cubicBezTo>
                  <a:pt x="3614137" y="2531478"/>
                  <a:pt x="3624156" y="2579687"/>
                  <a:pt x="3629957" y="2615808"/>
                </a:cubicBezTo>
                <a:cubicBezTo>
                  <a:pt x="3635179" y="2647829"/>
                  <a:pt x="3652206" y="2684454"/>
                  <a:pt x="3635155" y="2742347"/>
                </a:cubicBezTo>
                <a:cubicBezTo>
                  <a:pt x="3649152" y="2728936"/>
                  <a:pt x="3650805" y="2746547"/>
                  <a:pt x="3650242" y="2770185"/>
                </a:cubicBezTo>
                <a:cubicBezTo>
                  <a:pt x="3649030" y="2786771"/>
                  <a:pt x="3647431" y="2806155"/>
                  <a:pt x="3649683" y="2817978"/>
                </a:cubicBezTo>
                <a:lnTo>
                  <a:pt x="3652261" y="2824203"/>
                </a:lnTo>
                <a:lnTo>
                  <a:pt x="3652925" y="2823337"/>
                </a:lnTo>
                <a:cubicBezTo>
                  <a:pt x="3656976" y="2818086"/>
                  <a:pt x="3661213" y="2812786"/>
                  <a:pt x="3663121" y="2811377"/>
                </a:cubicBezTo>
                <a:lnTo>
                  <a:pt x="3663098" y="2814035"/>
                </a:lnTo>
                <a:lnTo>
                  <a:pt x="3662837" y="2815312"/>
                </a:lnTo>
                <a:lnTo>
                  <a:pt x="3657044" y="2824458"/>
                </a:lnTo>
                <a:lnTo>
                  <a:pt x="3652162" y="2830579"/>
                </a:lnTo>
                <a:lnTo>
                  <a:pt x="3624277" y="2915118"/>
                </a:lnTo>
                <a:lnTo>
                  <a:pt x="3627831" y="2912462"/>
                </a:lnTo>
                <a:cubicBezTo>
                  <a:pt x="3630353" y="2912886"/>
                  <a:pt x="3633320" y="2927269"/>
                  <a:pt x="3633801" y="2925457"/>
                </a:cubicBezTo>
                <a:cubicBezTo>
                  <a:pt x="3633320" y="2927269"/>
                  <a:pt x="3632840" y="2929082"/>
                  <a:pt x="3632359" y="2930893"/>
                </a:cubicBezTo>
                <a:cubicBezTo>
                  <a:pt x="3638486" y="2926246"/>
                  <a:pt x="3653977" y="2903298"/>
                  <a:pt x="3643852" y="2923049"/>
                </a:cubicBezTo>
                <a:cubicBezTo>
                  <a:pt x="3631001" y="2944546"/>
                  <a:pt x="3650536" y="2916286"/>
                  <a:pt x="3657823" y="2905840"/>
                </a:cubicBezTo>
                <a:lnTo>
                  <a:pt x="3659528" y="2903473"/>
                </a:lnTo>
                <a:lnTo>
                  <a:pt x="3631257" y="2975865"/>
                </a:lnTo>
                <a:cubicBezTo>
                  <a:pt x="3629733" y="2982520"/>
                  <a:pt x="3626672" y="2995569"/>
                  <a:pt x="3633718" y="2980460"/>
                </a:cubicBezTo>
                <a:cubicBezTo>
                  <a:pt x="3642405" y="2960793"/>
                  <a:pt x="3648876" y="2940986"/>
                  <a:pt x="3659520" y="2922524"/>
                </a:cubicBezTo>
                <a:cubicBezTo>
                  <a:pt x="3657634" y="2931170"/>
                  <a:pt x="3655096" y="2939425"/>
                  <a:pt x="3652226" y="2947486"/>
                </a:cubicBezTo>
                <a:lnTo>
                  <a:pt x="3645246" y="2965378"/>
                </a:lnTo>
                <a:lnTo>
                  <a:pt x="3643579" y="2968121"/>
                </a:lnTo>
                <a:cubicBezTo>
                  <a:pt x="3639346" y="2975217"/>
                  <a:pt x="3637658" y="2978837"/>
                  <a:pt x="3637539" y="2980281"/>
                </a:cubicBezTo>
                <a:lnTo>
                  <a:pt x="3639627" y="2979729"/>
                </a:lnTo>
                <a:lnTo>
                  <a:pt x="3633606" y="2995069"/>
                </a:lnTo>
                <a:cubicBezTo>
                  <a:pt x="3630697" y="3003130"/>
                  <a:pt x="3628100" y="3011389"/>
                  <a:pt x="3626134" y="3020040"/>
                </a:cubicBezTo>
                <a:lnTo>
                  <a:pt x="3632581" y="3005392"/>
                </a:lnTo>
                <a:lnTo>
                  <a:pt x="3645993" y="2974912"/>
                </a:lnTo>
                <a:lnTo>
                  <a:pt x="3647888" y="2973239"/>
                </a:lnTo>
                <a:cubicBezTo>
                  <a:pt x="3650157" y="2971181"/>
                  <a:pt x="3652048" y="2969548"/>
                  <a:pt x="3652589" y="2969638"/>
                </a:cubicBezTo>
                <a:cubicBezTo>
                  <a:pt x="3654751" y="2970002"/>
                  <a:pt x="3635657" y="2998023"/>
                  <a:pt x="3633656" y="3005574"/>
                </a:cubicBezTo>
                <a:cubicBezTo>
                  <a:pt x="3642984" y="2997363"/>
                  <a:pt x="3642342" y="2991261"/>
                  <a:pt x="3652271" y="2979365"/>
                </a:cubicBezTo>
                <a:cubicBezTo>
                  <a:pt x="3652271" y="2979365"/>
                  <a:pt x="3661524" y="2964418"/>
                  <a:pt x="3667064" y="2957099"/>
                </a:cubicBezTo>
                <a:lnTo>
                  <a:pt x="3669044" y="2955058"/>
                </a:lnTo>
                <a:lnTo>
                  <a:pt x="3685118" y="2878864"/>
                </a:lnTo>
                <a:cubicBezTo>
                  <a:pt x="3688592" y="2865966"/>
                  <a:pt x="3693543" y="2832925"/>
                  <a:pt x="3695837" y="2799841"/>
                </a:cubicBezTo>
                <a:cubicBezTo>
                  <a:pt x="3700533" y="2766975"/>
                  <a:pt x="3705877" y="2731788"/>
                  <a:pt x="3715195" y="2714857"/>
                </a:cubicBezTo>
                <a:cubicBezTo>
                  <a:pt x="3726902" y="2692151"/>
                  <a:pt x="3729893" y="2702462"/>
                  <a:pt x="3730601" y="2725225"/>
                </a:cubicBezTo>
                <a:cubicBezTo>
                  <a:pt x="3732035" y="2745235"/>
                  <a:pt x="3728862" y="2777047"/>
                  <a:pt x="3725538" y="2793967"/>
                </a:cubicBezTo>
                <a:lnTo>
                  <a:pt x="3722005" y="2816851"/>
                </a:lnTo>
                <a:lnTo>
                  <a:pt x="3726483" y="2810640"/>
                </a:lnTo>
                <a:lnTo>
                  <a:pt x="3730889" y="2804912"/>
                </a:lnTo>
                <a:lnTo>
                  <a:pt x="3729559" y="2809313"/>
                </a:lnTo>
                <a:cubicBezTo>
                  <a:pt x="3727482" y="2815933"/>
                  <a:pt x="3726459" y="2819554"/>
                  <a:pt x="3726213" y="2821153"/>
                </a:cubicBezTo>
                <a:lnTo>
                  <a:pt x="3726755" y="2821030"/>
                </a:lnTo>
                <a:lnTo>
                  <a:pt x="3719833" y="2830910"/>
                </a:lnTo>
                <a:lnTo>
                  <a:pt x="3704702" y="2928910"/>
                </a:lnTo>
                <a:lnTo>
                  <a:pt x="3703468" y="2933529"/>
                </a:lnTo>
                <a:lnTo>
                  <a:pt x="3703993" y="2934040"/>
                </a:lnTo>
                <a:lnTo>
                  <a:pt x="3702738" y="2936262"/>
                </a:lnTo>
                <a:lnTo>
                  <a:pt x="3687150" y="2994599"/>
                </a:lnTo>
                <a:lnTo>
                  <a:pt x="3687992" y="2995163"/>
                </a:lnTo>
                <a:cubicBezTo>
                  <a:pt x="3697441" y="2985080"/>
                  <a:pt x="3698800" y="2971426"/>
                  <a:pt x="3707768" y="2963155"/>
                </a:cubicBezTo>
                <a:cubicBezTo>
                  <a:pt x="3711251" y="2959956"/>
                  <a:pt x="3713414" y="2960320"/>
                  <a:pt x="3718218" y="2959236"/>
                </a:cubicBezTo>
                <a:cubicBezTo>
                  <a:pt x="3729229" y="2953202"/>
                  <a:pt x="3734833" y="2940580"/>
                  <a:pt x="3742559" y="2929891"/>
                </a:cubicBezTo>
                <a:lnTo>
                  <a:pt x="3756165" y="2910344"/>
                </a:lnTo>
                <a:lnTo>
                  <a:pt x="3771601" y="2863428"/>
                </a:lnTo>
                <a:cubicBezTo>
                  <a:pt x="3775234" y="2823045"/>
                  <a:pt x="3783866" y="2768712"/>
                  <a:pt x="3790650" y="2711156"/>
                </a:cubicBezTo>
                <a:cubicBezTo>
                  <a:pt x="3785251" y="2678881"/>
                  <a:pt x="3778692" y="2654160"/>
                  <a:pt x="3772771" y="2605369"/>
                </a:cubicBezTo>
                <a:cubicBezTo>
                  <a:pt x="3772771" y="2605369"/>
                  <a:pt x="3772771" y="2605369"/>
                  <a:pt x="3764473" y="2541722"/>
                </a:cubicBezTo>
                <a:cubicBezTo>
                  <a:pt x="3761584" y="2516340"/>
                  <a:pt x="3759167" y="2488383"/>
                  <a:pt x="3762237" y="2471640"/>
                </a:cubicBezTo>
                <a:cubicBezTo>
                  <a:pt x="3769138" y="2426753"/>
                  <a:pt x="3784852" y="2504408"/>
                  <a:pt x="3790318" y="2530260"/>
                </a:cubicBezTo>
                <a:cubicBezTo>
                  <a:pt x="3798336" y="2560352"/>
                  <a:pt x="3814888" y="2599553"/>
                  <a:pt x="3814325" y="2623191"/>
                </a:cubicBezTo>
                <a:cubicBezTo>
                  <a:pt x="3817688" y="2645996"/>
                  <a:pt x="3804658" y="2703739"/>
                  <a:pt x="3813236" y="2710192"/>
                </a:cubicBezTo>
                <a:cubicBezTo>
                  <a:pt x="3823304" y="2675870"/>
                  <a:pt x="3824428" y="2628593"/>
                  <a:pt x="3825730" y="2581570"/>
                </a:cubicBezTo>
                <a:cubicBezTo>
                  <a:pt x="3827839" y="2542239"/>
                  <a:pt x="3827902" y="2487445"/>
                  <a:pt x="3824020" y="2448126"/>
                </a:cubicBezTo>
                <a:cubicBezTo>
                  <a:pt x="3817070" y="2383171"/>
                  <a:pt x="3798498" y="2362239"/>
                  <a:pt x="3783065" y="2318141"/>
                </a:cubicBezTo>
                <a:cubicBezTo>
                  <a:pt x="3783065" y="2318141"/>
                  <a:pt x="3783065" y="2318141"/>
                  <a:pt x="3755515" y="2244530"/>
                </a:cubicBezTo>
                <a:cubicBezTo>
                  <a:pt x="3745719" y="2215665"/>
                  <a:pt x="3737056" y="2187895"/>
                  <a:pt x="3737804" y="2170503"/>
                </a:cubicBezTo>
                <a:cubicBezTo>
                  <a:pt x="3738366" y="2146864"/>
                  <a:pt x="3755206" y="2177243"/>
                  <a:pt x="3772625" y="2211720"/>
                </a:cubicBezTo>
                <a:cubicBezTo>
                  <a:pt x="3789397" y="2248520"/>
                  <a:pt x="3805732" y="2290121"/>
                  <a:pt x="3812845" y="2285211"/>
                </a:cubicBezTo>
                <a:cubicBezTo>
                  <a:pt x="3798716" y="2188933"/>
                  <a:pt x="3778008" y="2093819"/>
                  <a:pt x="3751729" y="2008666"/>
                </a:cubicBezTo>
                <a:lnTo>
                  <a:pt x="3745653" y="1991046"/>
                </a:lnTo>
                <a:lnTo>
                  <a:pt x="3746228" y="1991884"/>
                </a:lnTo>
                <a:cubicBezTo>
                  <a:pt x="3751284" y="2000219"/>
                  <a:pt x="3759308" y="2014360"/>
                  <a:pt x="3763672" y="2021993"/>
                </a:cubicBezTo>
                <a:lnTo>
                  <a:pt x="3765726" y="2025458"/>
                </a:lnTo>
                <a:lnTo>
                  <a:pt x="3735805" y="1922395"/>
                </a:lnTo>
                <a:cubicBezTo>
                  <a:pt x="3734533" y="1913054"/>
                  <a:pt x="3731939" y="1894727"/>
                  <a:pt x="3739758" y="1916381"/>
                </a:cubicBezTo>
                <a:cubicBezTo>
                  <a:pt x="3749271" y="1944505"/>
                  <a:pt x="3755718" y="1972548"/>
                  <a:pt x="3768074" y="1999257"/>
                </a:cubicBezTo>
                <a:cubicBezTo>
                  <a:pt x="3766549" y="1987132"/>
                  <a:pt x="3764080" y="1975463"/>
                  <a:pt x="3761131" y="1964022"/>
                </a:cubicBezTo>
                <a:lnTo>
                  <a:pt x="3753747" y="1938550"/>
                </a:lnTo>
                <a:lnTo>
                  <a:pt x="3751793" y="1934571"/>
                </a:lnTo>
                <a:cubicBezTo>
                  <a:pt x="3746849" y="1924289"/>
                  <a:pt x="3744975" y="1919100"/>
                  <a:pt x="3744992" y="1917099"/>
                </a:cubicBezTo>
                <a:lnTo>
                  <a:pt x="3747795" y="1918116"/>
                </a:lnTo>
                <a:lnTo>
                  <a:pt x="3741413" y="1896274"/>
                </a:lnTo>
                <a:cubicBezTo>
                  <a:pt x="3738410" y="1884825"/>
                  <a:pt x="3735859" y="1873146"/>
                  <a:pt x="3734228" y="1861005"/>
                </a:cubicBezTo>
                <a:lnTo>
                  <a:pt x="3741281" y="1881948"/>
                </a:lnTo>
                <a:lnTo>
                  <a:pt x="3755953" y="1925530"/>
                </a:lnTo>
                <a:lnTo>
                  <a:pt x="3758352" y="1928066"/>
                </a:lnTo>
                <a:cubicBezTo>
                  <a:pt x="3761218" y="1931177"/>
                  <a:pt x="3763618" y="1933659"/>
                  <a:pt x="3764373" y="1933600"/>
                </a:cubicBezTo>
                <a:cubicBezTo>
                  <a:pt x="3767391" y="1933368"/>
                  <a:pt x="3744597" y="1892466"/>
                  <a:pt x="3742781" y="1881832"/>
                </a:cubicBezTo>
                <a:cubicBezTo>
                  <a:pt x="3754596" y="1894279"/>
                  <a:pt x="3752956" y="1902594"/>
                  <a:pt x="3765139" y="1920182"/>
                </a:cubicBezTo>
                <a:cubicBezTo>
                  <a:pt x="3765139" y="1920182"/>
                  <a:pt x="3784478" y="1958764"/>
                  <a:pt x="3787497" y="1958531"/>
                </a:cubicBezTo>
                <a:lnTo>
                  <a:pt x="3785139" y="1926825"/>
                </a:lnTo>
                <a:cubicBezTo>
                  <a:pt x="3786648" y="1926708"/>
                  <a:pt x="3802726" y="1951430"/>
                  <a:pt x="3815413" y="1970111"/>
                </a:cubicBezTo>
                <a:lnTo>
                  <a:pt x="3818009" y="1973853"/>
                </a:lnTo>
                <a:lnTo>
                  <a:pt x="3819461" y="1976897"/>
                </a:lnTo>
                <a:lnTo>
                  <a:pt x="3818940" y="1975196"/>
                </a:lnTo>
                <a:lnTo>
                  <a:pt x="3824013" y="1982508"/>
                </a:lnTo>
                <a:cubicBezTo>
                  <a:pt x="3831416" y="1992805"/>
                  <a:pt x="3834386" y="1995363"/>
                  <a:pt x="3825348" y="1977154"/>
                </a:cubicBezTo>
                <a:lnTo>
                  <a:pt x="3811823" y="1951935"/>
                </a:lnTo>
                <a:lnTo>
                  <a:pt x="3797492" y="1905105"/>
                </a:lnTo>
                <a:lnTo>
                  <a:pt x="3793933" y="1896920"/>
                </a:lnTo>
                <a:lnTo>
                  <a:pt x="3801062" y="1906635"/>
                </a:lnTo>
                <a:cubicBezTo>
                  <a:pt x="3801571" y="1909611"/>
                  <a:pt x="3816661" y="1905429"/>
                  <a:pt x="3816224" y="1902879"/>
                </a:cubicBezTo>
                <a:cubicBezTo>
                  <a:pt x="3827971" y="1917915"/>
                  <a:pt x="3828150" y="1936862"/>
                  <a:pt x="3839461" y="1949348"/>
                </a:cubicBezTo>
                <a:cubicBezTo>
                  <a:pt x="3843855" y="1954179"/>
                  <a:pt x="3846875" y="1953946"/>
                  <a:pt x="3853348" y="1956032"/>
                </a:cubicBezTo>
                <a:cubicBezTo>
                  <a:pt x="3867745" y="1965693"/>
                  <a:pt x="3873890" y="1983749"/>
                  <a:pt x="3883192" y="1999405"/>
                </a:cubicBezTo>
                <a:cubicBezTo>
                  <a:pt x="3904606" y="2032225"/>
                  <a:pt x="3916096" y="2063656"/>
                  <a:pt x="3940091" y="2093694"/>
                </a:cubicBezTo>
                <a:lnTo>
                  <a:pt x="3947106" y="2108160"/>
                </a:lnTo>
                <a:lnTo>
                  <a:pt x="3971033" y="2203038"/>
                </a:lnTo>
                <a:cubicBezTo>
                  <a:pt x="4002333" y="2339686"/>
                  <a:pt x="4009960" y="2473548"/>
                  <a:pt x="4010953" y="2578238"/>
                </a:cubicBezTo>
                <a:cubicBezTo>
                  <a:pt x="4019281" y="2504989"/>
                  <a:pt x="4020943" y="2400343"/>
                  <a:pt x="4017989" y="2301506"/>
                </a:cubicBezTo>
                <a:cubicBezTo>
                  <a:pt x="4016900" y="2260258"/>
                  <a:pt x="4011997" y="2210768"/>
                  <a:pt x="4009463" y="2170142"/>
                </a:cubicBezTo>
                <a:cubicBezTo>
                  <a:pt x="4006226" y="2128499"/>
                  <a:pt x="4003150" y="2096872"/>
                  <a:pt x="4008159" y="2088916"/>
                </a:cubicBezTo>
                <a:cubicBezTo>
                  <a:pt x="4017663" y="2078231"/>
                  <a:pt x="4028719" y="2100227"/>
                  <a:pt x="4036145" y="2120226"/>
                </a:cubicBezTo>
                <a:cubicBezTo>
                  <a:pt x="4044623" y="2141750"/>
                  <a:pt x="4052227" y="2162002"/>
                  <a:pt x="4057951" y="2145302"/>
                </a:cubicBezTo>
                <a:lnTo>
                  <a:pt x="4060892" y="2139472"/>
                </a:lnTo>
                <a:lnTo>
                  <a:pt x="4062585" y="2145562"/>
                </a:lnTo>
                <a:lnTo>
                  <a:pt x="4066051" y="2156280"/>
                </a:lnTo>
                <a:lnTo>
                  <a:pt x="4087604" y="2187129"/>
                </a:lnTo>
                <a:lnTo>
                  <a:pt x="4089787" y="2185060"/>
                </a:lnTo>
                <a:cubicBezTo>
                  <a:pt x="4089142" y="2184965"/>
                  <a:pt x="4089591" y="2186588"/>
                  <a:pt x="4090701" y="2189187"/>
                </a:cubicBezTo>
                <a:lnTo>
                  <a:pt x="4094545" y="2197063"/>
                </a:lnTo>
                <a:lnTo>
                  <a:pt x="4110652" y="2220121"/>
                </a:lnTo>
                <a:lnTo>
                  <a:pt x="4108049" y="2210434"/>
                </a:lnTo>
                <a:lnTo>
                  <a:pt x="4114765" y="2208453"/>
                </a:lnTo>
                <a:lnTo>
                  <a:pt x="4101157" y="2182952"/>
                </a:lnTo>
                <a:lnTo>
                  <a:pt x="4118998" y="2206987"/>
                </a:lnTo>
                <a:lnTo>
                  <a:pt x="4116073" y="2191602"/>
                </a:lnTo>
                <a:lnTo>
                  <a:pt x="4115218" y="2184975"/>
                </a:lnTo>
                <a:lnTo>
                  <a:pt x="4063979" y="2105241"/>
                </a:lnTo>
                <a:lnTo>
                  <a:pt x="4062180" y="2102104"/>
                </a:lnTo>
                <a:lnTo>
                  <a:pt x="4059022" y="2078381"/>
                </a:lnTo>
                <a:lnTo>
                  <a:pt x="4055111" y="2058508"/>
                </a:lnTo>
                <a:lnTo>
                  <a:pt x="4057275" y="2062087"/>
                </a:lnTo>
                <a:cubicBezTo>
                  <a:pt x="4060367" y="2066763"/>
                  <a:pt x="4063367" y="2070706"/>
                  <a:pt x="4066086" y="2073189"/>
                </a:cubicBezTo>
                <a:cubicBezTo>
                  <a:pt x="4070553" y="2078446"/>
                  <a:pt x="4079611" y="2077746"/>
                  <a:pt x="4079611" y="2077746"/>
                </a:cubicBezTo>
                <a:cubicBezTo>
                  <a:pt x="4079611" y="2077746"/>
                  <a:pt x="4080710" y="2078954"/>
                  <a:pt x="4081927" y="2080854"/>
                </a:cubicBezTo>
                <a:lnTo>
                  <a:pt x="4083256" y="2084044"/>
                </a:lnTo>
                <a:lnTo>
                  <a:pt x="4081978" y="2082459"/>
                </a:lnTo>
                <a:cubicBezTo>
                  <a:pt x="4080693" y="2080909"/>
                  <a:pt x="4080187" y="2080369"/>
                  <a:pt x="4080218" y="2080555"/>
                </a:cubicBezTo>
                <a:cubicBezTo>
                  <a:pt x="4080282" y="2080927"/>
                  <a:pt x="4082500" y="2084204"/>
                  <a:pt x="4084951" y="2088108"/>
                </a:cubicBezTo>
                <a:cubicBezTo>
                  <a:pt x="4091861" y="2092744"/>
                  <a:pt x="4099207" y="2099934"/>
                  <a:pt x="4099207" y="2099934"/>
                </a:cubicBezTo>
                <a:cubicBezTo>
                  <a:pt x="4108332" y="2096643"/>
                  <a:pt x="4071755" y="2067579"/>
                  <a:pt x="4064668" y="2043996"/>
                </a:cubicBezTo>
                <a:cubicBezTo>
                  <a:pt x="4064230" y="2041444"/>
                  <a:pt x="4065869" y="2033129"/>
                  <a:pt x="4065433" y="2030579"/>
                </a:cubicBezTo>
                <a:cubicBezTo>
                  <a:pt x="4059725" y="2015075"/>
                  <a:pt x="4049985" y="1996867"/>
                  <a:pt x="4040386" y="1976492"/>
                </a:cubicBezTo>
                <a:lnTo>
                  <a:pt x="4037747" y="1972091"/>
                </a:lnTo>
                <a:lnTo>
                  <a:pt x="4037459" y="1970584"/>
                </a:lnTo>
                <a:cubicBezTo>
                  <a:pt x="4035869" y="1960502"/>
                  <a:pt x="4034970" y="1951711"/>
                  <a:pt x="4035198" y="1944798"/>
                </a:cubicBezTo>
                <a:lnTo>
                  <a:pt x="4038903" y="1932829"/>
                </a:lnTo>
                <a:lnTo>
                  <a:pt x="4048904" y="1948719"/>
                </a:lnTo>
                <a:cubicBezTo>
                  <a:pt x="4052609" y="1954782"/>
                  <a:pt x="4055652" y="1959907"/>
                  <a:pt x="4056752" y="1961869"/>
                </a:cubicBezTo>
                <a:cubicBezTo>
                  <a:pt x="4069946" y="1982396"/>
                  <a:pt x="4082128" y="1999986"/>
                  <a:pt x="4086456" y="2007408"/>
                </a:cubicBezTo>
                <a:lnTo>
                  <a:pt x="4092381" y="2016403"/>
                </a:lnTo>
                <a:lnTo>
                  <a:pt x="4093301" y="2018577"/>
                </a:lnTo>
                <a:cubicBezTo>
                  <a:pt x="4100163" y="2036270"/>
                  <a:pt x="4106954" y="2055043"/>
                  <a:pt x="4113306" y="2073348"/>
                </a:cubicBezTo>
                <a:cubicBezTo>
                  <a:pt x="4125168" y="2103036"/>
                  <a:pt x="4120519" y="2053370"/>
                  <a:pt x="4132812" y="2083137"/>
                </a:cubicBezTo>
                <a:cubicBezTo>
                  <a:pt x="4154182" y="2150512"/>
                  <a:pt x="4170881" y="2236112"/>
                  <a:pt x="4181017" y="2323617"/>
                </a:cubicBezTo>
                <a:cubicBezTo>
                  <a:pt x="4185049" y="2329459"/>
                  <a:pt x="4184296" y="2298480"/>
                  <a:pt x="4187031" y="2271467"/>
                </a:cubicBezTo>
                <a:cubicBezTo>
                  <a:pt x="4188284" y="2242852"/>
                  <a:pt x="4191422" y="2219686"/>
                  <a:pt x="4204152" y="2244650"/>
                </a:cubicBezTo>
                <a:cubicBezTo>
                  <a:pt x="4212698" y="2259752"/>
                  <a:pt x="4218905" y="2299719"/>
                  <a:pt x="4222973" y="2345285"/>
                </a:cubicBezTo>
                <a:cubicBezTo>
                  <a:pt x="4226571" y="2393427"/>
                  <a:pt x="4228033" y="2447169"/>
                  <a:pt x="4228431" y="2493395"/>
                </a:cubicBezTo>
                <a:cubicBezTo>
                  <a:pt x="4235948" y="2492331"/>
                  <a:pt x="4240581" y="2514259"/>
                  <a:pt x="4242594" y="2538370"/>
                </a:cubicBezTo>
                <a:cubicBezTo>
                  <a:pt x="4245877" y="2561605"/>
                  <a:pt x="4247715" y="2585460"/>
                  <a:pt x="4250520" y="2589524"/>
                </a:cubicBezTo>
                <a:cubicBezTo>
                  <a:pt x="4255263" y="2538250"/>
                  <a:pt x="4259374" y="2452914"/>
                  <a:pt x="4261424" y="2388499"/>
                </a:cubicBezTo>
                <a:cubicBezTo>
                  <a:pt x="4265445" y="2324224"/>
                  <a:pt x="4268675" y="2279995"/>
                  <a:pt x="4283299" y="2316401"/>
                </a:cubicBezTo>
                <a:cubicBezTo>
                  <a:pt x="4291119" y="2334254"/>
                  <a:pt x="4298727" y="2402879"/>
                  <a:pt x="4300029" y="2484105"/>
                </a:cubicBezTo>
                <a:cubicBezTo>
                  <a:pt x="4300155" y="2523956"/>
                  <a:pt x="4298366" y="2567283"/>
                  <a:pt x="4295542" y="2608702"/>
                </a:cubicBezTo>
                <a:lnTo>
                  <a:pt x="4294855" y="2617095"/>
                </a:lnTo>
                <a:lnTo>
                  <a:pt x="4299882" y="2608663"/>
                </a:lnTo>
                <a:lnTo>
                  <a:pt x="4304032" y="2602499"/>
                </a:lnTo>
                <a:lnTo>
                  <a:pt x="4303967" y="2602928"/>
                </a:lnTo>
                <a:cubicBezTo>
                  <a:pt x="4303121" y="2609448"/>
                  <a:pt x="4294807" y="2630753"/>
                  <a:pt x="4294512" y="2640641"/>
                </a:cubicBezTo>
                <a:cubicBezTo>
                  <a:pt x="4294768" y="2653895"/>
                  <a:pt x="4301513" y="2623006"/>
                  <a:pt x="4302869" y="2619594"/>
                </a:cubicBezTo>
                <a:cubicBezTo>
                  <a:pt x="4304620" y="2612261"/>
                  <a:pt x="4306133" y="2606528"/>
                  <a:pt x="4307555" y="2601543"/>
                </a:cubicBezTo>
                <a:lnTo>
                  <a:pt x="4309930" y="2593739"/>
                </a:lnTo>
                <a:lnTo>
                  <a:pt x="4325149" y="2571133"/>
                </a:lnTo>
                <a:lnTo>
                  <a:pt x="4326756" y="2572603"/>
                </a:lnTo>
                <a:cubicBezTo>
                  <a:pt x="4326290" y="2572680"/>
                  <a:pt x="4326595" y="2571501"/>
                  <a:pt x="4327367" y="2569604"/>
                </a:cubicBezTo>
                <a:lnTo>
                  <a:pt x="4329529" y="2564971"/>
                </a:lnTo>
                <a:lnTo>
                  <a:pt x="4331129" y="2506751"/>
                </a:lnTo>
                <a:cubicBezTo>
                  <a:pt x="4331608" y="2465873"/>
                  <a:pt x="4330867" y="2423635"/>
                  <a:pt x="4328933" y="2385782"/>
                </a:cubicBezTo>
                <a:cubicBezTo>
                  <a:pt x="4328464" y="2308481"/>
                  <a:pt x="4323619" y="2246574"/>
                  <a:pt x="4333745" y="2237336"/>
                </a:cubicBezTo>
                <a:cubicBezTo>
                  <a:pt x="4346297" y="2224547"/>
                  <a:pt x="4362112" y="2287133"/>
                  <a:pt x="4371765" y="2371221"/>
                </a:cubicBezTo>
                <a:cubicBezTo>
                  <a:pt x="4380366" y="2453786"/>
                  <a:pt x="4377652" y="2556908"/>
                  <a:pt x="4373861" y="2624774"/>
                </a:cubicBezTo>
                <a:lnTo>
                  <a:pt x="4373671" y="2627020"/>
                </a:lnTo>
                <a:lnTo>
                  <a:pt x="4380499" y="2616257"/>
                </a:lnTo>
                <a:lnTo>
                  <a:pt x="4384099" y="2610596"/>
                </a:lnTo>
                <a:lnTo>
                  <a:pt x="4383608" y="2617806"/>
                </a:lnTo>
                <a:lnTo>
                  <a:pt x="4383666" y="2620317"/>
                </a:lnTo>
                <a:lnTo>
                  <a:pt x="4373028" y="2638291"/>
                </a:lnTo>
                <a:lnTo>
                  <a:pt x="4372673" y="2638842"/>
                </a:lnTo>
                <a:lnTo>
                  <a:pt x="4363665" y="2745490"/>
                </a:lnTo>
                <a:lnTo>
                  <a:pt x="4366825" y="2740750"/>
                </a:lnTo>
                <a:lnTo>
                  <a:pt x="4366371" y="2742418"/>
                </a:lnTo>
                <a:lnTo>
                  <a:pt x="4362663" y="2756270"/>
                </a:lnTo>
                <a:lnTo>
                  <a:pt x="4362107" y="2757225"/>
                </a:lnTo>
                <a:lnTo>
                  <a:pt x="4355852" y="2803298"/>
                </a:lnTo>
                <a:lnTo>
                  <a:pt x="4361705" y="2785996"/>
                </a:lnTo>
                <a:cubicBezTo>
                  <a:pt x="4367749" y="2768851"/>
                  <a:pt x="4367285" y="2778799"/>
                  <a:pt x="4365651" y="2789275"/>
                </a:cubicBezTo>
                <a:lnTo>
                  <a:pt x="4364423" y="2795777"/>
                </a:lnTo>
                <a:lnTo>
                  <a:pt x="4364879" y="2795067"/>
                </a:lnTo>
                <a:lnTo>
                  <a:pt x="4373998" y="2740180"/>
                </a:lnTo>
                <a:cubicBezTo>
                  <a:pt x="4380058" y="2696247"/>
                  <a:pt x="4385122" y="2651690"/>
                  <a:pt x="4389425" y="2607657"/>
                </a:cubicBezTo>
                <a:cubicBezTo>
                  <a:pt x="4396012" y="2537863"/>
                  <a:pt x="4395558" y="2424175"/>
                  <a:pt x="4389406" y="2323421"/>
                </a:cubicBezTo>
                <a:cubicBezTo>
                  <a:pt x="4383701" y="2223860"/>
                  <a:pt x="4371024" y="2138107"/>
                  <a:pt x="4376714" y="2119180"/>
                </a:cubicBezTo>
                <a:cubicBezTo>
                  <a:pt x="4384969" y="2094733"/>
                  <a:pt x="4396349" y="2147630"/>
                  <a:pt x="4407031" y="2157131"/>
                </a:cubicBezTo>
                <a:cubicBezTo>
                  <a:pt x="4429786" y="2278678"/>
                  <a:pt x="4442238" y="2409211"/>
                  <a:pt x="4437920" y="2540439"/>
                </a:cubicBezTo>
                <a:lnTo>
                  <a:pt x="4426431" y="2709242"/>
                </a:lnTo>
                <a:lnTo>
                  <a:pt x="4433457" y="2680641"/>
                </a:lnTo>
                <a:cubicBezTo>
                  <a:pt x="4433457" y="2680641"/>
                  <a:pt x="4439399" y="2656533"/>
                  <a:pt x="4442028" y="2660889"/>
                </a:cubicBezTo>
                <a:lnTo>
                  <a:pt x="4440658" y="2667459"/>
                </a:lnTo>
                <a:lnTo>
                  <a:pt x="4436141" y="2676044"/>
                </a:lnTo>
                <a:cubicBezTo>
                  <a:pt x="4434491" y="2679451"/>
                  <a:pt x="4433363" y="2682229"/>
                  <a:pt x="4433310" y="2683588"/>
                </a:cubicBezTo>
                <a:lnTo>
                  <a:pt x="4436734" y="2682686"/>
                </a:lnTo>
                <a:lnTo>
                  <a:pt x="4436085" y="2684998"/>
                </a:lnTo>
                <a:cubicBezTo>
                  <a:pt x="4435577" y="2681889"/>
                  <a:pt x="4428237" y="2709151"/>
                  <a:pt x="4434142" y="2708184"/>
                </a:cubicBezTo>
                <a:cubicBezTo>
                  <a:pt x="4436005" y="2707879"/>
                  <a:pt x="4441481" y="2680922"/>
                  <a:pt x="4442538" y="2675697"/>
                </a:cubicBezTo>
                <a:lnTo>
                  <a:pt x="4443122" y="2673676"/>
                </a:lnTo>
                <a:lnTo>
                  <a:pt x="4443294" y="2673428"/>
                </a:lnTo>
                <a:lnTo>
                  <a:pt x="4446600" y="2667438"/>
                </a:lnTo>
                <a:lnTo>
                  <a:pt x="4436541" y="2714074"/>
                </a:lnTo>
                <a:cubicBezTo>
                  <a:pt x="4430975" y="2737555"/>
                  <a:pt x="4425013" y="2761534"/>
                  <a:pt x="4419198" y="2786418"/>
                </a:cubicBezTo>
                <a:cubicBezTo>
                  <a:pt x="4419198" y="2786418"/>
                  <a:pt x="4412237" y="2792611"/>
                  <a:pt x="4416474" y="2795108"/>
                </a:cubicBezTo>
                <a:cubicBezTo>
                  <a:pt x="4418903" y="2796306"/>
                  <a:pt x="4425141" y="2774010"/>
                  <a:pt x="4421062" y="2786113"/>
                </a:cubicBezTo>
                <a:cubicBezTo>
                  <a:pt x="4434260" y="2745926"/>
                  <a:pt x="4441949" y="2695472"/>
                  <a:pt x="4457307" y="2656792"/>
                </a:cubicBezTo>
                <a:cubicBezTo>
                  <a:pt x="4452343" y="2698556"/>
                  <a:pt x="4433202" y="2751152"/>
                  <a:pt x="4422929" y="2797508"/>
                </a:cubicBezTo>
                <a:cubicBezTo>
                  <a:pt x="4422251" y="2799215"/>
                  <a:pt x="4421094" y="2804323"/>
                  <a:pt x="4420612" y="2808923"/>
                </a:cubicBezTo>
                <a:lnTo>
                  <a:pt x="4420592" y="2810535"/>
                </a:lnTo>
                <a:lnTo>
                  <a:pt x="4420897" y="2809976"/>
                </a:lnTo>
                <a:lnTo>
                  <a:pt x="4422341" y="2807441"/>
                </a:lnTo>
                <a:lnTo>
                  <a:pt x="4420548" y="2814041"/>
                </a:lnTo>
                <a:lnTo>
                  <a:pt x="4420537" y="2814951"/>
                </a:lnTo>
                <a:cubicBezTo>
                  <a:pt x="4420776" y="2816507"/>
                  <a:pt x="4421328" y="2817447"/>
                  <a:pt x="4422338" y="2817282"/>
                </a:cubicBezTo>
                <a:lnTo>
                  <a:pt x="4428831" y="2796542"/>
                </a:lnTo>
                <a:cubicBezTo>
                  <a:pt x="4433418" y="2775847"/>
                  <a:pt x="4439346" y="2753601"/>
                  <a:pt x="4446052" y="2734155"/>
                </a:cubicBezTo>
                <a:cubicBezTo>
                  <a:pt x="4442933" y="2751153"/>
                  <a:pt x="4438477" y="2769234"/>
                  <a:pt x="4433650" y="2787974"/>
                </a:cubicBezTo>
                <a:lnTo>
                  <a:pt x="4423107" y="2829621"/>
                </a:lnTo>
                <a:lnTo>
                  <a:pt x="4424368" y="2826383"/>
                </a:lnTo>
                <a:cubicBezTo>
                  <a:pt x="4423416" y="2835181"/>
                  <a:pt x="4421774" y="2843661"/>
                  <a:pt x="4419782" y="2851982"/>
                </a:cubicBezTo>
                <a:lnTo>
                  <a:pt x="4418911" y="2855196"/>
                </a:lnTo>
                <a:lnTo>
                  <a:pt x="4432297" y="2810523"/>
                </a:lnTo>
                <a:cubicBezTo>
                  <a:pt x="4445638" y="2761519"/>
                  <a:pt x="4458118" y="2705561"/>
                  <a:pt x="4467670" y="2644408"/>
                </a:cubicBezTo>
                <a:cubicBezTo>
                  <a:pt x="4487218" y="2523291"/>
                  <a:pt x="4493564" y="2379785"/>
                  <a:pt x="4482047" y="2238110"/>
                </a:cubicBezTo>
                <a:cubicBezTo>
                  <a:pt x="4479501" y="2191491"/>
                  <a:pt x="4470741" y="2136412"/>
                  <a:pt x="4462825" y="2091251"/>
                </a:cubicBezTo>
                <a:cubicBezTo>
                  <a:pt x="4455304" y="2043942"/>
                  <a:pt x="4447573" y="2005026"/>
                  <a:pt x="4447270" y="1986111"/>
                </a:cubicBezTo>
                <a:cubicBezTo>
                  <a:pt x="4447115" y="1933717"/>
                  <a:pt x="4477173" y="2014224"/>
                  <a:pt x="4486029" y="2005862"/>
                </a:cubicBezTo>
                <a:lnTo>
                  <a:pt x="4465493" y="1911043"/>
                </a:lnTo>
                <a:lnTo>
                  <a:pt x="4477422" y="1931967"/>
                </a:lnTo>
                <a:cubicBezTo>
                  <a:pt x="4484993" y="1944579"/>
                  <a:pt x="4493073" y="1956990"/>
                  <a:pt x="4502263" y="1968993"/>
                </a:cubicBezTo>
                <a:lnTo>
                  <a:pt x="4508137" y="1977404"/>
                </a:lnTo>
                <a:lnTo>
                  <a:pt x="4508039" y="1976814"/>
                </a:lnTo>
                <a:cubicBezTo>
                  <a:pt x="4506715" y="1967830"/>
                  <a:pt x="4494728" y="1938614"/>
                  <a:pt x="4494086" y="1924968"/>
                </a:cubicBezTo>
                <a:cubicBezTo>
                  <a:pt x="4494123" y="1906662"/>
                  <a:pt x="4504172" y="1949149"/>
                  <a:pt x="4506124" y="1953828"/>
                </a:cubicBezTo>
                <a:cubicBezTo>
                  <a:pt x="4508717" y="1963912"/>
                  <a:pt x="4510943" y="1971791"/>
                  <a:pt x="4513024" y="1978642"/>
                </a:cubicBezTo>
                <a:lnTo>
                  <a:pt x="4516490" y="1989359"/>
                </a:lnTo>
                <a:lnTo>
                  <a:pt x="4538043" y="2020210"/>
                </a:lnTo>
                <a:lnTo>
                  <a:pt x="4540227" y="2018139"/>
                </a:lnTo>
                <a:cubicBezTo>
                  <a:pt x="4539582" y="2018045"/>
                  <a:pt x="4540031" y="2019667"/>
                  <a:pt x="4541142" y="2022267"/>
                </a:cubicBezTo>
                <a:lnTo>
                  <a:pt x="4544984" y="2030144"/>
                </a:lnTo>
                <a:lnTo>
                  <a:pt x="4561091" y="2053201"/>
                </a:lnTo>
                <a:lnTo>
                  <a:pt x="4558488" y="2043513"/>
                </a:lnTo>
                <a:lnTo>
                  <a:pt x="4560295" y="2042979"/>
                </a:lnTo>
                <a:lnTo>
                  <a:pt x="4581605" y="2151997"/>
                </a:lnTo>
                <a:cubicBezTo>
                  <a:pt x="4601799" y="2275837"/>
                  <a:pt x="4610953" y="2404238"/>
                  <a:pt x="4609017" y="2531855"/>
                </a:cubicBezTo>
                <a:cubicBezTo>
                  <a:pt x="4608254" y="2575038"/>
                  <a:pt x="4606254" y="2618161"/>
                  <a:pt x="4602994" y="2661174"/>
                </a:cubicBezTo>
                <a:lnTo>
                  <a:pt x="4589608" y="2788014"/>
                </a:lnTo>
                <a:lnTo>
                  <a:pt x="4595282" y="2778964"/>
                </a:lnTo>
                <a:cubicBezTo>
                  <a:pt x="4605328" y="2760242"/>
                  <a:pt x="4615103" y="2741502"/>
                  <a:pt x="4628109" y="2723891"/>
                </a:cubicBezTo>
                <a:lnTo>
                  <a:pt x="4632257" y="2717728"/>
                </a:lnTo>
                <a:lnTo>
                  <a:pt x="4632194" y="2718156"/>
                </a:lnTo>
                <a:cubicBezTo>
                  <a:pt x="4631347" y="2724676"/>
                  <a:pt x="4623033" y="2745982"/>
                  <a:pt x="4622738" y="2755870"/>
                </a:cubicBezTo>
                <a:cubicBezTo>
                  <a:pt x="4622995" y="2769123"/>
                  <a:pt x="4629739" y="2738235"/>
                  <a:pt x="4631096" y="2734823"/>
                </a:cubicBezTo>
                <a:cubicBezTo>
                  <a:pt x="4632845" y="2727489"/>
                  <a:pt x="4634358" y="2721757"/>
                  <a:pt x="4635781" y="2716771"/>
                </a:cubicBezTo>
                <a:lnTo>
                  <a:pt x="4638156" y="2708967"/>
                </a:lnTo>
                <a:lnTo>
                  <a:pt x="4647146" y="2695613"/>
                </a:lnTo>
                <a:lnTo>
                  <a:pt x="4656585" y="2609957"/>
                </a:lnTo>
                <a:cubicBezTo>
                  <a:pt x="4660185" y="2567206"/>
                  <a:pt x="4662653" y="2524932"/>
                  <a:pt x="4664062" y="2483366"/>
                </a:cubicBezTo>
                <a:cubicBezTo>
                  <a:pt x="4668572" y="2316003"/>
                  <a:pt x="4656277" y="2157988"/>
                  <a:pt x="4636158" y="2024499"/>
                </a:cubicBezTo>
                <a:cubicBezTo>
                  <a:pt x="4624333" y="1943785"/>
                  <a:pt x="4605224" y="1851973"/>
                  <a:pt x="4613862" y="1846012"/>
                </a:cubicBezTo>
                <a:cubicBezTo>
                  <a:pt x="4625766" y="1835547"/>
                  <a:pt x="4654368" y="1910681"/>
                  <a:pt x="4676852" y="2004663"/>
                </a:cubicBezTo>
                <a:cubicBezTo>
                  <a:pt x="4688001" y="2053969"/>
                  <a:pt x="4698248" y="2105772"/>
                  <a:pt x="4706823" y="2154604"/>
                </a:cubicBezTo>
                <a:cubicBezTo>
                  <a:pt x="4712996" y="2203218"/>
                  <a:pt x="4719213" y="2249178"/>
                  <a:pt x="4725662" y="2282978"/>
                </a:cubicBezTo>
                <a:cubicBezTo>
                  <a:pt x="4724180" y="2243875"/>
                  <a:pt x="4720858" y="2180917"/>
                  <a:pt x="4710526" y="2107799"/>
                </a:cubicBezTo>
                <a:cubicBezTo>
                  <a:pt x="4700112" y="2035110"/>
                  <a:pt x="4684872" y="1954880"/>
                  <a:pt x="4665485" y="1877883"/>
                </a:cubicBezTo>
                <a:cubicBezTo>
                  <a:pt x="4652016" y="1820665"/>
                  <a:pt x="4636835" y="1766471"/>
                  <a:pt x="4623872" y="1720563"/>
                </a:cubicBezTo>
                <a:lnTo>
                  <a:pt x="4614683" y="1687888"/>
                </a:lnTo>
                <a:lnTo>
                  <a:pt x="4615568" y="1688921"/>
                </a:lnTo>
                <a:cubicBezTo>
                  <a:pt x="4615908" y="1686590"/>
                  <a:pt x="4615590" y="1684254"/>
                  <a:pt x="4614903" y="1682185"/>
                </a:cubicBezTo>
                <a:cubicBezTo>
                  <a:pt x="4614217" y="1680117"/>
                  <a:pt x="4613161" y="1678315"/>
                  <a:pt x="4612029" y="1677050"/>
                </a:cubicBezTo>
                <a:cubicBezTo>
                  <a:pt x="4609055" y="1658305"/>
                  <a:pt x="4605204" y="1648586"/>
                  <a:pt x="4602293" y="1632413"/>
                </a:cubicBezTo>
                <a:cubicBezTo>
                  <a:pt x="4602783" y="1633583"/>
                  <a:pt x="4602005" y="1631754"/>
                  <a:pt x="4600618" y="1628283"/>
                </a:cubicBezTo>
                <a:lnTo>
                  <a:pt x="4596768" y="1618220"/>
                </a:lnTo>
                <a:lnTo>
                  <a:pt x="4595562" y="1612952"/>
                </a:lnTo>
                <a:lnTo>
                  <a:pt x="4593409" y="1595638"/>
                </a:lnTo>
                <a:lnTo>
                  <a:pt x="4594752" y="1597618"/>
                </a:lnTo>
                <a:cubicBezTo>
                  <a:pt x="4601068" y="1613168"/>
                  <a:pt x="4608901" y="1645830"/>
                  <a:pt x="4610365" y="1649341"/>
                </a:cubicBezTo>
                <a:cubicBezTo>
                  <a:pt x="4626337" y="1708438"/>
                  <a:pt x="4637695" y="1741961"/>
                  <a:pt x="4655932" y="1803587"/>
                </a:cubicBezTo>
                <a:cubicBezTo>
                  <a:pt x="4655932" y="1803587"/>
                  <a:pt x="4659547" y="1835978"/>
                  <a:pt x="4668351" y="1832870"/>
                </a:cubicBezTo>
                <a:cubicBezTo>
                  <a:pt x="4671612" y="1828585"/>
                  <a:pt x="4653704" y="1782753"/>
                  <a:pt x="4654019" y="1780601"/>
                </a:cubicBezTo>
                <a:cubicBezTo>
                  <a:pt x="4641586" y="1733374"/>
                  <a:pt x="4628903" y="1690870"/>
                  <a:pt x="4617214" y="1641551"/>
                </a:cubicBezTo>
                <a:cubicBezTo>
                  <a:pt x="4623034" y="1673897"/>
                  <a:pt x="4610036" y="1633544"/>
                  <a:pt x="4615513" y="1632147"/>
                </a:cubicBezTo>
                <a:cubicBezTo>
                  <a:pt x="4624002" y="1631190"/>
                  <a:pt x="4637078" y="1692063"/>
                  <a:pt x="4639029" y="1696743"/>
                </a:cubicBezTo>
                <a:cubicBezTo>
                  <a:pt x="4652984" y="1748589"/>
                  <a:pt x="4669583" y="1803384"/>
                  <a:pt x="4684976" y="1866428"/>
                </a:cubicBezTo>
                <a:cubicBezTo>
                  <a:pt x="4684976" y="1866428"/>
                  <a:pt x="4693755" y="1899573"/>
                  <a:pt x="4697278" y="1893494"/>
                </a:cubicBezTo>
                <a:lnTo>
                  <a:pt x="4695231" y="1884456"/>
                </a:lnTo>
                <a:lnTo>
                  <a:pt x="4688789" y="1872712"/>
                </a:lnTo>
                <a:cubicBezTo>
                  <a:pt x="4686431" y="1868046"/>
                  <a:pt x="4684808" y="1864239"/>
                  <a:pt x="4684702" y="1862361"/>
                </a:cubicBezTo>
                <a:lnTo>
                  <a:pt x="4689450" y="1863525"/>
                </a:lnTo>
                <a:lnTo>
                  <a:pt x="4688500" y="1860350"/>
                </a:lnTo>
                <a:cubicBezTo>
                  <a:pt x="4687873" y="1864653"/>
                  <a:pt x="4677089" y="1827187"/>
                  <a:pt x="4685263" y="1828382"/>
                </a:cubicBezTo>
                <a:cubicBezTo>
                  <a:pt x="4687844" y="1828759"/>
                  <a:pt x="4696047" y="1865847"/>
                  <a:pt x="4697631" y="1873037"/>
                </a:cubicBezTo>
                <a:lnTo>
                  <a:pt x="4698487" y="1875815"/>
                </a:lnTo>
                <a:lnTo>
                  <a:pt x="4698729" y="1876152"/>
                </a:lnTo>
                <a:lnTo>
                  <a:pt x="4703435" y="1884343"/>
                </a:lnTo>
                <a:lnTo>
                  <a:pt x="4688437" y="1820192"/>
                </a:lnTo>
                <a:cubicBezTo>
                  <a:pt x="4680193" y="1787905"/>
                  <a:pt x="4671388" y="1754940"/>
                  <a:pt x="4662767" y="1720719"/>
                </a:cubicBezTo>
                <a:cubicBezTo>
                  <a:pt x="4662767" y="1720719"/>
                  <a:pt x="4653007" y="1712336"/>
                  <a:pt x="4658799" y="1708787"/>
                </a:cubicBezTo>
                <a:cubicBezTo>
                  <a:pt x="4662124" y="1707075"/>
                  <a:pt x="4671269" y="1737710"/>
                  <a:pt x="4665348" y="1721098"/>
                </a:cubicBezTo>
                <a:cubicBezTo>
                  <a:pt x="4684528" y="1776270"/>
                  <a:pt x="4696345" y="1845748"/>
                  <a:pt x="4718473" y="1898790"/>
                </a:cubicBezTo>
                <a:cubicBezTo>
                  <a:pt x="4714549" y="1870017"/>
                  <a:pt x="4705667" y="1837589"/>
                  <a:pt x="4695853" y="1804385"/>
                </a:cubicBezTo>
                <a:lnTo>
                  <a:pt x="4676022" y="1734717"/>
                </a:lnTo>
                <a:lnTo>
                  <a:pt x="4693119" y="1780436"/>
                </a:lnTo>
                <a:cubicBezTo>
                  <a:pt x="4713428" y="1840295"/>
                  <a:pt x="4731094" y="1906104"/>
                  <a:pt x="4745814" y="1969820"/>
                </a:cubicBezTo>
                <a:cubicBezTo>
                  <a:pt x="4760105" y="2033457"/>
                  <a:pt x="4770495" y="2094161"/>
                  <a:pt x="4778641" y="2142913"/>
                </a:cubicBezTo>
                <a:cubicBezTo>
                  <a:pt x="4806989" y="2308975"/>
                  <a:pt x="4815090" y="2488633"/>
                  <a:pt x="4803182" y="2669727"/>
                </a:cubicBezTo>
                <a:cubicBezTo>
                  <a:pt x="4789749" y="2851871"/>
                  <a:pt x="4755911" y="3037600"/>
                  <a:pt x="4697993" y="3216698"/>
                </a:cubicBezTo>
                <a:cubicBezTo>
                  <a:pt x="4641679" y="3394314"/>
                  <a:pt x="4562515" y="3567075"/>
                  <a:pt x="4466309" y="3723846"/>
                </a:cubicBezTo>
                <a:cubicBezTo>
                  <a:pt x="4370282" y="3880871"/>
                  <a:pt x="4258267" y="4023427"/>
                  <a:pt x="4139843" y="4145284"/>
                </a:cubicBezTo>
                <a:cubicBezTo>
                  <a:pt x="4109591" y="4180788"/>
                  <a:pt x="4196599" y="4101988"/>
                  <a:pt x="4177236" y="4138602"/>
                </a:cubicBezTo>
                <a:cubicBezTo>
                  <a:pt x="4105485" y="4223747"/>
                  <a:pt x="4004965" y="4303621"/>
                  <a:pt x="3913038" y="4369314"/>
                </a:cubicBezTo>
                <a:cubicBezTo>
                  <a:pt x="3746319" y="4490752"/>
                  <a:pt x="3551269" y="4602116"/>
                  <a:pt x="3335063" y="4686083"/>
                </a:cubicBezTo>
                <a:cubicBezTo>
                  <a:pt x="3119984" y="4771145"/>
                  <a:pt x="2883967" y="4826407"/>
                  <a:pt x="2641447" y="4844536"/>
                </a:cubicBezTo>
                <a:cubicBezTo>
                  <a:pt x="2399628" y="4863678"/>
                  <a:pt x="2151384" y="4845255"/>
                  <a:pt x="1914144" y="4792236"/>
                </a:cubicBezTo>
                <a:cubicBezTo>
                  <a:pt x="1674662" y="4738142"/>
                  <a:pt x="1447163" y="4646525"/>
                  <a:pt x="1243383" y="4528415"/>
                </a:cubicBezTo>
                <a:cubicBezTo>
                  <a:pt x="1120410" y="4457286"/>
                  <a:pt x="1011269" y="4378486"/>
                  <a:pt x="912614" y="4296947"/>
                </a:cubicBezTo>
                <a:cubicBezTo>
                  <a:pt x="814389" y="4215487"/>
                  <a:pt x="725503" y="4129082"/>
                  <a:pt x="643004" y="4040520"/>
                </a:cubicBezTo>
                <a:cubicBezTo>
                  <a:pt x="568243" y="3959368"/>
                  <a:pt x="498599" y="3876932"/>
                  <a:pt x="434218" y="3786365"/>
                </a:cubicBezTo>
                <a:cubicBezTo>
                  <a:pt x="369760" y="3696227"/>
                  <a:pt x="309837" y="3600708"/>
                  <a:pt x="256080" y="3494558"/>
                </a:cubicBezTo>
                <a:cubicBezTo>
                  <a:pt x="147145" y="3279115"/>
                  <a:pt x="67028" y="3034782"/>
                  <a:pt x="27933" y="2785764"/>
                </a:cubicBezTo>
                <a:cubicBezTo>
                  <a:pt x="-600" y="2600144"/>
                  <a:pt x="-6255" y="2411601"/>
                  <a:pt x="6345" y="2231553"/>
                </a:cubicBezTo>
                <a:cubicBezTo>
                  <a:pt x="10545" y="2171538"/>
                  <a:pt x="16774" y="2112465"/>
                  <a:pt x="24861" y="2054759"/>
                </a:cubicBezTo>
                <a:cubicBezTo>
                  <a:pt x="76355" y="1747346"/>
                  <a:pt x="184680" y="1449459"/>
                  <a:pt x="345724" y="1182314"/>
                </a:cubicBezTo>
                <a:cubicBezTo>
                  <a:pt x="522578" y="891883"/>
                  <a:pt x="759853" y="637377"/>
                  <a:pt x="1035959" y="444569"/>
                </a:cubicBezTo>
                <a:cubicBezTo>
                  <a:pt x="1309806" y="249572"/>
                  <a:pt x="1629423" y="111113"/>
                  <a:pt x="1962245" y="43413"/>
                </a:cubicBezTo>
                <a:cubicBezTo>
                  <a:pt x="2073452" y="21414"/>
                  <a:pt x="2184845" y="5660"/>
                  <a:pt x="2296827" y="0"/>
                </a:cubicBezTo>
                <a:close/>
              </a:path>
            </a:pathLst>
          </a:custGeom>
          <a:noFill/>
        </p:spPr>
        <p:txBody>
          <a:bodyPr wrap="square">
            <a:noAutofit/>
          </a:bodyPr>
          <a:lstStyle>
            <a:lvl1pPr>
              <a:defRPr lang="en-US" sz="1200">
                <a:solidFill>
                  <a:schemeClr val="tx1">
                    <a:lumMod val="50000"/>
                    <a:lumOff val="50000"/>
                  </a:schemeClr>
                </a:solidFill>
              </a:defRPr>
            </a:lvl1pPr>
          </a:lstStyle>
          <a:p>
            <a:pPr marL="0" lvl="0" indent="0">
              <a:buNone/>
            </a:pPr>
            <a:r>
              <a:rPr lang="en-US"/>
              <a:t>Image Placeholder</a:t>
            </a:r>
          </a:p>
        </p:txBody>
      </p:sp>
      <p:sp>
        <p:nvSpPr>
          <p:cNvPr id="34" name="Freeform: Shape 33">
            <a:extLst>
              <a:ext uri="{FF2B5EF4-FFF2-40B4-BE49-F238E27FC236}">
                <a16:creationId xmlns:a16="http://schemas.microsoft.com/office/drawing/2014/main" id="{B47BCE62-83D4-4D50-BDE4-4E0901EF9977}"/>
              </a:ext>
            </a:extLst>
          </p:cNvPr>
          <p:cNvSpPr/>
          <p:nvPr userDrawn="1"/>
        </p:nvSpPr>
        <p:spPr>
          <a:xfrm rot="18872170" flipH="1">
            <a:off x="-480184" y="2329763"/>
            <a:ext cx="3399815" cy="6752330"/>
          </a:xfrm>
          <a:custGeom>
            <a:avLst/>
            <a:gdLst>
              <a:gd name="connsiteX0" fmla="*/ 0 w 3399815"/>
              <a:gd name="connsiteY0" fmla="*/ 0 h 6752330"/>
              <a:gd name="connsiteX1" fmla="*/ 51699 w 3399815"/>
              <a:gd name="connsiteY1" fmla="*/ 65376 h 6752330"/>
              <a:gd name="connsiteX2" fmla="*/ 1204645 w 3399815"/>
              <a:gd name="connsiteY2" fmla="*/ 3376165 h 6752330"/>
              <a:gd name="connsiteX3" fmla="*/ 51699 w 3399815"/>
              <a:gd name="connsiteY3" fmla="*/ 6686954 h 6752330"/>
              <a:gd name="connsiteX4" fmla="*/ 0 w 3399815"/>
              <a:gd name="connsiteY4" fmla="*/ 6752330 h 6752330"/>
              <a:gd name="connsiteX5" fmla="*/ 39946 w 3399815"/>
              <a:gd name="connsiteY5" fmla="*/ 6752330 h 6752330"/>
              <a:gd name="connsiteX6" fmla="*/ 3399815 w 3399815"/>
              <a:gd name="connsiteY6" fmla="*/ 3337618 h 6752330"/>
              <a:gd name="connsiteX7" fmla="*/ 7716 w 3399815"/>
              <a:gd name="connsiteY7" fmla="*/ 0 h 675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9815" h="6752330">
                <a:moveTo>
                  <a:pt x="0" y="0"/>
                </a:moveTo>
                <a:lnTo>
                  <a:pt x="51699" y="65376"/>
                </a:lnTo>
                <a:cubicBezTo>
                  <a:pt x="786985" y="1049551"/>
                  <a:pt x="1204645" y="2177393"/>
                  <a:pt x="1204645" y="3376165"/>
                </a:cubicBezTo>
                <a:cubicBezTo>
                  <a:pt x="1204645" y="4574937"/>
                  <a:pt x="786984" y="5702779"/>
                  <a:pt x="51699" y="6686954"/>
                </a:cubicBezTo>
                <a:lnTo>
                  <a:pt x="0" y="6752330"/>
                </a:lnTo>
                <a:lnTo>
                  <a:pt x="39946" y="6752330"/>
                </a:lnTo>
                <a:lnTo>
                  <a:pt x="3399815" y="3337618"/>
                </a:lnTo>
                <a:lnTo>
                  <a:pt x="7716"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2D6EE267-F7E0-453F-AEC6-924E31E8F67F}"/>
              </a:ext>
            </a:extLst>
          </p:cNvPr>
          <p:cNvGrpSpPr/>
          <p:nvPr userDrawn="1"/>
        </p:nvGrpSpPr>
        <p:grpSpPr>
          <a:xfrm>
            <a:off x="384609" y="6489983"/>
            <a:ext cx="778679" cy="180047"/>
            <a:chOff x="5001272" y="6417413"/>
            <a:chExt cx="778679" cy="180047"/>
          </a:xfrm>
        </p:grpSpPr>
        <p:grpSp>
          <p:nvGrpSpPr>
            <p:cNvPr id="6" name="Group 5">
              <a:extLst>
                <a:ext uri="{FF2B5EF4-FFF2-40B4-BE49-F238E27FC236}">
                  <a16:creationId xmlns:a16="http://schemas.microsoft.com/office/drawing/2014/main" id="{65E1DE8A-03A3-48E2-BE55-FF3E1156B849}"/>
                </a:ext>
              </a:extLst>
            </p:cNvPr>
            <p:cNvGrpSpPr/>
            <p:nvPr/>
          </p:nvGrpSpPr>
          <p:grpSpPr>
            <a:xfrm>
              <a:off x="5001272" y="6417413"/>
              <a:ext cx="180047" cy="180047"/>
              <a:chOff x="5001272" y="6417413"/>
              <a:chExt cx="180047" cy="180047"/>
            </a:xfrm>
          </p:grpSpPr>
          <p:sp>
            <p:nvSpPr>
              <p:cNvPr id="13" name="Oval 12">
                <a:extLst>
                  <a:ext uri="{FF2B5EF4-FFF2-40B4-BE49-F238E27FC236}">
                    <a16:creationId xmlns:a16="http://schemas.microsoft.com/office/drawing/2014/main" id="{A32A7CFE-D9A8-466D-BA62-C9F91D70A19A}"/>
                  </a:ext>
                </a:extLst>
              </p:cNvPr>
              <p:cNvSpPr/>
              <p:nvPr/>
            </p:nvSpPr>
            <p:spPr>
              <a:xfrm>
                <a:off x="5001272"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75">
                <a:extLst>
                  <a:ext uri="{FF2B5EF4-FFF2-40B4-BE49-F238E27FC236}">
                    <a16:creationId xmlns:a16="http://schemas.microsoft.com/office/drawing/2014/main" id="{CAC31195-5685-4379-9589-AFF489462899}"/>
                  </a:ext>
                </a:extLst>
              </p:cNvPr>
              <p:cNvSpPr>
                <a:spLocks noChangeArrowheads="1"/>
              </p:cNvSpPr>
              <p:nvPr/>
            </p:nvSpPr>
            <p:spPr bwMode="auto">
              <a:xfrm>
                <a:off x="5068436" y="6464983"/>
                <a:ext cx="45719" cy="84906"/>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accent1"/>
              </a:solidFill>
              <a:ln>
                <a:noFill/>
              </a:ln>
              <a:effectLst/>
            </p:spPr>
            <p:txBody>
              <a:bodyPr wrap="none" lIns="34290" tIns="17145" rIns="34290" bIns="17145" anchor="ctr"/>
              <a:lstStyle/>
              <a:p>
                <a:endParaRPr lang="en-US"/>
              </a:p>
            </p:txBody>
          </p:sp>
        </p:grpSp>
        <p:grpSp>
          <p:nvGrpSpPr>
            <p:cNvPr id="7" name="Group 6">
              <a:extLst>
                <a:ext uri="{FF2B5EF4-FFF2-40B4-BE49-F238E27FC236}">
                  <a16:creationId xmlns:a16="http://schemas.microsoft.com/office/drawing/2014/main" id="{ECCE3114-8FC3-4367-BBF3-BCAD6D722FD3}"/>
                </a:ext>
              </a:extLst>
            </p:cNvPr>
            <p:cNvGrpSpPr/>
            <p:nvPr/>
          </p:nvGrpSpPr>
          <p:grpSpPr>
            <a:xfrm>
              <a:off x="5300588" y="6417413"/>
              <a:ext cx="180047" cy="180047"/>
              <a:chOff x="5300588" y="6417413"/>
              <a:chExt cx="180047" cy="180047"/>
            </a:xfrm>
          </p:grpSpPr>
          <p:sp>
            <p:nvSpPr>
              <p:cNvPr id="11" name="Oval 10">
                <a:extLst>
                  <a:ext uri="{FF2B5EF4-FFF2-40B4-BE49-F238E27FC236}">
                    <a16:creationId xmlns:a16="http://schemas.microsoft.com/office/drawing/2014/main" id="{C797BA12-8744-4746-AFA1-83C1E10A33A4}"/>
                  </a:ext>
                </a:extLst>
              </p:cNvPr>
              <p:cNvSpPr/>
              <p:nvPr/>
            </p:nvSpPr>
            <p:spPr>
              <a:xfrm>
                <a:off x="5300588"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85">
                <a:extLst>
                  <a:ext uri="{FF2B5EF4-FFF2-40B4-BE49-F238E27FC236}">
                    <a16:creationId xmlns:a16="http://schemas.microsoft.com/office/drawing/2014/main" id="{A60DAFAA-922D-42D0-9D6E-A9C681B2161F}"/>
                  </a:ext>
                </a:extLst>
              </p:cNvPr>
              <p:cNvSpPr>
                <a:spLocks noChangeArrowheads="1"/>
              </p:cNvSpPr>
              <p:nvPr/>
            </p:nvSpPr>
            <p:spPr bwMode="auto">
              <a:xfrm>
                <a:off x="5351229" y="6475781"/>
                <a:ext cx="78765" cy="6331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accent1"/>
              </a:solidFill>
              <a:ln>
                <a:noFill/>
              </a:ln>
              <a:effectLst/>
            </p:spPr>
            <p:txBody>
              <a:bodyPr wrap="none" lIns="34290" tIns="17145" rIns="34290" bIns="17145" anchor="ctr"/>
              <a:lstStyle/>
              <a:p>
                <a:endParaRPr lang="en-US"/>
              </a:p>
            </p:txBody>
          </p:sp>
        </p:grpSp>
        <p:grpSp>
          <p:nvGrpSpPr>
            <p:cNvPr id="8" name="Group 7">
              <a:extLst>
                <a:ext uri="{FF2B5EF4-FFF2-40B4-BE49-F238E27FC236}">
                  <a16:creationId xmlns:a16="http://schemas.microsoft.com/office/drawing/2014/main" id="{FF16AE4E-1DE5-4875-A021-7802AFA6DA1D}"/>
                </a:ext>
              </a:extLst>
            </p:cNvPr>
            <p:cNvGrpSpPr/>
            <p:nvPr/>
          </p:nvGrpSpPr>
          <p:grpSpPr>
            <a:xfrm>
              <a:off x="5599904" y="6417413"/>
              <a:ext cx="180047" cy="180047"/>
              <a:chOff x="5599904" y="6417413"/>
              <a:chExt cx="180047" cy="180047"/>
            </a:xfrm>
          </p:grpSpPr>
          <p:sp>
            <p:nvSpPr>
              <p:cNvPr id="9" name="Oval 8">
                <a:extLst>
                  <a:ext uri="{FF2B5EF4-FFF2-40B4-BE49-F238E27FC236}">
                    <a16:creationId xmlns:a16="http://schemas.microsoft.com/office/drawing/2014/main" id="{3BD2540B-C524-4219-9799-FE161CDE7895}"/>
                  </a:ext>
                </a:extLst>
              </p:cNvPr>
              <p:cNvSpPr/>
              <p:nvPr/>
            </p:nvSpPr>
            <p:spPr>
              <a:xfrm>
                <a:off x="5599904"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87">
                <a:extLst>
                  <a:ext uri="{FF2B5EF4-FFF2-40B4-BE49-F238E27FC236}">
                    <a16:creationId xmlns:a16="http://schemas.microsoft.com/office/drawing/2014/main" id="{1EFF8CC5-01CF-4E65-9E86-39D7F72DACE7}"/>
                  </a:ext>
                </a:extLst>
              </p:cNvPr>
              <p:cNvSpPr>
                <a:spLocks noChangeArrowheads="1"/>
              </p:cNvSpPr>
              <p:nvPr/>
            </p:nvSpPr>
            <p:spPr bwMode="auto">
              <a:xfrm>
                <a:off x="5653536" y="6470297"/>
                <a:ext cx="72783" cy="74279"/>
              </a:xfrm>
              <a:custGeom>
                <a:avLst/>
                <a:gdLst>
                  <a:gd name="T0" fmla="*/ 187705 w 426"/>
                  <a:gd name="T1" fmla="*/ 115822 h 435"/>
                  <a:gd name="T2" fmla="*/ 187705 w 426"/>
                  <a:gd name="T3" fmla="*/ 115822 h 435"/>
                  <a:gd name="T4" fmla="*/ 115888 w 426"/>
                  <a:gd name="T5" fmla="*/ 188143 h 435"/>
                  <a:gd name="T6" fmla="*/ 42982 w 426"/>
                  <a:gd name="T7" fmla="*/ 115822 h 435"/>
                  <a:gd name="T8" fmla="*/ 47878 w 426"/>
                  <a:gd name="T9" fmla="*/ 106034 h 435"/>
                  <a:gd name="T10" fmla="*/ 0 w 426"/>
                  <a:gd name="T11" fmla="*/ 106034 h 435"/>
                  <a:gd name="T12" fmla="*/ 0 w 426"/>
                  <a:gd name="T13" fmla="*/ 197387 h 435"/>
                  <a:gd name="T14" fmla="*/ 33733 w 426"/>
                  <a:gd name="T15" fmla="*/ 235994 h 435"/>
                  <a:gd name="T16" fmla="*/ 197498 w 426"/>
                  <a:gd name="T17" fmla="*/ 235994 h 435"/>
                  <a:gd name="T18" fmla="*/ 231231 w 426"/>
                  <a:gd name="T19" fmla="*/ 197387 h 435"/>
                  <a:gd name="T20" fmla="*/ 231231 w 426"/>
                  <a:gd name="T21" fmla="*/ 106034 h 435"/>
                  <a:gd name="T22" fmla="*/ 183353 w 426"/>
                  <a:gd name="T23" fmla="*/ 106034 h 435"/>
                  <a:gd name="T24" fmla="*/ 187705 w 426"/>
                  <a:gd name="T25" fmla="*/ 115822 h 435"/>
                  <a:gd name="T26" fmla="*/ 197498 w 426"/>
                  <a:gd name="T27" fmla="*/ 0 h 435"/>
                  <a:gd name="T28" fmla="*/ 197498 w 426"/>
                  <a:gd name="T29" fmla="*/ 0 h 435"/>
                  <a:gd name="T30" fmla="*/ 33733 w 426"/>
                  <a:gd name="T31" fmla="*/ 0 h 435"/>
                  <a:gd name="T32" fmla="*/ 0 w 426"/>
                  <a:gd name="T33" fmla="*/ 38607 h 435"/>
                  <a:gd name="T34" fmla="*/ 0 w 426"/>
                  <a:gd name="T35" fmla="*/ 77215 h 435"/>
                  <a:gd name="T36" fmla="*/ 57672 w 426"/>
                  <a:gd name="T37" fmla="*/ 77215 h 435"/>
                  <a:gd name="T38" fmla="*/ 115888 w 426"/>
                  <a:gd name="T39" fmla="*/ 48395 h 435"/>
                  <a:gd name="T40" fmla="*/ 173559 w 426"/>
                  <a:gd name="T41" fmla="*/ 77215 h 435"/>
                  <a:gd name="T42" fmla="*/ 231231 w 426"/>
                  <a:gd name="T43" fmla="*/ 77215 h 435"/>
                  <a:gd name="T44" fmla="*/ 231231 w 426"/>
                  <a:gd name="T45" fmla="*/ 38607 h 435"/>
                  <a:gd name="T46" fmla="*/ 197498 w 426"/>
                  <a:gd name="T47" fmla="*/ 0 h 435"/>
                  <a:gd name="T48" fmla="*/ 212188 w 426"/>
                  <a:gd name="T49" fmla="*/ 48395 h 435"/>
                  <a:gd name="T50" fmla="*/ 212188 w 426"/>
                  <a:gd name="T51" fmla="*/ 48395 h 435"/>
                  <a:gd name="T52" fmla="*/ 207292 w 426"/>
                  <a:gd name="T53" fmla="*/ 52745 h 435"/>
                  <a:gd name="T54" fmla="*/ 187705 w 426"/>
                  <a:gd name="T55" fmla="*/ 52745 h 435"/>
                  <a:gd name="T56" fmla="*/ 178456 w 426"/>
                  <a:gd name="T57" fmla="*/ 48395 h 435"/>
                  <a:gd name="T58" fmla="*/ 178456 w 426"/>
                  <a:gd name="T59" fmla="*/ 28820 h 435"/>
                  <a:gd name="T60" fmla="*/ 187705 w 426"/>
                  <a:gd name="T61" fmla="*/ 19576 h 435"/>
                  <a:gd name="T62" fmla="*/ 207292 w 426"/>
                  <a:gd name="T63" fmla="*/ 19576 h 435"/>
                  <a:gd name="T64" fmla="*/ 212188 w 426"/>
                  <a:gd name="T65" fmla="*/ 28820 h 435"/>
                  <a:gd name="T66" fmla="*/ 212188 w 426"/>
                  <a:gd name="T67" fmla="*/ 48395 h 435"/>
                  <a:gd name="T68" fmla="*/ 158869 w 426"/>
                  <a:gd name="T69" fmla="*/ 115822 h 435"/>
                  <a:gd name="T70" fmla="*/ 158869 w 426"/>
                  <a:gd name="T71" fmla="*/ 115822 h 435"/>
                  <a:gd name="T72" fmla="*/ 115888 w 426"/>
                  <a:gd name="T73" fmla="*/ 72321 h 435"/>
                  <a:gd name="T74" fmla="*/ 71818 w 426"/>
                  <a:gd name="T75" fmla="*/ 115822 h 435"/>
                  <a:gd name="T76" fmla="*/ 115888 w 426"/>
                  <a:gd name="T77" fmla="*/ 159323 h 435"/>
                  <a:gd name="T78" fmla="*/ 158869 w 426"/>
                  <a:gd name="T79" fmla="*/ 115822 h 4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accent1"/>
              </a:solidFill>
              <a:ln>
                <a:noFill/>
              </a:ln>
              <a:effectLst/>
            </p:spPr>
            <p:txBody>
              <a:bodyPr wrap="none" lIns="34290" tIns="17145" rIns="34290" bIns="17145" anchor="ctr"/>
              <a:lstStyle/>
              <a:p>
                <a:endParaRPr lang="en-US"/>
              </a:p>
            </p:txBody>
          </p:sp>
        </p:grpSp>
      </p:grpSp>
    </p:spTree>
    <p:extLst>
      <p:ext uri="{BB962C8B-B14F-4D97-AF65-F5344CB8AC3E}">
        <p14:creationId xmlns:p14="http://schemas.microsoft.com/office/powerpoint/2010/main" val="196742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250" fill="hold"/>
                                        <p:tgtEl>
                                          <p:spTgt spid="36"/>
                                        </p:tgtEl>
                                        <p:attrNameLst>
                                          <p:attrName>ppt_x</p:attrName>
                                        </p:attrNameLst>
                                      </p:cBhvr>
                                      <p:tavLst>
                                        <p:tav tm="0">
                                          <p:val>
                                            <p:strVal val="#ppt_x"/>
                                          </p:val>
                                        </p:tav>
                                        <p:tav tm="100000">
                                          <p:val>
                                            <p:strVal val="#ppt_x"/>
                                          </p:val>
                                        </p:tav>
                                      </p:tavLst>
                                    </p:anim>
                                    <p:anim calcmode="lin" valueType="num">
                                      <p:cBhvr additive="base">
                                        <p:cTn id="8" dur="12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250" fill="hold"/>
                                        <p:tgtEl>
                                          <p:spTgt spid="34"/>
                                        </p:tgtEl>
                                        <p:attrNameLst>
                                          <p:attrName>ppt_x</p:attrName>
                                        </p:attrNameLst>
                                      </p:cBhvr>
                                      <p:tavLst>
                                        <p:tav tm="0">
                                          <p:val>
                                            <p:strVal val="#ppt_x"/>
                                          </p:val>
                                        </p:tav>
                                        <p:tav tm="100000">
                                          <p:val>
                                            <p:strVal val="#ppt_x"/>
                                          </p:val>
                                        </p:tav>
                                      </p:tavLst>
                                    </p:anim>
                                    <p:anim calcmode="lin" valueType="num">
                                      <p:cBhvr additive="base">
                                        <p:cTn id="12" dur="125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4"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8_Title Slide">
    <p:bg>
      <p:bgPr>
        <a:gradFill flip="none" rotWithShape="1">
          <a:gsLst>
            <a:gs pos="0">
              <a:schemeClr val="accent1">
                <a:lumMod val="60000"/>
                <a:lumOff val="40000"/>
              </a:schemeClr>
            </a:gs>
            <a:gs pos="85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F0A2754-24AF-443A-852A-F725251A84E9}"/>
              </a:ext>
            </a:extLst>
          </p:cNvPr>
          <p:cNvSpPr txBox="1"/>
          <p:nvPr userDrawn="1"/>
        </p:nvSpPr>
        <p:spPr>
          <a:xfrm rot="10800000" flipV="1">
            <a:off x="11443200" y="171152"/>
            <a:ext cx="658761" cy="338554"/>
          </a:xfrm>
          <a:prstGeom prst="rect">
            <a:avLst/>
          </a:prstGeom>
          <a:noFill/>
        </p:spPr>
        <p:txBody>
          <a:bodyPr wrap="square" rtlCol="0">
            <a:spAutoFit/>
          </a:bodyPr>
          <a:lstStyle/>
          <a:p>
            <a:pPr algn="ctr"/>
            <a:fld id="{260E2A6B-A809-4840-BF14-8648BC0BDF87}" type="slidenum">
              <a:rPr lang="id-ID" sz="1600" i="0" smtClean="0">
                <a:solidFill>
                  <a:schemeClr val="bg1">
                    <a:lumMod val="95000"/>
                    <a:alpha val="60000"/>
                  </a:schemeClr>
                </a:solidFill>
                <a:latin typeface="+mj-lt"/>
                <a:ea typeface="Roboto Condensed" panose="02000000000000000000" pitchFamily="2" charset="0"/>
                <a:cs typeface="Segoe UI" panose="020B0502040204020203" pitchFamily="34" charset="0"/>
              </a:rPr>
              <a:pPr algn="ctr"/>
              <a:t>‹#›</a:t>
            </a:fld>
            <a:endParaRPr lang="id-ID" sz="1600" i="0">
              <a:solidFill>
                <a:schemeClr val="bg1">
                  <a:lumMod val="95000"/>
                  <a:alpha val="60000"/>
                </a:schemeClr>
              </a:solidFill>
              <a:latin typeface="+mj-lt"/>
              <a:ea typeface="Roboto Condensed" panose="02000000000000000000" pitchFamily="2" charset="0"/>
              <a:cs typeface="Segoe UI" panose="020B0502040204020203" pitchFamily="34" charset="0"/>
            </a:endParaRPr>
          </a:p>
        </p:txBody>
      </p:sp>
      <p:sp>
        <p:nvSpPr>
          <p:cNvPr id="42" name="TextBox 41">
            <a:extLst>
              <a:ext uri="{FF2B5EF4-FFF2-40B4-BE49-F238E27FC236}">
                <a16:creationId xmlns:a16="http://schemas.microsoft.com/office/drawing/2014/main" id="{B503B4B3-1C08-43B0-8F7C-E070EDF59EC4}"/>
              </a:ext>
            </a:extLst>
          </p:cNvPr>
          <p:cNvSpPr txBox="1"/>
          <p:nvPr userDrawn="1"/>
        </p:nvSpPr>
        <p:spPr>
          <a:xfrm>
            <a:off x="951805" y="502386"/>
            <a:ext cx="10288394" cy="2646878"/>
          </a:xfrm>
          <a:prstGeom prst="rect">
            <a:avLst/>
          </a:prstGeom>
          <a:noFill/>
        </p:spPr>
        <p:txBody>
          <a:bodyPr wrap="none" rtlCol="0">
            <a:spAutoFit/>
          </a:bodyPr>
          <a:lstStyle/>
          <a:p>
            <a:pPr algn="ctr"/>
            <a:r>
              <a:rPr lang="en-US" sz="16600" b="1" spc="-150">
                <a:solidFill>
                  <a:schemeClr val="accent1">
                    <a:lumMod val="75000"/>
                    <a:alpha val="20000"/>
                  </a:schemeClr>
                </a:solidFill>
                <a:latin typeface="Montserrat SemiBold" panose="00000700000000000000" pitchFamily="50" charset="0"/>
              </a:rPr>
              <a:t>Welcome</a:t>
            </a:r>
          </a:p>
        </p:txBody>
      </p:sp>
      <p:grpSp>
        <p:nvGrpSpPr>
          <p:cNvPr id="37" name="Group 58">
            <a:extLst>
              <a:ext uri="{FF2B5EF4-FFF2-40B4-BE49-F238E27FC236}">
                <a16:creationId xmlns:a16="http://schemas.microsoft.com/office/drawing/2014/main" id="{C4CD4253-8776-4625-9A4F-BA55617C5D8F}"/>
              </a:ext>
            </a:extLst>
          </p:cNvPr>
          <p:cNvGrpSpPr>
            <a:grpSpLocks noChangeAspect="1"/>
          </p:cNvGrpSpPr>
          <p:nvPr userDrawn="1"/>
        </p:nvGrpSpPr>
        <p:grpSpPr bwMode="auto">
          <a:xfrm>
            <a:off x="450560" y="340429"/>
            <a:ext cx="482890" cy="486927"/>
            <a:chOff x="3544" y="339"/>
            <a:chExt cx="2392" cy="2412"/>
          </a:xfrm>
        </p:grpSpPr>
        <p:sp>
          <p:nvSpPr>
            <p:cNvPr id="44" name="Freeform 60">
              <a:extLst>
                <a:ext uri="{FF2B5EF4-FFF2-40B4-BE49-F238E27FC236}">
                  <a16:creationId xmlns:a16="http://schemas.microsoft.com/office/drawing/2014/main" id="{F108AAA7-3085-4609-9576-BFA380C6B816}"/>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1">
              <a:extLst>
                <a:ext uri="{FF2B5EF4-FFF2-40B4-BE49-F238E27FC236}">
                  <a16:creationId xmlns:a16="http://schemas.microsoft.com/office/drawing/2014/main" id="{D57C3C39-A25F-4A2B-9D94-386D24619625}"/>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2">
              <a:extLst>
                <a:ext uri="{FF2B5EF4-FFF2-40B4-BE49-F238E27FC236}">
                  <a16:creationId xmlns:a16="http://schemas.microsoft.com/office/drawing/2014/main" id="{02D21CE1-EF2E-4252-9BFA-5393FADC0C72}"/>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3">
              <a:extLst>
                <a:ext uri="{FF2B5EF4-FFF2-40B4-BE49-F238E27FC236}">
                  <a16:creationId xmlns:a16="http://schemas.microsoft.com/office/drawing/2014/main" id="{C91EFD47-71A5-4307-83FE-F744AFC2E93F}"/>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4">
              <a:extLst>
                <a:ext uri="{FF2B5EF4-FFF2-40B4-BE49-F238E27FC236}">
                  <a16:creationId xmlns:a16="http://schemas.microsoft.com/office/drawing/2014/main" id="{D090476B-173C-41A7-AEE1-AE47F4C313A5}"/>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5">
              <a:extLst>
                <a:ext uri="{FF2B5EF4-FFF2-40B4-BE49-F238E27FC236}">
                  <a16:creationId xmlns:a16="http://schemas.microsoft.com/office/drawing/2014/main" id="{E86E1F37-A935-4F8C-B434-70E94F34044A}"/>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6">
              <a:extLst>
                <a:ext uri="{FF2B5EF4-FFF2-40B4-BE49-F238E27FC236}">
                  <a16:creationId xmlns:a16="http://schemas.microsoft.com/office/drawing/2014/main" id="{8A559789-0180-4621-90AD-406EA8BA95B2}"/>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7">
              <a:extLst>
                <a:ext uri="{FF2B5EF4-FFF2-40B4-BE49-F238E27FC236}">
                  <a16:creationId xmlns:a16="http://schemas.microsoft.com/office/drawing/2014/main" id="{13476D90-7CE5-46F8-89CB-EC5C84306102}"/>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8">
              <a:extLst>
                <a:ext uri="{FF2B5EF4-FFF2-40B4-BE49-F238E27FC236}">
                  <a16:creationId xmlns:a16="http://schemas.microsoft.com/office/drawing/2014/main" id="{069FA168-EE64-4692-B71B-87DF8E99FF58}"/>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9">
              <a:extLst>
                <a:ext uri="{FF2B5EF4-FFF2-40B4-BE49-F238E27FC236}">
                  <a16:creationId xmlns:a16="http://schemas.microsoft.com/office/drawing/2014/main" id="{46FD2D6E-4E5D-4E16-BA4D-158DA06C915D}"/>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0">
              <a:extLst>
                <a:ext uri="{FF2B5EF4-FFF2-40B4-BE49-F238E27FC236}">
                  <a16:creationId xmlns:a16="http://schemas.microsoft.com/office/drawing/2014/main" id="{E2FC2D4C-DA34-4124-9860-C8E4A197A2A7}"/>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1">
              <a:extLst>
                <a:ext uri="{FF2B5EF4-FFF2-40B4-BE49-F238E27FC236}">
                  <a16:creationId xmlns:a16="http://schemas.microsoft.com/office/drawing/2014/main" id="{78CC5537-9008-4FAD-A7D9-A95C00192848}"/>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2">
              <a:extLst>
                <a:ext uri="{FF2B5EF4-FFF2-40B4-BE49-F238E27FC236}">
                  <a16:creationId xmlns:a16="http://schemas.microsoft.com/office/drawing/2014/main" id="{D047C555-C57B-4471-B53D-E6403A5C7FC0}"/>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3">
              <a:extLst>
                <a:ext uri="{FF2B5EF4-FFF2-40B4-BE49-F238E27FC236}">
                  <a16:creationId xmlns:a16="http://schemas.microsoft.com/office/drawing/2014/main" id="{FD3777A4-3E16-403F-B7E2-E3A2B069FB4A}"/>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049333E-9936-40E3-B5FA-B6439B78E8AC}"/>
              </a:ext>
            </a:extLst>
          </p:cNvPr>
          <p:cNvGrpSpPr/>
          <p:nvPr userDrawn="1"/>
        </p:nvGrpSpPr>
        <p:grpSpPr>
          <a:xfrm>
            <a:off x="6747907" y="616496"/>
            <a:ext cx="839353" cy="750265"/>
            <a:chOff x="1396667" y="5741849"/>
            <a:chExt cx="1546497" cy="1382353"/>
          </a:xfrm>
        </p:grpSpPr>
        <p:sp>
          <p:nvSpPr>
            <p:cNvPr id="70" name="Freeform 67">
              <a:extLst>
                <a:ext uri="{FF2B5EF4-FFF2-40B4-BE49-F238E27FC236}">
                  <a16:creationId xmlns:a16="http://schemas.microsoft.com/office/drawing/2014/main" id="{3B060CBC-8EEA-4F0C-A362-C671E236271C}"/>
                </a:ext>
              </a:extLst>
            </p:cNvPr>
            <p:cNvSpPr>
              <a:spLocks/>
            </p:cNvSpPr>
            <p:nvPr userDrawn="1"/>
          </p:nvSpPr>
          <p:spPr bwMode="auto">
            <a:xfrm rot="3971298">
              <a:off x="1478739" y="5659777"/>
              <a:ext cx="1382353" cy="1546497"/>
            </a:xfrm>
            <a:custGeom>
              <a:avLst/>
              <a:gdLst>
                <a:gd name="T0" fmla="*/ 244 w 352"/>
                <a:gd name="T1" fmla="*/ 392 h 393"/>
                <a:gd name="T2" fmla="*/ 229 w 352"/>
                <a:gd name="T3" fmla="*/ 389 h 393"/>
                <a:gd name="T4" fmla="*/ 206 w 352"/>
                <a:gd name="T5" fmla="*/ 326 h 393"/>
                <a:gd name="T6" fmla="*/ 192 w 352"/>
                <a:gd name="T7" fmla="*/ 259 h 393"/>
                <a:gd name="T8" fmla="*/ 171 w 352"/>
                <a:gd name="T9" fmla="*/ 288 h 393"/>
                <a:gd name="T10" fmla="*/ 155 w 352"/>
                <a:gd name="T11" fmla="*/ 318 h 393"/>
                <a:gd name="T12" fmla="*/ 138 w 352"/>
                <a:gd name="T13" fmla="*/ 304 h 393"/>
                <a:gd name="T14" fmla="*/ 105 w 352"/>
                <a:gd name="T15" fmla="*/ 320 h 393"/>
                <a:gd name="T16" fmla="*/ 70 w 352"/>
                <a:gd name="T17" fmla="*/ 307 h 393"/>
                <a:gd name="T18" fmla="*/ 35 w 352"/>
                <a:gd name="T19" fmla="*/ 313 h 393"/>
                <a:gd name="T20" fmla="*/ 73 w 352"/>
                <a:gd name="T21" fmla="*/ 263 h 393"/>
                <a:gd name="T22" fmla="*/ 25 w 352"/>
                <a:gd name="T23" fmla="*/ 239 h 393"/>
                <a:gd name="T24" fmla="*/ 43 w 352"/>
                <a:gd name="T25" fmla="*/ 206 h 393"/>
                <a:gd name="T26" fmla="*/ 0 w 352"/>
                <a:gd name="T27" fmla="*/ 146 h 393"/>
                <a:gd name="T28" fmla="*/ 98 w 352"/>
                <a:gd name="T29" fmla="*/ 158 h 393"/>
                <a:gd name="T30" fmla="*/ 88 w 352"/>
                <a:gd name="T31" fmla="*/ 80 h 393"/>
                <a:gd name="T32" fmla="*/ 126 w 352"/>
                <a:gd name="T33" fmla="*/ 69 h 393"/>
                <a:gd name="T34" fmla="*/ 134 w 352"/>
                <a:gd name="T35" fmla="*/ 0 h 393"/>
                <a:gd name="T36" fmla="*/ 172 w 352"/>
                <a:gd name="T37" fmla="*/ 53 h 393"/>
                <a:gd name="T38" fmla="*/ 197 w 352"/>
                <a:gd name="T39" fmla="*/ 50 h 393"/>
                <a:gd name="T40" fmla="*/ 223 w 352"/>
                <a:gd name="T41" fmla="*/ 112 h 393"/>
                <a:gd name="T42" fmla="*/ 296 w 352"/>
                <a:gd name="T43" fmla="*/ 96 h 393"/>
                <a:gd name="T44" fmla="*/ 309 w 352"/>
                <a:gd name="T45" fmla="*/ 107 h 393"/>
                <a:gd name="T46" fmla="*/ 340 w 352"/>
                <a:gd name="T47" fmla="*/ 88 h 393"/>
                <a:gd name="T48" fmla="*/ 320 w 352"/>
                <a:gd name="T49" fmla="*/ 140 h 393"/>
                <a:gd name="T50" fmla="*/ 345 w 352"/>
                <a:gd name="T51" fmla="*/ 169 h 393"/>
                <a:gd name="T52" fmla="*/ 305 w 352"/>
                <a:gd name="T53" fmla="*/ 201 h 393"/>
                <a:gd name="T54" fmla="*/ 323 w 352"/>
                <a:gd name="T55" fmla="*/ 252 h 393"/>
                <a:gd name="T56" fmla="*/ 352 w 352"/>
                <a:gd name="T57" fmla="*/ 263 h 393"/>
                <a:gd name="T58" fmla="*/ 301 w 352"/>
                <a:gd name="T59" fmla="*/ 276 h 393"/>
                <a:gd name="T60" fmla="*/ 278 w 352"/>
                <a:gd name="T61" fmla="*/ 306 h 393"/>
                <a:gd name="T62" fmla="*/ 249 w 352"/>
                <a:gd name="T63" fmla="*/ 288 h 393"/>
                <a:gd name="T64" fmla="*/ 226 w 352"/>
                <a:gd name="T65" fmla="*/ 311 h 393"/>
                <a:gd name="T66" fmla="*/ 205 w 352"/>
                <a:gd name="T67" fmla="*/ 276 h 393"/>
                <a:gd name="T68" fmla="*/ 199 w 352"/>
                <a:gd name="T69" fmla="*/ 257 h 393"/>
                <a:gd name="T70" fmla="*/ 219 w 352"/>
                <a:gd name="T71" fmla="*/ 343 h 393"/>
                <a:gd name="T72" fmla="*/ 244 w 352"/>
                <a:gd name="T73" fmla="*/ 39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2" h="393">
                  <a:moveTo>
                    <a:pt x="244" y="392"/>
                  </a:moveTo>
                  <a:cubicBezTo>
                    <a:pt x="244" y="392"/>
                    <a:pt x="232" y="393"/>
                    <a:pt x="229" y="389"/>
                  </a:cubicBezTo>
                  <a:cubicBezTo>
                    <a:pt x="227" y="386"/>
                    <a:pt x="211" y="352"/>
                    <a:pt x="206" y="326"/>
                  </a:cubicBezTo>
                  <a:cubicBezTo>
                    <a:pt x="200" y="299"/>
                    <a:pt x="192" y="259"/>
                    <a:pt x="192" y="259"/>
                  </a:cubicBezTo>
                  <a:cubicBezTo>
                    <a:pt x="192" y="259"/>
                    <a:pt x="179" y="270"/>
                    <a:pt x="171" y="288"/>
                  </a:cubicBezTo>
                  <a:cubicBezTo>
                    <a:pt x="164" y="307"/>
                    <a:pt x="155" y="318"/>
                    <a:pt x="155" y="318"/>
                  </a:cubicBezTo>
                  <a:cubicBezTo>
                    <a:pt x="155" y="318"/>
                    <a:pt x="154" y="299"/>
                    <a:pt x="138" y="304"/>
                  </a:cubicBezTo>
                  <a:cubicBezTo>
                    <a:pt x="122" y="308"/>
                    <a:pt x="105" y="320"/>
                    <a:pt x="105" y="320"/>
                  </a:cubicBezTo>
                  <a:cubicBezTo>
                    <a:pt x="105" y="320"/>
                    <a:pt x="93" y="305"/>
                    <a:pt x="70" y="307"/>
                  </a:cubicBezTo>
                  <a:cubicBezTo>
                    <a:pt x="46" y="310"/>
                    <a:pt x="35" y="313"/>
                    <a:pt x="35" y="313"/>
                  </a:cubicBezTo>
                  <a:cubicBezTo>
                    <a:pt x="35" y="313"/>
                    <a:pt x="77" y="287"/>
                    <a:pt x="73" y="263"/>
                  </a:cubicBezTo>
                  <a:cubicBezTo>
                    <a:pt x="70" y="238"/>
                    <a:pt x="25" y="239"/>
                    <a:pt x="25" y="239"/>
                  </a:cubicBezTo>
                  <a:cubicBezTo>
                    <a:pt x="25" y="239"/>
                    <a:pt x="51" y="228"/>
                    <a:pt x="43" y="206"/>
                  </a:cubicBezTo>
                  <a:cubicBezTo>
                    <a:pt x="34" y="184"/>
                    <a:pt x="0" y="146"/>
                    <a:pt x="0" y="146"/>
                  </a:cubicBezTo>
                  <a:cubicBezTo>
                    <a:pt x="0" y="146"/>
                    <a:pt x="72" y="172"/>
                    <a:pt x="98" y="158"/>
                  </a:cubicBezTo>
                  <a:cubicBezTo>
                    <a:pt x="124" y="144"/>
                    <a:pt x="88" y="80"/>
                    <a:pt x="88" y="80"/>
                  </a:cubicBezTo>
                  <a:cubicBezTo>
                    <a:pt x="88" y="80"/>
                    <a:pt x="108" y="88"/>
                    <a:pt x="126" y="69"/>
                  </a:cubicBezTo>
                  <a:cubicBezTo>
                    <a:pt x="144" y="50"/>
                    <a:pt x="134" y="0"/>
                    <a:pt x="134" y="0"/>
                  </a:cubicBezTo>
                  <a:cubicBezTo>
                    <a:pt x="134" y="0"/>
                    <a:pt x="157" y="48"/>
                    <a:pt x="172" y="53"/>
                  </a:cubicBezTo>
                  <a:cubicBezTo>
                    <a:pt x="188" y="58"/>
                    <a:pt x="197" y="50"/>
                    <a:pt x="197" y="50"/>
                  </a:cubicBezTo>
                  <a:cubicBezTo>
                    <a:pt x="197" y="50"/>
                    <a:pt x="189" y="94"/>
                    <a:pt x="223" y="112"/>
                  </a:cubicBezTo>
                  <a:cubicBezTo>
                    <a:pt x="256" y="130"/>
                    <a:pt x="296" y="96"/>
                    <a:pt x="296" y="96"/>
                  </a:cubicBezTo>
                  <a:cubicBezTo>
                    <a:pt x="296" y="96"/>
                    <a:pt x="297" y="110"/>
                    <a:pt x="309" y="107"/>
                  </a:cubicBezTo>
                  <a:cubicBezTo>
                    <a:pt x="320" y="103"/>
                    <a:pt x="340" y="88"/>
                    <a:pt x="340" y="88"/>
                  </a:cubicBezTo>
                  <a:cubicBezTo>
                    <a:pt x="340" y="88"/>
                    <a:pt x="319" y="118"/>
                    <a:pt x="320" y="140"/>
                  </a:cubicBezTo>
                  <a:cubicBezTo>
                    <a:pt x="321" y="162"/>
                    <a:pt x="345" y="169"/>
                    <a:pt x="345" y="169"/>
                  </a:cubicBezTo>
                  <a:cubicBezTo>
                    <a:pt x="345" y="169"/>
                    <a:pt x="307" y="178"/>
                    <a:pt x="305" y="201"/>
                  </a:cubicBezTo>
                  <a:cubicBezTo>
                    <a:pt x="303" y="225"/>
                    <a:pt x="309" y="244"/>
                    <a:pt x="323" y="252"/>
                  </a:cubicBezTo>
                  <a:cubicBezTo>
                    <a:pt x="338" y="259"/>
                    <a:pt x="352" y="263"/>
                    <a:pt x="352" y="263"/>
                  </a:cubicBezTo>
                  <a:cubicBezTo>
                    <a:pt x="352" y="263"/>
                    <a:pt x="317" y="261"/>
                    <a:pt x="301" y="276"/>
                  </a:cubicBezTo>
                  <a:cubicBezTo>
                    <a:pt x="286" y="290"/>
                    <a:pt x="278" y="306"/>
                    <a:pt x="278" y="306"/>
                  </a:cubicBezTo>
                  <a:cubicBezTo>
                    <a:pt x="278" y="306"/>
                    <a:pt x="267" y="280"/>
                    <a:pt x="249" y="288"/>
                  </a:cubicBezTo>
                  <a:cubicBezTo>
                    <a:pt x="232" y="297"/>
                    <a:pt x="226" y="311"/>
                    <a:pt x="226" y="311"/>
                  </a:cubicBezTo>
                  <a:cubicBezTo>
                    <a:pt x="226" y="311"/>
                    <a:pt x="209" y="288"/>
                    <a:pt x="205" y="276"/>
                  </a:cubicBezTo>
                  <a:cubicBezTo>
                    <a:pt x="200" y="264"/>
                    <a:pt x="199" y="257"/>
                    <a:pt x="199" y="257"/>
                  </a:cubicBezTo>
                  <a:cubicBezTo>
                    <a:pt x="199" y="257"/>
                    <a:pt x="207" y="314"/>
                    <a:pt x="219" y="343"/>
                  </a:cubicBezTo>
                  <a:cubicBezTo>
                    <a:pt x="231" y="371"/>
                    <a:pt x="244" y="392"/>
                    <a:pt x="244" y="392"/>
                  </a:cubicBezTo>
                  <a:close/>
                </a:path>
              </a:pathLst>
            </a:custGeom>
            <a:solidFill>
              <a:schemeClr val="accent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509AE443-AE2F-40FB-9FC2-A21B46D9D5F0}"/>
                </a:ext>
              </a:extLst>
            </p:cNvPr>
            <p:cNvSpPr>
              <a:spLocks/>
            </p:cNvSpPr>
            <p:nvPr/>
          </p:nvSpPr>
          <p:spPr bwMode="auto">
            <a:xfrm rot="3971298">
              <a:off x="2021236" y="6056035"/>
              <a:ext cx="593816" cy="732212"/>
            </a:xfrm>
            <a:custGeom>
              <a:avLst/>
              <a:gdLst>
                <a:gd name="T0" fmla="*/ 36 w 151"/>
                <a:gd name="T1" fmla="*/ 0 h 186"/>
                <a:gd name="T2" fmla="*/ 65 w 151"/>
                <a:gd name="T3" fmla="*/ 134 h 186"/>
                <a:gd name="T4" fmla="*/ 76 w 151"/>
                <a:gd name="T5" fmla="*/ 171 h 186"/>
                <a:gd name="T6" fmla="*/ 0 w 151"/>
                <a:gd name="T7" fmla="*/ 132 h 186"/>
                <a:gd name="T8" fmla="*/ 50 w 151"/>
                <a:gd name="T9" fmla="*/ 166 h 186"/>
                <a:gd name="T10" fmla="*/ 82 w 151"/>
                <a:gd name="T11" fmla="*/ 186 h 186"/>
                <a:gd name="T12" fmla="*/ 99 w 151"/>
                <a:gd name="T13" fmla="*/ 164 h 186"/>
                <a:gd name="T14" fmla="*/ 116 w 151"/>
                <a:gd name="T15" fmla="*/ 137 h 186"/>
                <a:gd name="T16" fmla="*/ 151 w 151"/>
                <a:gd name="T17" fmla="*/ 91 h 186"/>
                <a:gd name="T18" fmla="*/ 84 w 151"/>
                <a:gd name="T19" fmla="*/ 175 h 186"/>
                <a:gd name="T20" fmla="*/ 70 w 151"/>
                <a:gd name="T21" fmla="*/ 129 h 186"/>
                <a:gd name="T22" fmla="*/ 58 w 151"/>
                <a:gd name="T23" fmla="*/ 83 h 186"/>
                <a:gd name="T24" fmla="*/ 36 w 151"/>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86">
                  <a:moveTo>
                    <a:pt x="36" y="0"/>
                  </a:moveTo>
                  <a:cubicBezTo>
                    <a:pt x="43" y="47"/>
                    <a:pt x="51" y="88"/>
                    <a:pt x="65" y="134"/>
                  </a:cubicBezTo>
                  <a:cubicBezTo>
                    <a:pt x="68" y="144"/>
                    <a:pt x="76" y="161"/>
                    <a:pt x="76" y="171"/>
                  </a:cubicBezTo>
                  <a:cubicBezTo>
                    <a:pt x="49" y="163"/>
                    <a:pt x="28" y="141"/>
                    <a:pt x="0" y="132"/>
                  </a:cubicBezTo>
                  <a:cubicBezTo>
                    <a:pt x="14" y="145"/>
                    <a:pt x="37" y="158"/>
                    <a:pt x="50" y="166"/>
                  </a:cubicBezTo>
                  <a:cubicBezTo>
                    <a:pt x="63" y="174"/>
                    <a:pt x="72" y="177"/>
                    <a:pt x="82" y="186"/>
                  </a:cubicBezTo>
                  <a:cubicBezTo>
                    <a:pt x="86" y="178"/>
                    <a:pt x="94" y="172"/>
                    <a:pt x="99" y="164"/>
                  </a:cubicBezTo>
                  <a:cubicBezTo>
                    <a:pt x="105" y="155"/>
                    <a:pt x="111" y="146"/>
                    <a:pt x="116" y="137"/>
                  </a:cubicBezTo>
                  <a:cubicBezTo>
                    <a:pt x="126" y="121"/>
                    <a:pt x="140" y="105"/>
                    <a:pt x="151" y="91"/>
                  </a:cubicBezTo>
                  <a:cubicBezTo>
                    <a:pt x="126" y="117"/>
                    <a:pt x="104" y="145"/>
                    <a:pt x="84" y="175"/>
                  </a:cubicBezTo>
                  <a:cubicBezTo>
                    <a:pt x="77" y="162"/>
                    <a:pt x="73" y="143"/>
                    <a:pt x="70" y="129"/>
                  </a:cubicBezTo>
                  <a:cubicBezTo>
                    <a:pt x="67" y="114"/>
                    <a:pt x="64" y="98"/>
                    <a:pt x="58" y="83"/>
                  </a:cubicBezTo>
                  <a:cubicBezTo>
                    <a:pt x="49" y="56"/>
                    <a:pt x="46" y="27"/>
                    <a:pt x="36" y="0"/>
                  </a:cubicBezTo>
                  <a:close/>
                </a:path>
              </a:pathLst>
            </a:custGeom>
            <a:solidFill>
              <a:schemeClr val="accent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Freeform: Shape 35">
            <a:extLst>
              <a:ext uri="{FF2B5EF4-FFF2-40B4-BE49-F238E27FC236}">
                <a16:creationId xmlns:a16="http://schemas.microsoft.com/office/drawing/2014/main" id="{F74B3D95-DAEB-4A1F-9BAE-A4971ADA0E16}"/>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DE39548-B4D5-4312-BE82-89E81A8FCE58}"/>
              </a:ext>
            </a:extLst>
          </p:cNvPr>
          <p:cNvGrpSpPr/>
          <p:nvPr userDrawn="1"/>
        </p:nvGrpSpPr>
        <p:grpSpPr>
          <a:xfrm>
            <a:off x="384609" y="6408421"/>
            <a:ext cx="1131428" cy="261610"/>
            <a:chOff x="5001272" y="6417413"/>
            <a:chExt cx="778679" cy="180047"/>
          </a:xfrm>
        </p:grpSpPr>
        <p:grpSp>
          <p:nvGrpSpPr>
            <p:cNvPr id="39" name="Group 38">
              <a:extLst>
                <a:ext uri="{FF2B5EF4-FFF2-40B4-BE49-F238E27FC236}">
                  <a16:creationId xmlns:a16="http://schemas.microsoft.com/office/drawing/2014/main" id="{2FCE60B4-F58C-49E0-8456-512848CA5EB7}"/>
                </a:ext>
              </a:extLst>
            </p:cNvPr>
            <p:cNvGrpSpPr/>
            <p:nvPr/>
          </p:nvGrpSpPr>
          <p:grpSpPr>
            <a:xfrm>
              <a:off x="5001272" y="6417413"/>
              <a:ext cx="180047" cy="180047"/>
              <a:chOff x="5001272" y="6417413"/>
              <a:chExt cx="180047" cy="180047"/>
            </a:xfrm>
          </p:grpSpPr>
          <p:sp>
            <p:nvSpPr>
              <p:cNvPr id="62" name="Oval 61">
                <a:extLst>
                  <a:ext uri="{FF2B5EF4-FFF2-40B4-BE49-F238E27FC236}">
                    <a16:creationId xmlns:a16="http://schemas.microsoft.com/office/drawing/2014/main" id="{AAFD8449-ECBE-40DF-9351-1163A34C1DA4}"/>
                  </a:ext>
                </a:extLst>
              </p:cNvPr>
              <p:cNvSpPr/>
              <p:nvPr/>
            </p:nvSpPr>
            <p:spPr>
              <a:xfrm>
                <a:off x="5001272"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75">
                <a:extLst>
                  <a:ext uri="{FF2B5EF4-FFF2-40B4-BE49-F238E27FC236}">
                    <a16:creationId xmlns:a16="http://schemas.microsoft.com/office/drawing/2014/main" id="{CD4916C9-ED69-4AED-8237-D63C9841B209}"/>
                  </a:ext>
                </a:extLst>
              </p:cNvPr>
              <p:cNvSpPr>
                <a:spLocks noChangeArrowheads="1"/>
              </p:cNvSpPr>
              <p:nvPr/>
            </p:nvSpPr>
            <p:spPr bwMode="auto">
              <a:xfrm>
                <a:off x="5068436" y="6464983"/>
                <a:ext cx="45719" cy="84906"/>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accent1"/>
              </a:solidFill>
              <a:ln>
                <a:noFill/>
              </a:ln>
              <a:effectLst/>
            </p:spPr>
            <p:txBody>
              <a:bodyPr wrap="none" lIns="34290" tIns="17145" rIns="34290" bIns="17145" anchor="ctr"/>
              <a:lstStyle/>
              <a:p>
                <a:endParaRPr lang="en-US"/>
              </a:p>
            </p:txBody>
          </p:sp>
        </p:grpSp>
        <p:grpSp>
          <p:nvGrpSpPr>
            <p:cNvPr id="40" name="Group 39">
              <a:extLst>
                <a:ext uri="{FF2B5EF4-FFF2-40B4-BE49-F238E27FC236}">
                  <a16:creationId xmlns:a16="http://schemas.microsoft.com/office/drawing/2014/main" id="{35BB62BE-A848-4B00-9A7A-2619487BD295}"/>
                </a:ext>
              </a:extLst>
            </p:cNvPr>
            <p:cNvGrpSpPr/>
            <p:nvPr/>
          </p:nvGrpSpPr>
          <p:grpSpPr>
            <a:xfrm>
              <a:off x="5300588" y="6417413"/>
              <a:ext cx="180047" cy="180047"/>
              <a:chOff x="5300588" y="6417413"/>
              <a:chExt cx="180047" cy="180047"/>
            </a:xfrm>
          </p:grpSpPr>
          <p:sp>
            <p:nvSpPr>
              <p:cNvPr id="60" name="Oval 59">
                <a:extLst>
                  <a:ext uri="{FF2B5EF4-FFF2-40B4-BE49-F238E27FC236}">
                    <a16:creationId xmlns:a16="http://schemas.microsoft.com/office/drawing/2014/main" id="{7F186CB5-5451-428F-893F-FAC9D623B170}"/>
                  </a:ext>
                </a:extLst>
              </p:cNvPr>
              <p:cNvSpPr/>
              <p:nvPr/>
            </p:nvSpPr>
            <p:spPr>
              <a:xfrm>
                <a:off x="5300588"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85">
                <a:extLst>
                  <a:ext uri="{FF2B5EF4-FFF2-40B4-BE49-F238E27FC236}">
                    <a16:creationId xmlns:a16="http://schemas.microsoft.com/office/drawing/2014/main" id="{DC2F51B2-A6E6-4D3A-8F97-2E6ADEB6AF38}"/>
                  </a:ext>
                </a:extLst>
              </p:cNvPr>
              <p:cNvSpPr>
                <a:spLocks noChangeArrowheads="1"/>
              </p:cNvSpPr>
              <p:nvPr/>
            </p:nvSpPr>
            <p:spPr bwMode="auto">
              <a:xfrm>
                <a:off x="5351229" y="6475781"/>
                <a:ext cx="78765" cy="6331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accent1"/>
              </a:solidFill>
              <a:ln>
                <a:noFill/>
              </a:ln>
              <a:effectLst/>
            </p:spPr>
            <p:txBody>
              <a:bodyPr wrap="none" lIns="34290" tIns="17145" rIns="34290" bIns="17145" anchor="ctr"/>
              <a:lstStyle/>
              <a:p>
                <a:endParaRPr lang="en-US"/>
              </a:p>
            </p:txBody>
          </p:sp>
        </p:grpSp>
        <p:grpSp>
          <p:nvGrpSpPr>
            <p:cNvPr id="41" name="Group 40">
              <a:extLst>
                <a:ext uri="{FF2B5EF4-FFF2-40B4-BE49-F238E27FC236}">
                  <a16:creationId xmlns:a16="http://schemas.microsoft.com/office/drawing/2014/main" id="{A1A9DFAB-B1E5-44F4-8591-0ECBD13DBF55}"/>
                </a:ext>
              </a:extLst>
            </p:cNvPr>
            <p:cNvGrpSpPr/>
            <p:nvPr/>
          </p:nvGrpSpPr>
          <p:grpSpPr>
            <a:xfrm>
              <a:off x="5599904" y="6417413"/>
              <a:ext cx="180047" cy="180047"/>
              <a:chOff x="5599904" y="6417413"/>
              <a:chExt cx="180047" cy="180047"/>
            </a:xfrm>
          </p:grpSpPr>
          <p:sp>
            <p:nvSpPr>
              <p:cNvPr id="43" name="Oval 42">
                <a:extLst>
                  <a:ext uri="{FF2B5EF4-FFF2-40B4-BE49-F238E27FC236}">
                    <a16:creationId xmlns:a16="http://schemas.microsoft.com/office/drawing/2014/main" id="{E3018AF8-D098-4CF5-927F-CAE91AE22750}"/>
                  </a:ext>
                </a:extLst>
              </p:cNvPr>
              <p:cNvSpPr/>
              <p:nvPr/>
            </p:nvSpPr>
            <p:spPr>
              <a:xfrm>
                <a:off x="5599904"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87">
                <a:extLst>
                  <a:ext uri="{FF2B5EF4-FFF2-40B4-BE49-F238E27FC236}">
                    <a16:creationId xmlns:a16="http://schemas.microsoft.com/office/drawing/2014/main" id="{416C8BA1-AB8E-4833-9299-B74411DBC1AF}"/>
                  </a:ext>
                </a:extLst>
              </p:cNvPr>
              <p:cNvSpPr>
                <a:spLocks noChangeArrowheads="1"/>
              </p:cNvSpPr>
              <p:nvPr/>
            </p:nvSpPr>
            <p:spPr bwMode="auto">
              <a:xfrm>
                <a:off x="5653536" y="6470297"/>
                <a:ext cx="72783" cy="74279"/>
              </a:xfrm>
              <a:custGeom>
                <a:avLst/>
                <a:gdLst>
                  <a:gd name="T0" fmla="*/ 187705 w 426"/>
                  <a:gd name="T1" fmla="*/ 115822 h 435"/>
                  <a:gd name="T2" fmla="*/ 187705 w 426"/>
                  <a:gd name="T3" fmla="*/ 115822 h 435"/>
                  <a:gd name="T4" fmla="*/ 115888 w 426"/>
                  <a:gd name="T5" fmla="*/ 188143 h 435"/>
                  <a:gd name="T6" fmla="*/ 42982 w 426"/>
                  <a:gd name="T7" fmla="*/ 115822 h 435"/>
                  <a:gd name="T8" fmla="*/ 47878 w 426"/>
                  <a:gd name="T9" fmla="*/ 106034 h 435"/>
                  <a:gd name="T10" fmla="*/ 0 w 426"/>
                  <a:gd name="T11" fmla="*/ 106034 h 435"/>
                  <a:gd name="T12" fmla="*/ 0 w 426"/>
                  <a:gd name="T13" fmla="*/ 197387 h 435"/>
                  <a:gd name="T14" fmla="*/ 33733 w 426"/>
                  <a:gd name="T15" fmla="*/ 235994 h 435"/>
                  <a:gd name="T16" fmla="*/ 197498 w 426"/>
                  <a:gd name="T17" fmla="*/ 235994 h 435"/>
                  <a:gd name="T18" fmla="*/ 231231 w 426"/>
                  <a:gd name="T19" fmla="*/ 197387 h 435"/>
                  <a:gd name="T20" fmla="*/ 231231 w 426"/>
                  <a:gd name="T21" fmla="*/ 106034 h 435"/>
                  <a:gd name="T22" fmla="*/ 183353 w 426"/>
                  <a:gd name="T23" fmla="*/ 106034 h 435"/>
                  <a:gd name="T24" fmla="*/ 187705 w 426"/>
                  <a:gd name="T25" fmla="*/ 115822 h 435"/>
                  <a:gd name="T26" fmla="*/ 197498 w 426"/>
                  <a:gd name="T27" fmla="*/ 0 h 435"/>
                  <a:gd name="T28" fmla="*/ 197498 w 426"/>
                  <a:gd name="T29" fmla="*/ 0 h 435"/>
                  <a:gd name="T30" fmla="*/ 33733 w 426"/>
                  <a:gd name="T31" fmla="*/ 0 h 435"/>
                  <a:gd name="T32" fmla="*/ 0 w 426"/>
                  <a:gd name="T33" fmla="*/ 38607 h 435"/>
                  <a:gd name="T34" fmla="*/ 0 w 426"/>
                  <a:gd name="T35" fmla="*/ 77215 h 435"/>
                  <a:gd name="T36" fmla="*/ 57672 w 426"/>
                  <a:gd name="T37" fmla="*/ 77215 h 435"/>
                  <a:gd name="T38" fmla="*/ 115888 w 426"/>
                  <a:gd name="T39" fmla="*/ 48395 h 435"/>
                  <a:gd name="T40" fmla="*/ 173559 w 426"/>
                  <a:gd name="T41" fmla="*/ 77215 h 435"/>
                  <a:gd name="T42" fmla="*/ 231231 w 426"/>
                  <a:gd name="T43" fmla="*/ 77215 h 435"/>
                  <a:gd name="T44" fmla="*/ 231231 w 426"/>
                  <a:gd name="T45" fmla="*/ 38607 h 435"/>
                  <a:gd name="T46" fmla="*/ 197498 w 426"/>
                  <a:gd name="T47" fmla="*/ 0 h 435"/>
                  <a:gd name="T48" fmla="*/ 212188 w 426"/>
                  <a:gd name="T49" fmla="*/ 48395 h 435"/>
                  <a:gd name="T50" fmla="*/ 212188 w 426"/>
                  <a:gd name="T51" fmla="*/ 48395 h 435"/>
                  <a:gd name="T52" fmla="*/ 207292 w 426"/>
                  <a:gd name="T53" fmla="*/ 52745 h 435"/>
                  <a:gd name="T54" fmla="*/ 187705 w 426"/>
                  <a:gd name="T55" fmla="*/ 52745 h 435"/>
                  <a:gd name="T56" fmla="*/ 178456 w 426"/>
                  <a:gd name="T57" fmla="*/ 48395 h 435"/>
                  <a:gd name="T58" fmla="*/ 178456 w 426"/>
                  <a:gd name="T59" fmla="*/ 28820 h 435"/>
                  <a:gd name="T60" fmla="*/ 187705 w 426"/>
                  <a:gd name="T61" fmla="*/ 19576 h 435"/>
                  <a:gd name="T62" fmla="*/ 207292 w 426"/>
                  <a:gd name="T63" fmla="*/ 19576 h 435"/>
                  <a:gd name="T64" fmla="*/ 212188 w 426"/>
                  <a:gd name="T65" fmla="*/ 28820 h 435"/>
                  <a:gd name="T66" fmla="*/ 212188 w 426"/>
                  <a:gd name="T67" fmla="*/ 48395 h 435"/>
                  <a:gd name="T68" fmla="*/ 158869 w 426"/>
                  <a:gd name="T69" fmla="*/ 115822 h 435"/>
                  <a:gd name="T70" fmla="*/ 158869 w 426"/>
                  <a:gd name="T71" fmla="*/ 115822 h 435"/>
                  <a:gd name="T72" fmla="*/ 115888 w 426"/>
                  <a:gd name="T73" fmla="*/ 72321 h 435"/>
                  <a:gd name="T74" fmla="*/ 71818 w 426"/>
                  <a:gd name="T75" fmla="*/ 115822 h 435"/>
                  <a:gd name="T76" fmla="*/ 115888 w 426"/>
                  <a:gd name="T77" fmla="*/ 159323 h 435"/>
                  <a:gd name="T78" fmla="*/ 158869 w 426"/>
                  <a:gd name="T79" fmla="*/ 115822 h 4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accent1"/>
              </a:solidFill>
              <a:ln>
                <a:noFill/>
              </a:ln>
              <a:effectLst/>
            </p:spPr>
            <p:txBody>
              <a:bodyPr wrap="none" lIns="34290" tIns="17145" rIns="34290" bIns="17145" anchor="ctr"/>
              <a:lstStyle/>
              <a:p>
                <a:endParaRPr lang="en-US"/>
              </a:p>
            </p:txBody>
          </p:sp>
        </p:grpSp>
      </p:grpSp>
      <p:grpSp>
        <p:nvGrpSpPr>
          <p:cNvPr id="64" name="Group 63">
            <a:extLst>
              <a:ext uri="{FF2B5EF4-FFF2-40B4-BE49-F238E27FC236}">
                <a16:creationId xmlns:a16="http://schemas.microsoft.com/office/drawing/2014/main" id="{16B5556F-D66C-4821-A75E-D0E3E2BC4435}"/>
              </a:ext>
            </a:extLst>
          </p:cNvPr>
          <p:cNvGrpSpPr/>
          <p:nvPr userDrawn="1"/>
        </p:nvGrpSpPr>
        <p:grpSpPr>
          <a:xfrm>
            <a:off x="10027115" y="6409849"/>
            <a:ext cx="1794606" cy="276999"/>
            <a:chOff x="361913" y="6408848"/>
            <a:chExt cx="1794606" cy="276999"/>
          </a:xfrm>
        </p:grpSpPr>
        <p:sp>
          <p:nvSpPr>
            <p:cNvPr id="65" name="Freeform 62">
              <a:extLst>
                <a:ext uri="{FF2B5EF4-FFF2-40B4-BE49-F238E27FC236}">
                  <a16:creationId xmlns:a16="http://schemas.microsoft.com/office/drawing/2014/main" id="{C1CA48A9-87B8-477F-894B-B757E3A86C33}"/>
                </a:ext>
              </a:extLst>
            </p:cNvPr>
            <p:cNvSpPr>
              <a:spLocks noEditPoints="1"/>
            </p:cNvSpPr>
            <p:nvPr/>
          </p:nvSpPr>
          <p:spPr bwMode="auto">
            <a:xfrm>
              <a:off x="361913" y="6479934"/>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95000"/>
                <a:alpha val="7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chemeClr val="bg1">
                    <a:lumMod val="85000"/>
                  </a:schemeClr>
                </a:solidFill>
              </a:endParaRPr>
            </a:p>
          </p:txBody>
        </p:sp>
        <p:sp>
          <p:nvSpPr>
            <p:cNvPr id="66" name="TextBox 65">
              <a:extLst>
                <a:ext uri="{FF2B5EF4-FFF2-40B4-BE49-F238E27FC236}">
                  <a16:creationId xmlns:a16="http://schemas.microsoft.com/office/drawing/2014/main" id="{5BB7AD9F-FADE-4BDF-A6D3-BF1B76BD38F1}"/>
                </a:ext>
              </a:extLst>
            </p:cNvPr>
            <p:cNvSpPr txBox="1"/>
            <p:nvPr/>
          </p:nvSpPr>
          <p:spPr>
            <a:xfrm>
              <a:off x="435535" y="6408848"/>
              <a:ext cx="1720984" cy="276999"/>
            </a:xfrm>
            <a:prstGeom prst="rect">
              <a:avLst/>
            </a:prstGeom>
            <a:noFill/>
          </p:spPr>
          <p:txBody>
            <a:bodyPr wrap="none" rtlCol="0">
              <a:spAutoFit/>
            </a:bodyPr>
            <a:lstStyle/>
            <a:p>
              <a:r>
                <a:rPr lang="en-US" sz="1200" b="0">
                  <a:solidFill>
                    <a:schemeClr val="bg1">
                      <a:lumMod val="85000"/>
                    </a:schemeClr>
                  </a:solidFill>
                  <a:cs typeface="Segoe UI" panose="020B0502040204020203" pitchFamily="34" charset="0"/>
                </a:rPr>
                <a:t>2019 All Rights Reserved</a:t>
              </a:r>
              <a:endParaRPr lang="id-ID" sz="1200" b="0">
                <a:solidFill>
                  <a:schemeClr val="bg1">
                    <a:lumMod val="85000"/>
                  </a:schemeClr>
                </a:solidFill>
                <a:cs typeface="Segoe UI" panose="020B0502040204020203" pitchFamily="34" charset="0"/>
              </a:endParaRPr>
            </a:p>
          </p:txBody>
        </p:sp>
      </p:grpSp>
    </p:spTree>
    <p:extLst>
      <p:ext uri="{BB962C8B-B14F-4D97-AF65-F5344CB8AC3E}">
        <p14:creationId xmlns:p14="http://schemas.microsoft.com/office/powerpoint/2010/main" val="33647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37"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lumMod val="95000"/>
            <a:alpha val="25000"/>
          </a:schemeClr>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
            <a:ext cx="12191999" cy="6858000"/>
          </a:xfrm>
          <a:prstGeom prst="rect">
            <a:avLst/>
          </a:prstGeom>
          <a:solidFill>
            <a:schemeClr val="bg1">
              <a:lumMod val="95000"/>
              <a:alpha val="25000"/>
            </a:schemeClr>
          </a:solidFill>
        </p:spPr>
        <p:txBody>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2198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76821DCC-D00A-2447-BC1F-F99E6E2A38BD}"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389901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028699"/>
            <a:ext cx="12191999" cy="5143501"/>
          </a:xfrm>
          <a:prstGeom prst="rect">
            <a:avLst/>
          </a:prstGeom>
          <a:noFill/>
        </p:spPr>
        <p:txBody>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6867791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9E045DC-A0C8-4A3E-9D5D-5009BBA360B6}"/>
              </a:ext>
            </a:extLst>
          </p:cNvPr>
          <p:cNvSpPr>
            <a:spLocks noGrp="1"/>
          </p:cNvSpPr>
          <p:nvPr>
            <p:ph type="pic" sz="quarter" idx="10" hasCustomPrompt="1"/>
          </p:nvPr>
        </p:nvSpPr>
        <p:spPr>
          <a:xfrm>
            <a:off x="248970" y="775399"/>
            <a:ext cx="7120414" cy="6082601"/>
          </a:xfrm>
          <a:custGeom>
            <a:avLst/>
            <a:gdLst>
              <a:gd name="connsiteX0" fmla="*/ 0 w 7120414"/>
              <a:gd name="connsiteY0" fmla="*/ 0 h 6082601"/>
              <a:gd name="connsiteX1" fmla="*/ 7120414 w 7120414"/>
              <a:gd name="connsiteY1" fmla="*/ 0 h 6082601"/>
              <a:gd name="connsiteX2" fmla="*/ 7120414 w 7120414"/>
              <a:gd name="connsiteY2" fmla="*/ 6082601 h 6082601"/>
              <a:gd name="connsiteX3" fmla="*/ 0 w 7120414"/>
              <a:gd name="connsiteY3" fmla="*/ 6082601 h 6082601"/>
            </a:gdLst>
            <a:ahLst/>
            <a:cxnLst>
              <a:cxn ang="0">
                <a:pos x="connsiteX0" y="connsiteY0"/>
              </a:cxn>
              <a:cxn ang="0">
                <a:pos x="connsiteX1" y="connsiteY1"/>
              </a:cxn>
              <a:cxn ang="0">
                <a:pos x="connsiteX2" y="connsiteY2"/>
              </a:cxn>
              <a:cxn ang="0">
                <a:pos x="connsiteX3" y="connsiteY3"/>
              </a:cxn>
            </a:cxnLst>
            <a:rect l="l" t="t" r="r" b="b"/>
            <a:pathLst>
              <a:path w="7120414" h="6082601">
                <a:moveTo>
                  <a:pt x="0" y="0"/>
                </a:moveTo>
                <a:lnTo>
                  <a:pt x="7120414" y="0"/>
                </a:lnTo>
                <a:lnTo>
                  <a:pt x="7120414" y="6082601"/>
                </a:lnTo>
                <a:lnTo>
                  <a:pt x="0" y="6082601"/>
                </a:lnTo>
                <a:close/>
              </a:path>
            </a:pathLst>
          </a:custGeom>
          <a:effectLst>
            <a:outerShdw blurRad="304800" sx="104000" sy="104000" algn="ctr" rotWithShape="0">
              <a:schemeClr val="bg1">
                <a:lumMod val="65000"/>
                <a:alpha val="26000"/>
              </a:schemeClr>
            </a:outerShdw>
          </a:effectLst>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95557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
            <a:ext cx="12191999" cy="6858000"/>
          </a:xfrm>
          <a:prstGeom prst="rect">
            <a:avLst/>
          </a:prstGeom>
          <a:solidFill>
            <a:schemeClr val="bg1">
              <a:lumMod val="95000"/>
              <a:alpha val="25000"/>
            </a:schemeClr>
          </a:solidFill>
        </p:spPr>
        <p:txBody>
          <a:bodyPr/>
          <a:lstStyle>
            <a:lvl1pPr marL="0" indent="0">
              <a:buNone/>
              <a:defRPr sz="1200">
                <a:solidFill>
                  <a:schemeClr val="tx1">
                    <a:lumMod val="50000"/>
                    <a:lumOff val="50000"/>
                  </a:schemeClr>
                </a:solidFill>
              </a:defRPr>
            </a:lvl1pPr>
          </a:lstStyle>
          <a:p>
            <a:r>
              <a:rPr lang="en-US"/>
              <a:t>Image Placeholder</a:t>
            </a:r>
          </a:p>
        </p:txBody>
      </p:sp>
      <p:sp>
        <p:nvSpPr>
          <p:cNvPr id="6" name="Picture Placeholder 5">
            <a:extLst>
              <a:ext uri="{FF2B5EF4-FFF2-40B4-BE49-F238E27FC236}">
                <a16:creationId xmlns:a16="http://schemas.microsoft.com/office/drawing/2014/main" id="{BA2478EE-1826-4AAC-9060-6E74241D48AD}"/>
              </a:ext>
            </a:extLst>
          </p:cNvPr>
          <p:cNvSpPr>
            <a:spLocks noGrp="1"/>
          </p:cNvSpPr>
          <p:nvPr>
            <p:ph type="pic" sz="quarter" idx="11" hasCustomPrompt="1"/>
          </p:nvPr>
        </p:nvSpPr>
        <p:spPr>
          <a:xfrm>
            <a:off x="-797608" y="365193"/>
            <a:ext cx="5620639" cy="6492807"/>
          </a:xfrm>
          <a:custGeom>
            <a:avLst/>
            <a:gdLst>
              <a:gd name="connsiteX0" fmla="*/ 0 w 5620639"/>
              <a:gd name="connsiteY0" fmla="*/ 0 h 6492807"/>
              <a:gd name="connsiteX1" fmla="*/ 5620639 w 5620639"/>
              <a:gd name="connsiteY1" fmla="*/ 0 h 6492807"/>
              <a:gd name="connsiteX2" fmla="*/ 5620639 w 5620639"/>
              <a:gd name="connsiteY2" fmla="*/ 6492807 h 6492807"/>
              <a:gd name="connsiteX3" fmla="*/ 0 w 5620639"/>
              <a:gd name="connsiteY3" fmla="*/ 6492807 h 6492807"/>
            </a:gdLst>
            <a:ahLst/>
            <a:cxnLst>
              <a:cxn ang="0">
                <a:pos x="connsiteX0" y="connsiteY0"/>
              </a:cxn>
              <a:cxn ang="0">
                <a:pos x="connsiteX1" y="connsiteY1"/>
              </a:cxn>
              <a:cxn ang="0">
                <a:pos x="connsiteX2" y="connsiteY2"/>
              </a:cxn>
              <a:cxn ang="0">
                <a:pos x="connsiteX3" y="connsiteY3"/>
              </a:cxn>
            </a:cxnLst>
            <a:rect l="l" t="t" r="r" b="b"/>
            <a:pathLst>
              <a:path w="5620639" h="6492807">
                <a:moveTo>
                  <a:pt x="0" y="0"/>
                </a:moveTo>
                <a:lnTo>
                  <a:pt x="5620639" y="0"/>
                </a:lnTo>
                <a:lnTo>
                  <a:pt x="5620639" y="6492807"/>
                </a:lnTo>
                <a:lnTo>
                  <a:pt x="0" y="6492807"/>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340056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
            <a:ext cx="12191999" cy="6858000"/>
          </a:xfrm>
          <a:prstGeom prst="rect">
            <a:avLst/>
          </a:prstGeom>
          <a:solidFill>
            <a:schemeClr val="bg1">
              <a:lumMod val="95000"/>
            </a:schemeClr>
          </a:solidFill>
        </p:spPr>
        <p:txBody>
          <a:bodyPr/>
          <a:lstStyle>
            <a:lvl1pPr marL="0" indent="0">
              <a:buNone/>
              <a:defRPr sz="1200">
                <a:solidFill>
                  <a:schemeClr val="tx1">
                    <a:lumMod val="50000"/>
                    <a:lumOff val="50000"/>
                  </a:schemeClr>
                </a:solidFill>
              </a:defRPr>
            </a:lvl1pPr>
          </a:lstStyle>
          <a:p>
            <a:r>
              <a:rPr lang="en-US"/>
              <a:t>Image Placeholder</a:t>
            </a:r>
          </a:p>
        </p:txBody>
      </p:sp>
      <p:sp>
        <p:nvSpPr>
          <p:cNvPr id="10" name="Picture Placeholder 9">
            <a:extLst>
              <a:ext uri="{FF2B5EF4-FFF2-40B4-BE49-F238E27FC236}">
                <a16:creationId xmlns:a16="http://schemas.microsoft.com/office/drawing/2014/main" id="{65689190-519F-48DC-B4E2-CF85065DE807}"/>
              </a:ext>
            </a:extLst>
          </p:cNvPr>
          <p:cNvSpPr>
            <a:spLocks noGrp="1"/>
          </p:cNvSpPr>
          <p:nvPr>
            <p:ph type="pic" sz="quarter" idx="11" hasCustomPrompt="1"/>
          </p:nvPr>
        </p:nvSpPr>
        <p:spPr>
          <a:xfrm>
            <a:off x="1019824" y="2041516"/>
            <a:ext cx="2252787" cy="1129387"/>
          </a:xfrm>
          <a:prstGeom prst="round1Rect">
            <a:avLst/>
          </a:prstGeom>
          <a:solidFill>
            <a:schemeClr val="bg1">
              <a:lumMod val="95000"/>
            </a:schemeClr>
          </a:solidFill>
          <a:ln>
            <a:noFill/>
          </a:ln>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5" name="Picture Placeholder 14">
            <a:extLst>
              <a:ext uri="{FF2B5EF4-FFF2-40B4-BE49-F238E27FC236}">
                <a16:creationId xmlns:a16="http://schemas.microsoft.com/office/drawing/2014/main" id="{EAA4748C-6CAD-4D64-BE23-45B3DB74C84A}"/>
              </a:ext>
            </a:extLst>
          </p:cNvPr>
          <p:cNvSpPr>
            <a:spLocks noGrp="1"/>
          </p:cNvSpPr>
          <p:nvPr>
            <p:ph type="pic" sz="quarter" idx="14" hasCustomPrompt="1"/>
          </p:nvPr>
        </p:nvSpPr>
        <p:spPr>
          <a:xfrm>
            <a:off x="3271386" y="4840060"/>
            <a:ext cx="2252787" cy="1129385"/>
          </a:xfrm>
          <a:prstGeom prst="round1Rect">
            <a:avLst/>
          </a:prstGeom>
          <a:solidFill>
            <a:schemeClr val="bg1">
              <a:lumMod val="95000"/>
            </a:schemeClr>
          </a:solidFill>
          <a:ln>
            <a:noFill/>
          </a:ln>
        </p:spPr>
        <p:txBody>
          <a:bodyPr wrap="square">
            <a:noAutofit/>
          </a:bodyPr>
          <a:lstStyle>
            <a:lvl1pPr>
              <a:defRPr lang="en-US" sz="1200" dirty="0">
                <a:solidFill>
                  <a:schemeClr val="tx1">
                    <a:lumMod val="50000"/>
                    <a:lumOff val="50000"/>
                  </a:schemeClr>
                </a:solidFill>
              </a:defRPr>
            </a:lvl1pPr>
          </a:lstStyle>
          <a:p>
            <a:pPr marL="0" lvl="0" indent="0">
              <a:buNone/>
            </a:pPr>
            <a:r>
              <a:rPr lang="en-US"/>
              <a:t>Image Placeholder</a:t>
            </a:r>
          </a:p>
        </p:txBody>
      </p:sp>
      <p:sp>
        <p:nvSpPr>
          <p:cNvPr id="14" name="Picture Placeholder 13">
            <a:extLst>
              <a:ext uri="{FF2B5EF4-FFF2-40B4-BE49-F238E27FC236}">
                <a16:creationId xmlns:a16="http://schemas.microsoft.com/office/drawing/2014/main" id="{BE596764-BA9A-4795-A0D3-E4E16D1CDAB1}"/>
              </a:ext>
            </a:extLst>
          </p:cNvPr>
          <p:cNvSpPr>
            <a:spLocks noGrp="1"/>
          </p:cNvSpPr>
          <p:nvPr>
            <p:ph type="pic" sz="quarter" idx="13" hasCustomPrompt="1"/>
          </p:nvPr>
        </p:nvSpPr>
        <p:spPr>
          <a:xfrm>
            <a:off x="2145605" y="3440789"/>
            <a:ext cx="2252787" cy="1129386"/>
          </a:xfrm>
          <a:prstGeom prst="round1Rect">
            <a:avLst/>
          </a:prstGeom>
          <a:solidFill>
            <a:schemeClr val="bg1">
              <a:lumMod val="95000"/>
              <a:alpha val="25000"/>
            </a:schemeClr>
          </a:solidFill>
          <a:ln>
            <a:noFill/>
          </a:ln>
        </p:spPr>
        <p:txBody>
          <a:bodyPr wrap="square">
            <a:noAutofit/>
          </a:bodyPr>
          <a:lstStyle>
            <a:lvl1pPr>
              <a:defRPr lang="en-US" sz="1200" dirty="0">
                <a:solidFill>
                  <a:schemeClr val="tx1">
                    <a:lumMod val="50000"/>
                    <a:lumOff val="50000"/>
                  </a:schemeClr>
                </a:solidFill>
              </a:defRPr>
            </a:lvl1pPr>
          </a:lstStyle>
          <a:p>
            <a:pPr marL="0" lvl="0" indent="0">
              <a:buNone/>
            </a:pPr>
            <a:r>
              <a:rPr lang="en-US"/>
              <a:t>Image Placeholder</a:t>
            </a:r>
          </a:p>
        </p:txBody>
      </p:sp>
    </p:spTree>
    <p:extLst>
      <p:ext uri="{BB962C8B-B14F-4D97-AF65-F5344CB8AC3E}">
        <p14:creationId xmlns:p14="http://schemas.microsoft.com/office/powerpoint/2010/main" val="139880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50" fill="hold"/>
                                        <p:tgtEl>
                                          <p:spTgt spid="14"/>
                                        </p:tgtEl>
                                        <p:attrNameLst>
                                          <p:attrName>ppt_x</p:attrName>
                                        </p:attrNameLst>
                                      </p:cBhvr>
                                      <p:tavLst>
                                        <p:tav tm="0">
                                          <p:val>
                                            <p:strVal val="#ppt_x"/>
                                          </p:val>
                                        </p:tav>
                                        <p:tav tm="100000">
                                          <p:val>
                                            <p:strVal val="#ppt_x"/>
                                          </p:val>
                                        </p:tav>
                                      </p:tavLst>
                                    </p:anim>
                                    <p:anim calcmode="lin" valueType="num">
                                      <p:cBhvr additive="base">
                                        <p:cTn id="16" dur="125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5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50" fill="hold"/>
                                        <p:tgtEl>
                                          <p:spTgt spid="15"/>
                                        </p:tgtEl>
                                        <p:attrNameLst>
                                          <p:attrName>ppt_x</p:attrName>
                                        </p:attrNameLst>
                                      </p:cBhvr>
                                      <p:tavLst>
                                        <p:tav tm="0">
                                          <p:val>
                                            <p:strVal val="#ppt_x"/>
                                          </p:val>
                                        </p:tav>
                                        <p:tav tm="100000">
                                          <p:val>
                                            <p:strVal val="#ppt_x"/>
                                          </p:val>
                                        </p:tav>
                                      </p:tavLst>
                                    </p:anim>
                                    <p:anim calcmode="lin" valueType="num">
                                      <p:cBhvr additive="base">
                                        <p:cTn id="20" dur="12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5" grpId="0" animBg="1"/>
      <p:bldP spid="14"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975014D-8888-4996-927A-8A48A5335F5B}"/>
              </a:ext>
            </a:extLst>
          </p:cNvPr>
          <p:cNvSpPr>
            <a:spLocks noGrp="1"/>
          </p:cNvSpPr>
          <p:nvPr>
            <p:ph type="pic" sz="quarter" idx="10" hasCustomPrompt="1"/>
          </p:nvPr>
        </p:nvSpPr>
        <p:spPr>
          <a:xfrm>
            <a:off x="0" y="1"/>
            <a:ext cx="12191999" cy="6858000"/>
          </a:xfrm>
          <a:prstGeom prst="rect">
            <a:avLst/>
          </a:prstGeom>
          <a:solidFill>
            <a:schemeClr val="bg1">
              <a:lumMod val="95000"/>
            </a:schemeClr>
          </a:solidFill>
        </p:spPr>
        <p:txBody>
          <a:bodyPr/>
          <a:lstStyle>
            <a:lvl1pPr marL="0" indent="0">
              <a:buNone/>
              <a:defRPr sz="1200">
                <a:solidFill>
                  <a:schemeClr val="tx1">
                    <a:lumMod val="50000"/>
                    <a:lumOff val="50000"/>
                  </a:schemeClr>
                </a:solidFill>
              </a:defRPr>
            </a:lvl1pPr>
          </a:lstStyle>
          <a:p>
            <a:r>
              <a:rPr lang="en-US"/>
              <a:t>Image Placeholder</a:t>
            </a:r>
          </a:p>
        </p:txBody>
      </p:sp>
      <p:sp>
        <p:nvSpPr>
          <p:cNvPr id="15" name="Picture Placeholder 14">
            <a:extLst>
              <a:ext uri="{FF2B5EF4-FFF2-40B4-BE49-F238E27FC236}">
                <a16:creationId xmlns:a16="http://schemas.microsoft.com/office/drawing/2014/main" id="{C96475D6-CD1D-49DB-B1A5-84606A10B107}"/>
              </a:ext>
            </a:extLst>
          </p:cNvPr>
          <p:cNvSpPr>
            <a:spLocks noGrp="1"/>
          </p:cNvSpPr>
          <p:nvPr>
            <p:ph type="pic" sz="quarter" idx="12" hasCustomPrompt="1"/>
          </p:nvPr>
        </p:nvSpPr>
        <p:spPr>
          <a:xfrm>
            <a:off x="224357" y="989927"/>
            <a:ext cx="5256664" cy="3492364"/>
          </a:xfrm>
          <a:custGeom>
            <a:avLst/>
            <a:gdLst>
              <a:gd name="connsiteX0" fmla="*/ 0 w 5256664"/>
              <a:gd name="connsiteY0" fmla="*/ 0 h 3492364"/>
              <a:gd name="connsiteX1" fmla="*/ 5256664 w 5256664"/>
              <a:gd name="connsiteY1" fmla="*/ 0 h 3492364"/>
              <a:gd name="connsiteX2" fmla="*/ 5256664 w 5256664"/>
              <a:gd name="connsiteY2" fmla="*/ 3492364 h 3492364"/>
              <a:gd name="connsiteX3" fmla="*/ 0 w 5256664"/>
              <a:gd name="connsiteY3" fmla="*/ 3492364 h 3492364"/>
            </a:gdLst>
            <a:ahLst/>
            <a:cxnLst>
              <a:cxn ang="0">
                <a:pos x="connsiteX0" y="connsiteY0"/>
              </a:cxn>
              <a:cxn ang="0">
                <a:pos x="connsiteX1" y="connsiteY1"/>
              </a:cxn>
              <a:cxn ang="0">
                <a:pos x="connsiteX2" y="connsiteY2"/>
              </a:cxn>
              <a:cxn ang="0">
                <a:pos x="connsiteX3" y="connsiteY3"/>
              </a:cxn>
            </a:cxnLst>
            <a:rect l="l" t="t" r="r" b="b"/>
            <a:pathLst>
              <a:path w="5256664" h="3492364">
                <a:moveTo>
                  <a:pt x="0" y="0"/>
                </a:moveTo>
                <a:lnTo>
                  <a:pt x="5256664" y="0"/>
                </a:lnTo>
                <a:lnTo>
                  <a:pt x="5256664" y="3492364"/>
                </a:lnTo>
                <a:lnTo>
                  <a:pt x="0" y="3492364"/>
                </a:lnTo>
                <a:close/>
              </a:path>
            </a:pathLst>
          </a:custGeom>
          <a:noFill/>
        </p:spPr>
        <p:txBody>
          <a:bodyPr wrap="square">
            <a:noAutofit/>
          </a:bodyPr>
          <a:lstStyle>
            <a:lvl1pPr>
              <a:defRPr lang="en-US" sz="1200">
                <a:solidFill>
                  <a:schemeClr val="tx1">
                    <a:lumMod val="50000"/>
                    <a:lumOff val="50000"/>
                  </a:schemeClr>
                </a:solidFill>
              </a:defRPr>
            </a:lvl1pPr>
          </a:lstStyle>
          <a:p>
            <a:pPr marL="0" lvl="0" indent="0">
              <a:buNone/>
            </a:pPr>
            <a:r>
              <a:rPr lang="en-US"/>
              <a:t>Image Placeholder</a:t>
            </a:r>
          </a:p>
        </p:txBody>
      </p:sp>
      <p:sp>
        <p:nvSpPr>
          <p:cNvPr id="10" name="Picture Placeholder 9">
            <a:extLst>
              <a:ext uri="{FF2B5EF4-FFF2-40B4-BE49-F238E27FC236}">
                <a16:creationId xmlns:a16="http://schemas.microsoft.com/office/drawing/2014/main" id="{6960DDED-3ED3-41CB-B286-2408B1EBCCA8}"/>
              </a:ext>
            </a:extLst>
          </p:cNvPr>
          <p:cNvSpPr>
            <a:spLocks noGrp="1"/>
          </p:cNvSpPr>
          <p:nvPr>
            <p:ph type="pic" sz="quarter" idx="11" hasCustomPrompt="1"/>
          </p:nvPr>
        </p:nvSpPr>
        <p:spPr>
          <a:xfrm>
            <a:off x="230594" y="1254824"/>
            <a:ext cx="5250426" cy="5250426"/>
          </a:xfrm>
          <a:custGeom>
            <a:avLst/>
            <a:gdLst>
              <a:gd name="connsiteX0" fmla="*/ 2625213 w 5250426"/>
              <a:gd name="connsiteY0" fmla="*/ 0 h 5250426"/>
              <a:gd name="connsiteX1" fmla="*/ 5250426 w 5250426"/>
              <a:gd name="connsiteY1" fmla="*/ 2625213 h 5250426"/>
              <a:gd name="connsiteX2" fmla="*/ 2625213 w 5250426"/>
              <a:gd name="connsiteY2" fmla="*/ 5250426 h 5250426"/>
              <a:gd name="connsiteX3" fmla="*/ 0 w 5250426"/>
              <a:gd name="connsiteY3" fmla="*/ 2625213 h 5250426"/>
              <a:gd name="connsiteX4" fmla="*/ 2625213 w 5250426"/>
              <a:gd name="connsiteY4" fmla="*/ 0 h 5250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426" h="5250426">
                <a:moveTo>
                  <a:pt x="2625213" y="0"/>
                </a:moveTo>
                <a:cubicBezTo>
                  <a:pt x="4075078" y="0"/>
                  <a:pt x="5250426" y="1175348"/>
                  <a:pt x="5250426" y="2625213"/>
                </a:cubicBezTo>
                <a:cubicBezTo>
                  <a:pt x="5250426" y="4075078"/>
                  <a:pt x="4075078" y="5250426"/>
                  <a:pt x="2625213" y="5250426"/>
                </a:cubicBezTo>
                <a:cubicBezTo>
                  <a:pt x="1175348" y="5250426"/>
                  <a:pt x="0" y="4075078"/>
                  <a:pt x="0" y="2625213"/>
                </a:cubicBezTo>
                <a:cubicBezTo>
                  <a:pt x="0" y="1175348"/>
                  <a:pt x="1175348" y="0"/>
                  <a:pt x="2625213" y="0"/>
                </a:cubicBez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18" name="Picture Placeholder 17">
            <a:extLst>
              <a:ext uri="{FF2B5EF4-FFF2-40B4-BE49-F238E27FC236}">
                <a16:creationId xmlns:a16="http://schemas.microsoft.com/office/drawing/2014/main" id="{430E8BF2-5379-4429-A8BC-7FE156B4097A}"/>
              </a:ext>
            </a:extLst>
          </p:cNvPr>
          <p:cNvSpPr>
            <a:spLocks noGrp="1"/>
          </p:cNvSpPr>
          <p:nvPr>
            <p:ph type="pic" sz="quarter" idx="13" hasCustomPrompt="1"/>
          </p:nvPr>
        </p:nvSpPr>
        <p:spPr>
          <a:xfrm>
            <a:off x="1249184" y="4751684"/>
            <a:ext cx="4077393" cy="1741374"/>
          </a:xfrm>
          <a:custGeom>
            <a:avLst/>
            <a:gdLst>
              <a:gd name="connsiteX0" fmla="*/ 0 w 4077393"/>
              <a:gd name="connsiteY0" fmla="*/ 0 h 1741374"/>
              <a:gd name="connsiteX1" fmla="*/ 4077393 w 4077393"/>
              <a:gd name="connsiteY1" fmla="*/ 0 h 1741374"/>
              <a:gd name="connsiteX2" fmla="*/ 4077393 w 4077393"/>
              <a:gd name="connsiteY2" fmla="*/ 1741374 h 1741374"/>
              <a:gd name="connsiteX3" fmla="*/ 0 w 4077393"/>
              <a:gd name="connsiteY3" fmla="*/ 1741374 h 1741374"/>
            </a:gdLst>
            <a:ahLst/>
            <a:cxnLst>
              <a:cxn ang="0">
                <a:pos x="connsiteX0" y="connsiteY0"/>
              </a:cxn>
              <a:cxn ang="0">
                <a:pos x="connsiteX1" y="connsiteY1"/>
              </a:cxn>
              <a:cxn ang="0">
                <a:pos x="connsiteX2" y="connsiteY2"/>
              </a:cxn>
              <a:cxn ang="0">
                <a:pos x="connsiteX3" y="connsiteY3"/>
              </a:cxn>
            </a:cxnLst>
            <a:rect l="l" t="t" r="r" b="b"/>
            <a:pathLst>
              <a:path w="4077393" h="1741374">
                <a:moveTo>
                  <a:pt x="0" y="0"/>
                </a:moveTo>
                <a:lnTo>
                  <a:pt x="4077393" y="0"/>
                </a:lnTo>
                <a:lnTo>
                  <a:pt x="4077393" y="1741374"/>
                </a:lnTo>
                <a:lnTo>
                  <a:pt x="0" y="1741374"/>
                </a:lnTo>
                <a:close/>
              </a:path>
            </a:pathLst>
          </a:custGeom>
          <a:noFill/>
        </p:spPr>
        <p:txBody>
          <a:bodyPr wrap="square">
            <a:noAutofit/>
          </a:bodyPr>
          <a:lstStyle>
            <a:lvl1pPr>
              <a:defRPr lang="en-US" sz="1200">
                <a:solidFill>
                  <a:schemeClr val="tx1">
                    <a:lumMod val="50000"/>
                    <a:lumOff val="50000"/>
                  </a:schemeClr>
                </a:solidFill>
              </a:defRPr>
            </a:lvl1pPr>
          </a:lstStyle>
          <a:p>
            <a:pPr marL="0" lvl="0" indent="0">
              <a:buNone/>
            </a:pPr>
            <a:r>
              <a:rPr lang="en-US"/>
              <a:t>Image Placeholder</a:t>
            </a:r>
          </a:p>
        </p:txBody>
      </p:sp>
    </p:spTree>
    <p:extLst>
      <p:ext uri="{BB962C8B-B14F-4D97-AF65-F5344CB8AC3E}">
        <p14:creationId xmlns:p14="http://schemas.microsoft.com/office/powerpoint/2010/main" val="38650744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47953D-5C31-4D76-BAD5-708AE8A2588F}"/>
              </a:ext>
            </a:extLst>
          </p:cNvPr>
          <p:cNvSpPr>
            <a:spLocks noGrp="1"/>
          </p:cNvSpPr>
          <p:nvPr>
            <p:ph type="pic" sz="quarter" idx="10" hasCustomPrompt="1"/>
          </p:nvPr>
        </p:nvSpPr>
        <p:spPr>
          <a:xfrm>
            <a:off x="6" y="0"/>
            <a:ext cx="12191988" cy="5048250"/>
          </a:xfrm>
          <a:custGeom>
            <a:avLst/>
            <a:gdLst>
              <a:gd name="connsiteX0" fmla="*/ 0 w 12191988"/>
              <a:gd name="connsiteY0" fmla="*/ 0 h 5048250"/>
              <a:gd name="connsiteX1" fmla="*/ 12191988 w 12191988"/>
              <a:gd name="connsiteY1" fmla="*/ 0 h 5048250"/>
              <a:gd name="connsiteX2" fmla="*/ 12191988 w 12191988"/>
              <a:gd name="connsiteY2" fmla="*/ 4804440 h 5048250"/>
              <a:gd name="connsiteX3" fmla="*/ 12172832 w 12191988"/>
              <a:gd name="connsiteY3" fmla="*/ 4899324 h 5048250"/>
              <a:gd name="connsiteX4" fmla="*/ 11948154 w 12191988"/>
              <a:gd name="connsiteY4" fmla="*/ 5048250 h 5048250"/>
              <a:gd name="connsiteX5" fmla="*/ 11704314 w 12191988"/>
              <a:gd name="connsiteY5" fmla="*/ 4804410 h 5048250"/>
              <a:gd name="connsiteX6" fmla="*/ 11704314 w 12191988"/>
              <a:gd name="connsiteY6" fmla="*/ 4072890 h 5048250"/>
              <a:gd name="connsiteX7" fmla="*/ 11460474 w 12191988"/>
              <a:gd name="connsiteY7" fmla="*/ 3829050 h 5048250"/>
              <a:gd name="connsiteX8" fmla="*/ 11216634 w 12191988"/>
              <a:gd name="connsiteY8" fmla="*/ 4072890 h 5048250"/>
              <a:gd name="connsiteX9" fmla="*/ 11216634 w 12191988"/>
              <a:gd name="connsiteY9" fmla="*/ 4804410 h 5048250"/>
              <a:gd name="connsiteX10" fmla="*/ 10972794 w 12191988"/>
              <a:gd name="connsiteY10" fmla="*/ 5048250 h 5048250"/>
              <a:gd name="connsiteX11" fmla="*/ 10728954 w 12191988"/>
              <a:gd name="connsiteY11" fmla="*/ 4804410 h 5048250"/>
              <a:gd name="connsiteX12" fmla="*/ 10728954 w 12191988"/>
              <a:gd name="connsiteY12" fmla="*/ 3139440 h 5048250"/>
              <a:gd name="connsiteX13" fmla="*/ 10485114 w 12191988"/>
              <a:gd name="connsiteY13" fmla="*/ 2895600 h 5048250"/>
              <a:gd name="connsiteX14" fmla="*/ 10241274 w 12191988"/>
              <a:gd name="connsiteY14" fmla="*/ 3139440 h 5048250"/>
              <a:gd name="connsiteX15" fmla="*/ 10241274 w 12191988"/>
              <a:gd name="connsiteY15" fmla="*/ 4804410 h 5048250"/>
              <a:gd name="connsiteX16" fmla="*/ 9997434 w 12191988"/>
              <a:gd name="connsiteY16" fmla="*/ 5048250 h 5048250"/>
              <a:gd name="connsiteX17" fmla="*/ 9753594 w 12191988"/>
              <a:gd name="connsiteY17" fmla="*/ 4804410 h 5048250"/>
              <a:gd name="connsiteX18" fmla="*/ 9753594 w 12191988"/>
              <a:gd name="connsiteY18" fmla="*/ 4330065 h 5048250"/>
              <a:gd name="connsiteX19" fmla="*/ 9509754 w 12191988"/>
              <a:gd name="connsiteY19" fmla="*/ 4086225 h 5048250"/>
              <a:gd name="connsiteX20" fmla="*/ 9265914 w 12191988"/>
              <a:gd name="connsiteY20" fmla="*/ 4330065 h 5048250"/>
              <a:gd name="connsiteX21" fmla="*/ 9265914 w 12191988"/>
              <a:gd name="connsiteY21" fmla="*/ 4804410 h 5048250"/>
              <a:gd name="connsiteX22" fmla="*/ 9022074 w 12191988"/>
              <a:gd name="connsiteY22" fmla="*/ 5048250 h 5048250"/>
              <a:gd name="connsiteX23" fmla="*/ 8778234 w 12191988"/>
              <a:gd name="connsiteY23" fmla="*/ 4804410 h 5048250"/>
              <a:gd name="connsiteX24" fmla="*/ 8778234 w 12191988"/>
              <a:gd name="connsiteY24" fmla="*/ 3920491 h 5048250"/>
              <a:gd name="connsiteX25" fmla="*/ 8534394 w 12191988"/>
              <a:gd name="connsiteY25" fmla="*/ 3676651 h 5048250"/>
              <a:gd name="connsiteX26" fmla="*/ 8290554 w 12191988"/>
              <a:gd name="connsiteY26" fmla="*/ 3920491 h 5048250"/>
              <a:gd name="connsiteX27" fmla="*/ 8290554 w 12191988"/>
              <a:gd name="connsiteY27" fmla="*/ 4804410 h 5048250"/>
              <a:gd name="connsiteX28" fmla="*/ 8046714 w 12191988"/>
              <a:gd name="connsiteY28" fmla="*/ 5048250 h 5048250"/>
              <a:gd name="connsiteX29" fmla="*/ 7802874 w 12191988"/>
              <a:gd name="connsiteY29" fmla="*/ 4804410 h 5048250"/>
              <a:gd name="connsiteX30" fmla="*/ 7802874 w 12191988"/>
              <a:gd name="connsiteY30" fmla="*/ 4606290 h 5048250"/>
              <a:gd name="connsiteX31" fmla="*/ 7559034 w 12191988"/>
              <a:gd name="connsiteY31" fmla="*/ 4362450 h 5048250"/>
              <a:gd name="connsiteX32" fmla="*/ 7315194 w 12191988"/>
              <a:gd name="connsiteY32" fmla="*/ 4606290 h 5048250"/>
              <a:gd name="connsiteX33" fmla="*/ 7315194 w 12191988"/>
              <a:gd name="connsiteY33" fmla="*/ 4804410 h 5048250"/>
              <a:gd name="connsiteX34" fmla="*/ 7071354 w 12191988"/>
              <a:gd name="connsiteY34" fmla="*/ 5048250 h 5048250"/>
              <a:gd name="connsiteX35" fmla="*/ 6827514 w 12191988"/>
              <a:gd name="connsiteY35" fmla="*/ 4804410 h 5048250"/>
              <a:gd name="connsiteX36" fmla="*/ 6827514 w 12191988"/>
              <a:gd name="connsiteY36" fmla="*/ 3444241 h 5048250"/>
              <a:gd name="connsiteX37" fmla="*/ 6583674 w 12191988"/>
              <a:gd name="connsiteY37" fmla="*/ 3200401 h 5048250"/>
              <a:gd name="connsiteX38" fmla="*/ 6339834 w 12191988"/>
              <a:gd name="connsiteY38" fmla="*/ 3444241 h 5048250"/>
              <a:gd name="connsiteX39" fmla="*/ 6339834 w 12191988"/>
              <a:gd name="connsiteY39" fmla="*/ 4804410 h 5048250"/>
              <a:gd name="connsiteX40" fmla="*/ 6095995 w 12191988"/>
              <a:gd name="connsiteY40" fmla="*/ 5048250 h 5048250"/>
              <a:gd name="connsiteX41" fmla="*/ 5852155 w 12191988"/>
              <a:gd name="connsiteY41" fmla="*/ 4804410 h 5048250"/>
              <a:gd name="connsiteX42" fmla="*/ 5852155 w 12191988"/>
              <a:gd name="connsiteY42" fmla="*/ 4072891 h 5048250"/>
              <a:gd name="connsiteX43" fmla="*/ 5608315 w 12191988"/>
              <a:gd name="connsiteY43" fmla="*/ 3829051 h 5048250"/>
              <a:gd name="connsiteX44" fmla="*/ 5364474 w 12191988"/>
              <a:gd name="connsiteY44" fmla="*/ 4072891 h 5048250"/>
              <a:gd name="connsiteX45" fmla="*/ 5364474 w 12191988"/>
              <a:gd name="connsiteY45" fmla="*/ 4804425 h 5048250"/>
              <a:gd name="connsiteX46" fmla="*/ 5345317 w 12191988"/>
              <a:gd name="connsiteY46" fmla="*/ 4899324 h 5048250"/>
              <a:gd name="connsiteX47" fmla="*/ 5120638 w 12191988"/>
              <a:gd name="connsiteY47" fmla="*/ 5048250 h 5048250"/>
              <a:gd name="connsiteX48" fmla="*/ 4876797 w 12191988"/>
              <a:gd name="connsiteY48" fmla="*/ 4804410 h 5048250"/>
              <a:gd name="connsiteX49" fmla="*/ 4876795 w 12191988"/>
              <a:gd name="connsiteY49" fmla="*/ 4804421 h 5048250"/>
              <a:gd name="connsiteX50" fmla="*/ 4876795 w 12191988"/>
              <a:gd name="connsiteY50" fmla="*/ 3139442 h 5048250"/>
              <a:gd name="connsiteX51" fmla="*/ 4632956 w 12191988"/>
              <a:gd name="connsiteY51" fmla="*/ 2895602 h 5048250"/>
              <a:gd name="connsiteX52" fmla="*/ 4389116 w 12191988"/>
              <a:gd name="connsiteY52" fmla="*/ 3139442 h 5048250"/>
              <a:gd name="connsiteX53" fmla="*/ 4389116 w 12191988"/>
              <a:gd name="connsiteY53" fmla="*/ 4804410 h 5048250"/>
              <a:gd name="connsiteX54" fmla="*/ 4145279 w 12191988"/>
              <a:gd name="connsiteY54" fmla="*/ 5048250 h 5048250"/>
              <a:gd name="connsiteX55" fmla="*/ 3920601 w 12191988"/>
              <a:gd name="connsiteY55" fmla="*/ 4899324 h 5048250"/>
              <a:gd name="connsiteX56" fmla="*/ 3901439 w 12191988"/>
              <a:gd name="connsiteY56" fmla="*/ 4804411 h 5048250"/>
              <a:gd name="connsiteX57" fmla="*/ 3901436 w 12191988"/>
              <a:gd name="connsiteY57" fmla="*/ 4804429 h 5048250"/>
              <a:gd name="connsiteX58" fmla="*/ 3901436 w 12191988"/>
              <a:gd name="connsiteY58" fmla="*/ 4501515 h 5048250"/>
              <a:gd name="connsiteX59" fmla="*/ 3657596 w 12191988"/>
              <a:gd name="connsiteY59" fmla="*/ 4257675 h 5048250"/>
              <a:gd name="connsiteX60" fmla="*/ 3413756 w 12191988"/>
              <a:gd name="connsiteY60" fmla="*/ 4501515 h 5048250"/>
              <a:gd name="connsiteX61" fmla="*/ 3413756 w 12191988"/>
              <a:gd name="connsiteY61" fmla="*/ 4804430 h 5048250"/>
              <a:gd name="connsiteX62" fmla="*/ 3394599 w 12191988"/>
              <a:gd name="connsiteY62" fmla="*/ 4899324 h 5048250"/>
              <a:gd name="connsiteX63" fmla="*/ 3169919 w 12191988"/>
              <a:gd name="connsiteY63" fmla="*/ 5048250 h 5048250"/>
              <a:gd name="connsiteX64" fmla="*/ 2945242 w 12191988"/>
              <a:gd name="connsiteY64" fmla="*/ 4899324 h 5048250"/>
              <a:gd name="connsiteX65" fmla="*/ 2926081 w 12191988"/>
              <a:gd name="connsiteY65" fmla="*/ 4804411 h 5048250"/>
              <a:gd name="connsiteX66" fmla="*/ 2926076 w 12191988"/>
              <a:gd name="connsiteY66" fmla="*/ 4804434 h 5048250"/>
              <a:gd name="connsiteX67" fmla="*/ 2926076 w 12191988"/>
              <a:gd name="connsiteY67" fmla="*/ 3691892 h 5048250"/>
              <a:gd name="connsiteX68" fmla="*/ 2682236 w 12191988"/>
              <a:gd name="connsiteY68" fmla="*/ 3448051 h 5048250"/>
              <a:gd name="connsiteX69" fmla="*/ 2438396 w 12191988"/>
              <a:gd name="connsiteY69" fmla="*/ 3691892 h 5048250"/>
              <a:gd name="connsiteX70" fmla="*/ 2438396 w 12191988"/>
              <a:gd name="connsiteY70" fmla="*/ 4804433 h 5048250"/>
              <a:gd name="connsiteX71" fmla="*/ 2419239 w 12191988"/>
              <a:gd name="connsiteY71" fmla="*/ 4899324 h 5048250"/>
              <a:gd name="connsiteX72" fmla="*/ 2194561 w 12191988"/>
              <a:gd name="connsiteY72" fmla="*/ 5048250 h 5048250"/>
              <a:gd name="connsiteX73" fmla="*/ 1969881 w 12191988"/>
              <a:gd name="connsiteY73" fmla="*/ 4899324 h 5048250"/>
              <a:gd name="connsiteX74" fmla="*/ 1950719 w 12191988"/>
              <a:gd name="connsiteY74" fmla="*/ 4804411 h 5048250"/>
              <a:gd name="connsiteX75" fmla="*/ 1950716 w 12191988"/>
              <a:gd name="connsiteY75" fmla="*/ 4804427 h 5048250"/>
              <a:gd name="connsiteX76" fmla="*/ 1950716 w 12191988"/>
              <a:gd name="connsiteY76" fmla="*/ 4330065 h 5048250"/>
              <a:gd name="connsiteX77" fmla="*/ 1706876 w 12191988"/>
              <a:gd name="connsiteY77" fmla="*/ 4086227 h 5048250"/>
              <a:gd name="connsiteX78" fmla="*/ 1463036 w 12191988"/>
              <a:gd name="connsiteY78" fmla="*/ 4330065 h 5048250"/>
              <a:gd name="connsiteX79" fmla="*/ 1463036 w 12191988"/>
              <a:gd name="connsiteY79" fmla="*/ 4804428 h 5048250"/>
              <a:gd name="connsiteX80" fmla="*/ 1443877 w 12191988"/>
              <a:gd name="connsiteY80" fmla="*/ 4899324 h 5048250"/>
              <a:gd name="connsiteX81" fmla="*/ 1219200 w 12191988"/>
              <a:gd name="connsiteY81" fmla="*/ 5048250 h 5048250"/>
              <a:gd name="connsiteX82" fmla="*/ 994522 w 12191988"/>
              <a:gd name="connsiteY82" fmla="*/ 4899324 h 5048250"/>
              <a:gd name="connsiteX83" fmla="*/ 975360 w 12191988"/>
              <a:gd name="connsiteY83" fmla="*/ 4804411 h 5048250"/>
              <a:gd name="connsiteX84" fmla="*/ 975356 w 12191988"/>
              <a:gd name="connsiteY84" fmla="*/ 4804431 h 5048250"/>
              <a:gd name="connsiteX85" fmla="*/ 975356 w 12191988"/>
              <a:gd name="connsiteY85" fmla="*/ 3920492 h 5048250"/>
              <a:gd name="connsiteX86" fmla="*/ 731516 w 12191988"/>
              <a:gd name="connsiteY86" fmla="*/ 3676652 h 5048250"/>
              <a:gd name="connsiteX87" fmla="*/ 487676 w 12191988"/>
              <a:gd name="connsiteY87" fmla="*/ 3920492 h 5048250"/>
              <a:gd name="connsiteX88" fmla="*/ 487676 w 12191988"/>
              <a:gd name="connsiteY88" fmla="*/ 4804431 h 5048250"/>
              <a:gd name="connsiteX89" fmla="*/ 468518 w 12191988"/>
              <a:gd name="connsiteY89" fmla="*/ 4899324 h 5048250"/>
              <a:gd name="connsiteX90" fmla="*/ 243840 w 12191988"/>
              <a:gd name="connsiteY90" fmla="*/ 5048250 h 5048250"/>
              <a:gd name="connsiteX91" fmla="*/ 0 w 12191988"/>
              <a:gd name="connsiteY91" fmla="*/ 480441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191988" h="5048250">
                <a:moveTo>
                  <a:pt x="0" y="0"/>
                </a:moveTo>
                <a:lnTo>
                  <a:pt x="12191988" y="0"/>
                </a:lnTo>
                <a:lnTo>
                  <a:pt x="12191988" y="4804440"/>
                </a:lnTo>
                <a:lnTo>
                  <a:pt x="12172832" y="4899324"/>
                </a:lnTo>
                <a:cubicBezTo>
                  <a:pt x="12135815" y="4986842"/>
                  <a:pt x="12049156" y="5048250"/>
                  <a:pt x="11948154" y="5048250"/>
                </a:cubicBezTo>
                <a:cubicBezTo>
                  <a:pt x="11813485" y="5048250"/>
                  <a:pt x="11704314" y="4939079"/>
                  <a:pt x="11704314" y="4804410"/>
                </a:cubicBezTo>
                <a:lnTo>
                  <a:pt x="11704314" y="4072890"/>
                </a:lnTo>
                <a:cubicBezTo>
                  <a:pt x="11704314" y="3938221"/>
                  <a:pt x="11595143" y="3829050"/>
                  <a:pt x="11460474" y="3829050"/>
                </a:cubicBezTo>
                <a:cubicBezTo>
                  <a:pt x="11325805" y="3829050"/>
                  <a:pt x="11216634" y="3938221"/>
                  <a:pt x="11216634" y="4072890"/>
                </a:cubicBezTo>
                <a:lnTo>
                  <a:pt x="11216634" y="4804410"/>
                </a:lnTo>
                <a:cubicBezTo>
                  <a:pt x="11216634" y="4939079"/>
                  <a:pt x="11107463" y="5048250"/>
                  <a:pt x="10972794" y="5048250"/>
                </a:cubicBezTo>
                <a:cubicBezTo>
                  <a:pt x="10838125" y="5048250"/>
                  <a:pt x="10728954" y="4939079"/>
                  <a:pt x="10728954" y="4804410"/>
                </a:cubicBezTo>
                <a:lnTo>
                  <a:pt x="10728954" y="3139440"/>
                </a:lnTo>
                <a:cubicBezTo>
                  <a:pt x="10728954" y="3004772"/>
                  <a:pt x="10619783" y="2895600"/>
                  <a:pt x="10485114" y="2895600"/>
                </a:cubicBezTo>
                <a:cubicBezTo>
                  <a:pt x="10350445" y="2895600"/>
                  <a:pt x="10241274" y="3004772"/>
                  <a:pt x="10241274" y="3139440"/>
                </a:cubicBezTo>
                <a:lnTo>
                  <a:pt x="10241274" y="4804410"/>
                </a:lnTo>
                <a:cubicBezTo>
                  <a:pt x="10241274" y="4939079"/>
                  <a:pt x="10132103" y="5048250"/>
                  <a:pt x="9997434" y="5048250"/>
                </a:cubicBezTo>
                <a:cubicBezTo>
                  <a:pt x="9862765" y="5048250"/>
                  <a:pt x="9753594" y="4939079"/>
                  <a:pt x="9753594" y="4804410"/>
                </a:cubicBezTo>
                <a:lnTo>
                  <a:pt x="9753594" y="4330065"/>
                </a:lnTo>
                <a:cubicBezTo>
                  <a:pt x="9753594" y="4195396"/>
                  <a:pt x="9644423" y="4086225"/>
                  <a:pt x="9509754" y="4086225"/>
                </a:cubicBezTo>
                <a:cubicBezTo>
                  <a:pt x="9375085" y="4086225"/>
                  <a:pt x="9265914" y="4195396"/>
                  <a:pt x="9265914" y="4330065"/>
                </a:cubicBezTo>
                <a:lnTo>
                  <a:pt x="9265914" y="4804410"/>
                </a:lnTo>
                <a:cubicBezTo>
                  <a:pt x="9265914" y="4939079"/>
                  <a:pt x="9156743" y="5048250"/>
                  <a:pt x="9022074" y="5048250"/>
                </a:cubicBezTo>
                <a:cubicBezTo>
                  <a:pt x="8887405" y="5048250"/>
                  <a:pt x="8778234" y="4939079"/>
                  <a:pt x="8778234" y="4804410"/>
                </a:cubicBezTo>
                <a:lnTo>
                  <a:pt x="8778234" y="3920491"/>
                </a:lnTo>
                <a:cubicBezTo>
                  <a:pt x="8778234" y="3785822"/>
                  <a:pt x="8669063" y="3676651"/>
                  <a:pt x="8534394" y="3676651"/>
                </a:cubicBezTo>
                <a:cubicBezTo>
                  <a:pt x="8399725" y="3676651"/>
                  <a:pt x="8290554" y="3785822"/>
                  <a:pt x="8290554" y="3920491"/>
                </a:cubicBezTo>
                <a:lnTo>
                  <a:pt x="8290554" y="4804410"/>
                </a:lnTo>
                <a:cubicBezTo>
                  <a:pt x="8290554" y="4939079"/>
                  <a:pt x="8181383" y="5048250"/>
                  <a:pt x="8046714" y="5048250"/>
                </a:cubicBezTo>
                <a:cubicBezTo>
                  <a:pt x="7912045" y="5048250"/>
                  <a:pt x="7802874" y="4939079"/>
                  <a:pt x="7802874" y="4804410"/>
                </a:cubicBezTo>
                <a:lnTo>
                  <a:pt x="7802874" y="4606290"/>
                </a:lnTo>
                <a:cubicBezTo>
                  <a:pt x="7802874" y="4471621"/>
                  <a:pt x="7693703" y="4362450"/>
                  <a:pt x="7559034" y="4362450"/>
                </a:cubicBezTo>
                <a:cubicBezTo>
                  <a:pt x="7424365" y="4362450"/>
                  <a:pt x="7315194" y="4471621"/>
                  <a:pt x="7315194" y="4606290"/>
                </a:cubicBezTo>
                <a:lnTo>
                  <a:pt x="7315194" y="4804410"/>
                </a:lnTo>
                <a:cubicBezTo>
                  <a:pt x="7315194" y="4939079"/>
                  <a:pt x="7206023" y="5048250"/>
                  <a:pt x="7071354" y="5048250"/>
                </a:cubicBezTo>
                <a:cubicBezTo>
                  <a:pt x="6936685" y="5048250"/>
                  <a:pt x="6827514" y="4939079"/>
                  <a:pt x="6827514" y="4804410"/>
                </a:cubicBezTo>
                <a:lnTo>
                  <a:pt x="6827514" y="3444241"/>
                </a:lnTo>
                <a:cubicBezTo>
                  <a:pt x="6827514" y="3309572"/>
                  <a:pt x="6718343" y="3200401"/>
                  <a:pt x="6583674" y="3200401"/>
                </a:cubicBezTo>
                <a:cubicBezTo>
                  <a:pt x="6449005" y="3200401"/>
                  <a:pt x="6339834" y="3309572"/>
                  <a:pt x="6339834" y="3444241"/>
                </a:cubicBezTo>
                <a:lnTo>
                  <a:pt x="6339834" y="4804410"/>
                </a:lnTo>
                <a:cubicBezTo>
                  <a:pt x="6339834" y="4939079"/>
                  <a:pt x="6230663" y="5048250"/>
                  <a:pt x="6095995" y="5048250"/>
                </a:cubicBezTo>
                <a:cubicBezTo>
                  <a:pt x="5961326" y="5048250"/>
                  <a:pt x="5852155" y="4939079"/>
                  <a:pt x="5852155" y="4804410"/>
                </a:cubicBezTo>
                <a:lnTo>
                  <a:pt x="5852155" y="4072891"/>
                </a:lnTo>
                <a:cubicBezTo>
                  <a:pt x="5852155" y="3938223"/>
                  <a:pt x="5742984" y="3829051"/>
                  <a:pt x="5608315" y="3829051"/>
                </a:cubicBezTo>
                <a:cubicBezTo>
                  <a:pt x="5473647" y="3829051"/>
                  <a:pt x="5364474" y="3938223"/>
                  <a:pt x="5364474" y="4072891"/>
                </a:cubicBezTo>
                <a:lnTo>
                  <a:pt x="5364474" y="4804425"/>
                </a:lnTo>
                <a:lnTo>
                  <a:pt x="5345317" y="4899324"/>
                </a:lnTo>
                <a:cubicBezTo>
                  <a:pt x="5308299" y="4986842"/>
                  <a:pt x="5221639" y="5048250"/>
                  <a:pt x="5120638" y="5048250"/>
                </a:cubicBezTo>
                <a:cubicBezTo>
                  <a:pt x="4985968" y="5048250"/>
                  <a:pt x="4876797" y="4939079"/>
                  <a:pt x="4876797" y="4804410"/>
                </a:cubicBezTo>
                <a:lnTo>
                  <a:pt x="4876795" y="4804421"/>
                </a:lnTo>
                <a:lnTo>
                  <a:pt x="4876795" y="3139442"/>
                </a:lnTo>
                <a:cubicBezTo>
                  <a:pt x="4876795" y="3004773"/>
                  <a:pt x="4767624" y="2895602"/>
                  <a:pt x="4632956" y="2895602"/>
                </a:cubicBezTo>
                <a:cubicBezTo>
                  <a:pt x="4498286" y="2895602"/>
                  <a:pt x="4389116" y="3004773"/>
                  <a:pt x="4389116" y="3139442"/>
                </a:cubicBezTo>
                <a:lnTo>
                  <a:pt x="4389116" y="4804410"/>
                </a:lnTo>
                <a:cubicBezTo>
                  <a:pt x="4389116" y="4939079"/>
                  <a:pt x="4279945" y="5048250"/>
                  <a:pt x="4145279" y="5048250"/>
                </a:cubicBezTo>
                <a:cubicBezTo>
                  <a:pt x="4044277" y="5048250"/>
                  <a:pt x="3957618" y="4986842"/>
                  <a:pt x="3920601" y="4899324"/>
                </a:cubicBezTo>
                <a:lnTo>
                  <a:pt x="3901439" y="4804411"/>
                </a:lnTo>
                <a:lnTo>
                  <a:pt x="3901436" y="4804429"/>
                </a:lnTo>
                <a:lnTo>
                  <a:pt x="3901436" y="4501515"/>
                </a:lnTo>
                <a:cubicBezTo>
                  <a:pt x="3901436" y="4366846"/>
                  <a:pt x="3792264" y="4257675"/>
                  <a:pt x="3657596" y="4257675"/>
                </a:cubicBezTo>
                <a:cubicBezTo>
                  <a:pt x="3522927" y="4257675"/>
                  <a:pt x="3413756" y="4366846"/>
                  <a:pt x="3413756" y="4501515"/>
                </a:cubicBezTo>
                <a:lnTo>
                  <a:pt x="3413756" y="4804430"/>
                </a:lnTo>
                <a:lnTo>
                  <a:pt x="3394599" y="4899324"/>
                </a:lnTo>
                <a:cubicBezTo>
                  <a:pt x="3357581" y="4986842"/>
                  <a:pt x="3270922" y="5048250"/>
                  <a:pt x="3169919" y="5048250"/>
                </a:cubicBezTo>
                <a:cubicBezTo>
                  <a:pt x="3068918" y="5048250"/>
                  <a:pt x="2982258" y="4986842"/>
                  <a:pt x="2945242" y="4899324"/>
                </a:cubicBezTo>
                <a:lnTo>
                  <a:pt x="2926081" y="4804411"/>
                </a:lnTo>
                <a:lnTo>
                  <a:pt x="2926076" y="4804434"/>
                </a:lnTo>
                <a:lnTo>
                  <a:pt x="2926076" y="3691892"/>
                </a:lnTo>
                <a:cubicBezTo>
                  <a:pt x="2926076" y="3557222"/>
                  <a:pt x="2816905" y="3448051"/>
                  <a:pt x="2682236" y="3448051"/>
                </a:cubicBezTo>
                <a:cubicBezTo>
                  <a:pt x="2547567" y="3448051"/>
                  <a:pt x="2438396" y="3557222"/>
                  <a:pt x="2438396" y="3691892"/>
                </a:cubicBezTo>
                <a:lnTo>
                  <a:pt x="2438396" y="4804433"/>
                </a:lnTo>
                <a:lnTo>
                  <a:pt x="2419239" y="4899324"/>
                </a:lnTo>
                <a:cubicBezTo>
                  <a:pt x="2382222" y="4986842"/>
                  <a:pt x="2295563" y="5048250"/>
                  <a:pt x="2194561" y="5048250"/>
                </a:cubicBezTo>
                <a:cubicBezTo>
                  <a:pt x="2093557" y="5048250"/>
                  <a:pt x="2006898" y="4986842"/>
                  <a:pt x="1969881" y="4899324"/>
                </a:cubicBezTo>
                <a:lnTo>
                  <a:pt x="1950719" y="4804411"/>
                </a:lnTo>
                <a:lnTo>
                  <a:pt x="1950716" y="4804427"/>
                </a:lnTo>
                <a:lnTo>
                  <a:pt x="1950716" y="4330065"/>
                </a:lnTo>
                <a:cubicBezTo>
                  <a:pt x="1950716" y="4195396"/>
                  <a:pt x="1841545" y="4086227"/>
                  <a:pt x="1706876" y="4086227"/>
                </a:cubicBezTo>
                <a:cubicBezTo>
                  <a:pt x="1572207" y="4086227"/>
                  <a:pt x="1463036" y="4195396"/>
                  <a:pt x="1463036" y="4330065"/>
                </a:cubicBezTo>
                <a:lnTo>
                  <a:pt x="1463036" y="4804428"/>
                </a:lnTo>
                <a:lnTo>
                  <a:pt x="1443877" y="4899324"/>
                </a:lnTo>
                <a:cubicBezTo>
                  <a:pt x="1406860" y="4986842"/>
                  <a:pt x="1320201" y="5048250"/>
                  <a:pt x="1219200" y="5048250"/>
                </a:cubicBezTo>
                <a:cubicBezTo>
                  <a:pt x="1118198" y="5048250"/>
                  <a:pt x="1031539" y="4986842"/>
                  <a:pt x="994522" y="4899324"/>
                </a:cubicBezTo>
                <a:lnTo>
                  <a:pt x="975360" y="4804411"/>
                </a:lnTo>
                <a:lnTo>
                  <a:pt x="975356" y="4804431"/>
                </a:lnTo>
                <a:lnTo>
                  <a:pt x="975356" y="3920492"/>
                </a:lnTo>
                <a:cubicBezTo>
                  <a:pt x="975356" y="3785823"/>
                  <a:pt x="866185" y="3676652"/>
                  <a:pt x="731516" y="3676652"/>
                </a:cubicBezTo>
                <a:cubicBezTo>
                  <a:pt x="596847" y="3676652"/>
                  <a:pt x="487676" y="3785823"/>
                  <a:pt x="487676" y="3920492"/>
                </a:cubicBezTo>
                <a:lnTo>
                  <a:pt x="487676" y="4804431"/>
                </a:lnTo>
                <a:lnTo>
                  <a:pt x="468518" y="4899324"/>
                </a:lnTo>
                <a:cubicBezTo>
                  <a:pt x="431501" y="4986842"/>
                  <a:pt x="344842" y="5048250"/>
                  <a:pt x="243840" y="5048250"/>
                </a:cubicBezTo>
                <a:cubicBezTo>
                  <a:pt x="109171" y="5048250"/>
                  <a:pt x="0" y="4939079"/>
                  <a:pt x="0" y="4804410"/>
                </a:cubicBezTo>
                <a:close/>
              </a:path>
            </a:pathLst>
          </a:custGeom>
        </p:spPr>
        <p:txBody>
          <a:bodyPr wrap="square">
            <a:noAutofit/>
          </a:bodyPr>
          <a:lstStyle>
            <a:lvl1pPr>
              <a:defRPr lang="en-US" sz="1800" dirty="0">
                <a:solidFill>
                  <a:schemeClr val="bg1">
                    <a:lumMod val="65000"/>
                  </a:schemeClr>
                </a:solidFill>
              </a:defRPr>
            </a:lvl1pPr>
          </a:lstStyle>
          <a:p>
            <a:pPr marL="0" marR="0" lvl="0" indent="0" fontAlgn="auto">
              <a:spcAft>
                <a:spcPts val="0"/>
              </a:spcAft>
              <a:buClrTx/>
              <a:buSzTx/>
              <a:buNone/>
              <a:tabLst/>
            </a:pPr>
            <a:r>
              <a:rPr lang="en-US"/>
              <a:t>Picture</a:t>
            </a:r>
          </a:p>
          <a:p>
            <a:pPr marL="0" marR="0" lvl="0" indent="0" fontAlgn="auto">
              <a:spcAft>
                <a:spcPts val="0"/>
              </a:spcAft>
              <a:buClrTx/>
              <a:buSzTx/>
              <a:buNone/>
              <a:tabLst/>
            </a:pPr>
            <a:endParaRPr lang="en-US"/>
          </a:p>
        </p:txBody>
      </p:sp>
    </p:spTree>
    <p:extLst>
      <p:ext uri="{BB962C8B-B14F-4D97-AF65-F5344CB8AC3E}">
        <p14:creationId xmlns:p14="http://schemas.microsoft.com/office/powerpoint/2010/main" val="22720114"/>
      </p:ext>
    </p:extLst>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097A93-D44C-4EAF-832C-4585D1A8F062}"/>
              </a:ext>
            </a:extLst>
          </p:cNvPr>
          <p:cNvSpPr>
            <a:spLocks noGrp="1"/>
          </p:cNvSpPr>
          <p:nvPr>
            <p:ph type="pic" sz="quarter" idx="12"/>
          </p:nvPr>
        </p:nvSpPr>
        <p:spPr>
          <a:xfrm>
            <a:off x="680447" y="0"/>
            <a:ext cx="11511553" cy="6858000"/>
          </a:xfrm>
          <a:custGeom>
            <a:avLst/>
            <a:gdLst>
              <a:gd name="connsiteX0" fmla="*/ 9879368 w 18390006"/>
              <a:gd name="connsiteY0" fmla="*/ 0 h 10972800"/>
              <a:gd name="connsiteX1" fmla="*/ 18390006 w 18390006"/>
              <a:gd name="connsiteY1" fmla="*/ 0 h 10972800"/>
              <a:gd name="connsiteX2" fmla="*/ 18390006 w 18390006"/>
              <a:gd name="connsiteY2" fmla="*/ 4161297 h 10972800"/>
              <a:gd name="connsiteX3" fmla="*/ 18171882 w 18390006"/>
              <a:gd name="connsiteY3" fmla="*/ 4724328 h 10972800"/>
              <a:gd name="connsiteX4" fmla="*/ 15791118 w 18390006"/>
              <a:gd name="connsiteY4" fmla="*/ 8274951 h 10972800"/>
              <a:gd name="connsiteX5" fmla="*/ 11484821 w 18390006"/>
              <a:gd name="connsiteY5" fmla="*/ 10952758 h 10972800"/>
              <a:gd name="connsiteX6" fmla="*/ 11422433 w 18390006"/>
              <a:gd name="connsiteY6" fmla="*/ 10972800 h 10972800"/>
              <a:gd name="connsiteX7" fmla="*/ 0 w 18390006"/>
              <a:gd name="connsiteY7" fmla="*/ 10972800 h 10972800"/>
              <a:gd name="connsiteX8" fmla="*/ 410397 w 18390006"/>
              <a:gd name="connsiteY8" fmla="*/ 10921746 h 10972800"/>
              <a:gd name="connsiteX9" fmla="*/ 6635113 w 18390006"/>
              <a:gd name="connsiteY9" fmla="*/ 7779392 h 10972800"/>
              <a:gd name="connsiteX10" fmla="*/ 9869111 w 18390006"/>
              <a:gd name="connsiteY10" fmla="*/ 455451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90006" h="10972800">
                <a:moveTo>
                  <a:pt x="9879368" y="0"/>
                </a:moveTo>
                <a:lnTo>
                  <a:pt x="18390006" y="0"/>
                </a:lnTo>
                <a:lnTo>
                  <a:pt x="18390006" y="4161297"/>
                </a:lnTo>
                <a:lnTo>
                  <a:pt x="18171882" y="4724328"/>
                </a:lnTo>
                <a:cubicBezTo>
                  <a:pt x="17620864" y="6038293"/>
                  <a:pt x="16817038" y="7246671"/>
                  <a:pt x="15791118" y="8274951"/>
                </a:cubicBezTo>
                <a:cubicBezTo>
                  <a:pt x="14569783" y="9499096"/>
                  <a:pt x="13092489" y="10409066"/>
                  <a:pt x="11484821" y="10952758"/>
                </a:cubicBezTo>
                <a:lnTo>
                  <a:pt x="11422433" y="10972800"/>
                </a:lnTo>
                <a:lnTo>
                  <a:pt x="0" y="10972800"/>
                </a:lnTo>
                <a:lnTo>
                  <a:pt x="410397" y="10921746"/>
                </a:lnTo>
                <a:cubicBezTo>
                  <a:pt x="2754337" y="10571278"/>
                  <a:pt x="4940902" y="9477501"/>
                  <a:pt x="6635113" y="7779392"/>
                </a:cubicBezTo>
                <a:cubicBezTo>
                  <a:pt x="8589972" y="5820035"/>
                  <a:pt x="9738742" y="3207028"/>
                  <a:pt x="9869111" y="455451"/>
                </a:cubicBezTo>
                <a:close/>
              </a:path>
            </a:pathLst>
          </a:custGeom>
          <a:solidFill>
            <a:schemeClr val="bg1">
              <a:lumMod val="95000"/>
            </a:schemeClr>
          </a:solidFill>
          <a:effectLst/>
        </p:spPr>
        <p:txBody>
          <a:bodyPr wrap="square">
            <a:noAutofit/>
          </a:bodyPr>
          <a:lstStyle>
            <a:lvl1pPr>
              <a:defRPr sz="2250"/>
            </a:lvl1pPr>
          </a:lstStyle>
          <a:p>
            <a:endParaRPr lang="en-US"/>
          </a:p>
        </p:txBody>
      </p:sp>
    </p:spTree>
    <p:extLst>
      <p:ext uri="{BB962C8B-B14F-4D97-AF65-F5344CB8AC3E}">
        <p14:creationId xmlns:p14="http://schemas.microsoft.com/office/powerpoint/2010/main" val="220100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6" name="Picture Placeholder 12"/>
          <p:cNvSpPr>
            <a:spLocks noGrp="1"/>
          </p:cNvSpPr>
          <p:nvPr>
            <p:ph type="pic" sz="quarter" idx="12"/>
          </p:nvPr>
        </p:nvSpPr>
        <p:spPr>
          <a:xfrm>
            <a:off x="5532478" y="1339092"/>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7" name="Picture Placeholder 12"/>
          <p:cNvSpPr>
            <a:spLocks noGrp="1"/>
          </p:cNvSpPr>
          <p:nvPr>
            <p:ph type="pic" sz="quarter" idx="13"/>
          </p:nvPr>
        </p:nvSpPr>
        <p:spPr>
          <a:xfrm>
            <a:off x="5532478" y="2497957"/>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8" name="Picture Placeholder 12"/>
          <p:cNvSpPr>
            <a:spLocks noGrp="1"/>
          </p:cNvSpPr>
          <p:nvPr>
            <p:ph type="pic" sz="quarter" idx="14"/>
          </p:nvPr>
        </p:nvSpPr>
        <p:spPr>
          <a:xfrm>
            <a:off x="5532478" y="3656822"/>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9" name="Picture Placeholder 12"/>
          <p:cNvSpPr>
            <a:spLocks noGrp="1"/>
          </p:cNvSpPr>
          <p:nvPr>
            <p:ph type="pic" sz="quarter" idx="15"/>
          </p:nvPr>
        </p:nvSpPr>
        <p:spPr>
          <a:xfrm>
            <a:off x="5532478" y="4815687"/>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10" name="Rectangle 2"/>
          <p:cNvSpPr/>
          <p:nvPr userDrawn="1"/>
        </p:nvSpPr>
        <p:spPr>
          <a:xfrm>
            <a:off x="7666946" y="0"/>
            <a:ext cx="4525053" cy="6858000"/>
          </a:xfrm>
          <a:custGeom>
            <a:avLst/>
            <a:gdLst>
              <a:gd name="connsiteX0" fmla="*/ 0 w 2057400"/>
              <a:gd name="connsiteY0" fmla="*/ 0 h 6858000"/>
              <a:gd name="connsiteX1" fmla="*/ 2057400 w 2057400"/>
              <a:gd name="connsiteY1" fmla="*/ 0 h 6858000"/>
              <a:gd name="connsiteX2" fmla="*/ 2057400 w 2057400"/>
              <a:gd name="connsiteY2" fmla="*/ 6858000 h 6858000"/>
              <a:gd name="connsiteX3" fmla="*/ 0 w 2057400"/>
              <a:gd name="connsiteY3" fmla="*/ 6858000 h 6858000"/>
              <a:gd name="connsiteX4" fmla="*/ 0 w 2057400"/>
              <a:gd name="connsiteY4" fmla="*/ 0 h 6858000"/>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420" h="6858000">
                <a:moveTo>
                  <a:pt x="2993020" y="0"/>
                </a:moveTo>
                <a:lnTo>
                  <a:pt x="5050420" y="0"/>
                </a:lnTo>
                <a:lnTo>
                  <a:pt x="5050420" y="6858000"/>
                </a:lnTo>
                <a:lnTo>
                  <a:pt x="0" y="6842435"/>
                </a:lnTo>
                <a:cubicBezTo>
                  <a:pt x="2664619" y="4446323"/>
                  <a:pt x="3099949" y="3057852"/>
                  <a:pt x="2993020" y="0"/>
                </a:cubicBezTo>
                <a:close/>
              </a:path>
            </a:pathLst>
          </a:custGeom>
          <a:gradFill>
            <a:gsLst>
              <a:gs pos="0">
                <a:schemeClr val="accent5"/>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798"/>
          </a:p>
        </p:txBody>
      </p:sp>
    </p:spTree>
    <p:extLst>
      <p:ext uri="{BB962C8B-B14F-4D97-AF65-F5344CB8AC3E}">
        <p14:creationId xmlns:p14="http://schemas.microsoft.com/office/powerpoint/2010/main" val="318442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9D0FD8-33A4-4C83-8398-4FB2D01F9A5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25520782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D0FD8-33A4-4C83-8398-4FB2D01F9A5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99222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76821DCC-D00A-2447-BC1F-F99E6E2A38BD}"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479405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9D0FD8-33A4-4C83-8398-4FB2D01F9A5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7476563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9D0FD8-33A4-4C83-8398-4FB2D01F9A5B}"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7367717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9D0FD8-33A4-4C83-8398-4FB2D01F9A5B}"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2894980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9D0FD8-33A4-4C83-8398-4FB2D01F9A5B}"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6028852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D0FD8-33A4-4C83-8398-4FB2D01F9A5B}"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9224275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9D0FD8-33A4-4C83-8398-4FB2D01F9A5B}"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2619750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9D0FD8-33A4-4C83-8398-4FB2D01F9A5B}"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40218621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D0FD8-33A4-4C83-8398-4FB2D01F9A5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11678809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D0FD8-33A4-4C83-8398-4FB2D01F9A5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20177787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66661" y="1168037"/>
            <a:ext cx="1885704" cy="1885950"/>
          </a:xfrm>
          <a:prstGeom prst="teardrop">
            <a:avLst/>
          </a:prstGeom>
          <a:solidFill>
            <a:schemeClr val="accent1">
              <a:lumMod val="40000"/>
              <a:lumOff val="60000"/>
            </a:schemeClr>
          </a:solidFill>
        </p:spPr>
        <p:txBody>
          <a:bodyPr/>
          <a:lstStyle/>
          <a:p>
            <a:endParaRPr lang="en-US"/>
          </a:p>
        </p:txBody>
      </p:sp>
      <p:sp>
        <p:nvSpPr>
          <p:cNvPr id="7" name="Picture Placeholder 3"/>
          <p:cNvSpPr>
            <a:spLocks noGrp="1"/>
          </p:cNvSpPr>
          <p:nvPr>
            <p:ph type="pic" sz="quarter" idx="12"/>
          </p:nvPr>
        </p:nvSpPr>
        <p:spPr>
          <a:xfrm>
            <a:off x="1066661" y="3987437"/>
            <a:ext cx="1885704" cy="1885950"/>
          </a:xfrm>
          <a:prstGeom prst="teardrop">
            <a:avLst/>
          </a:prstGeom>
          <a:solidFill>
            <a:schemeClr val="accent1">
              <a:lumMod val="40000"/>
              <a:lumOff val="60000"/>
            </a:schemeClr>
          </a:solidFill>
        </p:spPr>
        <p:txBody>
          <a:bodyPr/>
          <a:lstStyle/>
          <a:p>
            <a:endParaRPr lang="en-US"/>
          </a:p>
        </p:txBody>
      </p:sp>
      <p:sp>
        <p:nvSpPr>
          <p:cNvPr id="9" name="Picture Placeholder 3"/>
          <p:cNvSpPr>
            <a:spLocks noGrp="1"/>
          </p:cNvSpPr>
          <p:nvPr>
            <p:ph type="pic" sz="quarter" idx="13"/>
          </p:nvPr>
        </p:nvSpPr>
        <p:spPr>
          <a:xfrm>
            <a:off x="6096000" y="1168037"/>
            <a:ext cx="1885704" cy="1885950"/>
          </a:xfrm>
          <a:prstGeom prst="teardrop">
            <a:avLst/>
          </a:prstGeom>
          <a:solidFill>
            <a:schemeClr val="accent1">
              <a:lumMod val="40000"/>
              <a:lumOff val="60000"/>
            </a:schemeClr>
          </a:solidFill>
        </p:spPr>
        <p:txBody>
          <a:bodyPr/>
          <a:lstStyle/>
          <a:p>
            <a:endParaRPr lang="en-US"/>
          </a:p>
        </p:txBody>
      </p:sp>
      <p:sp>
        <p:nvSpPr>
          <p:cNvPr id="10" name="Picture Placeholder 3"/>
          <p:cNvSpPr>
            <a:spLocks noGrp="1"/>
          </p:cNvSpPr>
          <p:nvPr>
            <p:ph type="pic" sz="quarter" idx="14"/>
          </p:nvPr>
        </p:nvSpPr>
        <p:spPr>
          <a:xfrm>
            <a:off x="6096000" y="3987437"/>
            <a:ext cx="1885704" cy="1885950"/>
          </a:xfrm>
          <a:prstGeom prst="teardrop">
            <a:avLst/>
          </a:prstGeom>
          <a:solidFill>
            <a:schemeClr val="accent1">
              <a:lumMod val="40000"/>
              <a:lumOff val="60000"/>
            </a:schemeClr>
          </a:solidFill>
        </p:spPr>
        <p:txBody>
          <a:bodyPr/>
          <a:lstStyle/>
          <a:p>
            <a:endParaRPr lang="en-US"/>
          </a:p>
        </p:txBody>
      </p:sp>
    </p:spTree>
    <p:extLst>
      <p:ext uri="{BB962C8B-B14F-4D97-AF65-F5344CB8AC3E}">
        <p14:creationId xmlns:p14="http://schemas.microsoft.com/office/powerpoint/2010/main" val="91936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21DCC-D00A-2447-BC1F-F99E6E2A38BD}"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778854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550780" y="0"/>
            <a:ext cx="9641220" cy="6858000"/>
          </a:xfrm>
          <a:prstGeom prst="rect">
            <a:avLst/>
          </a:prstGeom>
          <a:solidFill>
            <a:schemeClr val="accent1">
              <a:lumMod val="40000"/>
              <a:lumOff val="60000"/>
            </a:schemeClr>
          </a:solidFill>
        </p:spPr>
        <p:txBody>
          <a:bodyPr/>
          <a:lstStyle/>
          <a:p>
            <a:endParaRPr lang="en-US"/>
          </a:p>
        </p:txBody>
      </p:sp>
    </p:spTree>
    <p:extLst>
      <p:ext uri="{BB962C8B-B14F-4D97-AF65-F5344CB8AC3E}">
        <p14:creationId xmlns:p14="http://schemas.microsoft.com/office/powerpoint/2010/main" val="24312353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26540EFC-A176-4B7C-9BC5-69F31067D14A}"/>
              </a:ext>
            </a:extLst>
          </p:cNvPr>
          <p:cNvSpPr>
            <a:spLocks noGrp="1"/>
          </p:cNvSpPr>
          <p:nvPr>
            <p:ph type="pic" sz="quarter" idx="10" hasCustomPrompt="1"/>
          </p:nvPr>
        </p:nvSpPr>
        <p:spPr>
          <a:xfrm>
            <a:off x="4227225" y="1128010"/>
            <a:ext cx="2158584" cy="4601980"/>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
        <p:nvSpPr>
          <p:cNvPr id="7" name="Picture Placeholder 9">
            <a:extLst>
              <a:ext uri="{FF2B5EF4-FFF2-40B4-BE49-F238E27FC236}">
                <a16:creationId xmlns:a16="http://schemas.microsoft.com/office/drawing/2014/main" id="{F12B8F6A-C4E5-4706-9295-BFFA230A16C9}"/>
              </a:ext>
            </a:extLst>
          </p:cNvPr>
          <p:cNvSpPr>
            <a:spLocks noGrp="1"/>
          </p:cNvSpPr>
          <p:nvPr>
            <p:ph type="pic" sz="quarter" idx="11" hasCustomPrompt="1"/>
          </p:nvPr>
        </p:nvSpPr>
        <p:spPr>
          <a:xfrm>
            <a:off x="6520720" y="1128010"/>
            <a:ext cx="2158584" cy="4601980"/>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
        <p:nvSpPr>
          <p:cNvPr id="8" name="Picture Placeholder 9">
            <a:extLst>
              <a:ext uri="{FF2B5EF4-FFF2-40B4-BE49-F238E27FC236}">
                <a16:creationId xmlns:a16="http://schemas.microsoft.com/office/drawing/2014/main" id="{A440A58E-032A-4BA6-9CFE-FF764B706486}"/>
              </a:ext>
            </a:extLst>
          </p:cNvPr>
          <p:cNvSpPr>
            <a:spLocks noGrp="1"/>
          </p:cNvSpPr>
          <p:nvPr>
            <p:ph type="pic" sz="quarter" idx="12" hasCustomPrompt="1"/>
          </p:nvPr>
        </p:nvSpPr>
        <p:spPr>
          <a:xfrm>
            <a:off x="8814215" y="1128010"/>
            <a:ext cx="2158584" cy="4601980"/>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Tree>
    <p:extLst>
      <p:ext uri="{BB962C8B-B14F-4D97-AF65-F5344CB8AC3E}">
        <p14:creationId xmlns:p14="http://schemas.microsoft.com/office/powerpoint/2010/main" val="23171752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68A9F358-CAD0-4658-9C31-E4802B5568F3}"/>
              </a:ext>
            </a:extLst>
          </p:cNvPr>
          <p:cNvSpPr>
            <a:spLocks noGrp="1"/>
          </p:cNvSpPr>
          <p:nvPr>
            <p:ph type="pic" sz="quarter" idx="10" hasCustomPrompt="1"/>
          </p:nvPr>
        </p:nvSpPr>
        <p:spPr>
          <a:xfrm>
            <a:off x="0" y="0"/>
            <a:ext cx="12192000" cy="2818152"/>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Tree>
    <p:extLst>
      <p:ext uri="{BB962C8B-B14F-4D97-AF65-F5344CB8AC3E}">
        <p14:creationId xmlns:p14="http://schemas.microsoft.com/office/powerpoint/2010/main" val="2070512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5CEFA23-B4A5-4179-9A5F-8D499F24D784}"/>
              </a:ext>
            </a:extLst>
          </p:cNvPr>
          <p:cNvSpPr>
            <a:spLocks noGrp="1"/>
          </p:cNvSpPr>
          <p:nvPr>
            <p:ph type="pic" sz="quarter" idx="12" hasCustomPrompt="1"/>
          </p:nvPr>
        </p:nvSpPr>
        <p:spPr>
          <a:xfrm>
            <a:off x="844718" y="1611314"/>
            <a:ext cx="2892040" cy="2345962"/>
          </a:xfrm>
          <a:custGeom>
            <a:avLst/>
            <a:gdLst>
              <a:gd name="connsiteX0" fmla="*/ 932872 w 2892040"/>
              <a:gd name="connsiteY0" fmla="*/ 0 h 2345962"/>
              <a:gd name="connsiteX1" fmla="*/ 2892040 w 2892040"/>
              <a:gd name="connsiteY1" fmla="*/ 0 h 2345962"/>
              <a:gd name="connsiteX2" fmla="*/ 1959168 w 2892040"/>
              <a:gd name="connsiteY2" fmla="*/ 2345962 h 2345962"/>
              <a:gd name="connsiteX3" fmla="*/ 0 w 2892040"/>
              <a:gd name="connsiteY3" fmla="*/ 2345962 h 2345962"/>
            </a:gdLst>
            <a:ahLst/>
            <a:cxnLst>
              <a:cxn ang="0">
                <a:pos x="connsiteX0" y="connsiteY0"/>
              </a:cxn>
              <a:cxn ang="0">
                <a:pos x="connsiteX1" y="connsiteY1"/>
              </a:cxn>
              <a:cxn ang="0">
                <a:pos x="connsiteX2" y="connsiteY2"/>
              </a:cxn>
              <a:cxn ang="0">
                <a:pos x="connsiteX3" y="connsiteY3"/>
              </a:cxn>
            </a:cxnLst>
            <a:rect l="l" t="t" r="r" b="b"/>
            <a:pathLst>
              <a:path w="2892040" h="2345962">
                <a:moveTo>
                  <a:pt x="932872" y="0"/>
                </a:moveTo>
                <a:lnTo>
                  <a:pt x="2892040" y="0"/>
                </a:lnTo>
                <a:lnTo>
                  <a:pt x="1959168" y="2345962"/>
                </a:lnTo>
                <a:lnTo>
                  <a:pt x="0" y="2345962"/>
                </a:lnTo>
                <a:close/>
              </a:path>
            </a:pathLst>
          </a:custGeom>
          <a:solidFill>
            <a:schemeClr val="accent1">
              <a:lumMod val="40000"/>
              <a:lumOff val="60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
        <p:nvSpPr>
          <p:cNvPr id="10" name="Picture Placeholder 9">
            <a:extLst>
              <a:ext uri="{FF2B5EF4-FFF2-40B4-BE49-F238E27FC236}">
                <a16:creationId xmlns:a16="http://schemas.microsoft.com/office/drawing/2014/main" id="{133E690D-6F73-45DF-9581-4221FF03F7C4}"/>
              </a:ext>
            </a:extLst>
          </p:cNvPr>
          <p:cNvSpPr>
            <a:spLocks noGrp="1"/>
          </p:cNvSpPr>
          <p:nvPr>
            <p:ph type="pic" sz="quarter" idx="13" hasCustomPrompt="1"/>
          </p:nvPr>
        </p:nvSpPr>
        <p:spPr>
          <a:xfrm>
            <a:off x="4532299" y="1611314"/>
            <a:ext cx="2891557" cy="2345962"/>
          </a:xfrm>
          <a:custGeom>
            <a:avLst/>
            <a:gdLst>
              <a:gd name="connsiteX0" fmla="*/ 932872 w 2891557"/>
              <a:gd name="connsiteY0" fmla="*/ 0 h 2345962"/>
              <a:gd name="connsiteX1" fmla="*/ 2891557 w 2891557"/>
              <a:gd name="connsiteY1" fmla="*/ 0 h 2345962"/>
              <a:gd name="connsiteX2" fmla="*/ 2891557 w 2891557"/>
              <a:gd name="connsiteY2" fmla="*/ 1215 h 2345962"/>
              <a:gd name="connsiteX3" fmla="*/ 1959168 w 2891557"/>
              <a:gd name="connsiteY3" fmla="*/ 2345962 h 2345962"/>
              <a:gd name="connsiteX4" fmla="*/ 0 w 2891557"/>
              <a:gd name="connsiteY4" fmla="*/ 2345962 h 234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557" h="2345962">
                <a:moveTo>
                  <a:pt x="932872" y="0"/>
                </a:moveTo>
                <a:lnTo>
                  <a:pt x="2891557" y="0"/>
                </a:lnTo>
                <a:lnTo>
                  <a:pt x="2891557" y="1215"/>
                </a:lnTo>
                <a:lnTo>
                  <a:pt x="1959168" y="2345962"/>
                </a:lnTo>
                <a:lnTo>
                  <a:pt x="0" y="2345962"/>
                </a:lnTo>
                <a:close/>
              </a:path>
            </a:pathLst>
          </a:custGeom>
          <a:solidFill>
            <a:schemeClr val="accent1">
              <a:lumMod val="40000"/>
              <a:lumOff val="60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
        <p:nvSpPr>
          <p:cNvPr id="11" name="Picture Placeholder 10">
            <a:extLst>
              <a:ext uri="{FF2B5EF4-FFF2-40B4-BE49-F238E27FC236}">
                <a16:creationId xmlns:a16="http://schemas.microsoft.com/office/drawing/2014/main" id="{E1F38AEE-1B5F-4250-B346-BBE5955858E7}"/>
              </a:ext>
            </a:extLst>
          </p:cNvPr>
          <p:cNvSpPr>
            <a:spLocks noGrp="1"/>
          </p:cNvSpPr>
          <p:nvPr>
            <p:ph type="pic" sz="quarter" idx="14" hasCustomPrompt="1"/>
          </p:nvPr>
        </p:nvSpPr>
        <p:spPr>
          <a:xfrm>
            <a:off x="8207404" y="1611314"/>
            <a:ext cx="2892040" cy="2345962"/>
          </a:xfrm>
          <a:custGeom>
            <a:avLst/>
            <a:gdLst>
              <a:gd name="connsiteX0" fmla="*/ 932872 w 2892040"/>
              <a:gd name="connsiteY0" fmla="*/ 0 h 2345962"/>
              <a:gd name="connsiteX1" fmla="*/ 2892040 w 2892040"/>
              <a:gd name="connsiteY1" fmla="*/ 0 h 2345962"/>
              <a:gd name="connsiteX2" fmla="*/ 1959168 w 2892040"/>
              <a:gd name="connsiteY2" fmla="*/ 2345962 h 2345962"/>
              <a:gd name="connsiteX3" fmla="*/ 0 w 2892040"/>
              <a:gd name="connsiteY3" fmla="*/ 2345962 h 2345962"/>
            </a:gdLst>
            <a:ahLst/>
            <a:cxnLst>
              <a:cxn ang="0">
                <a:pos x="connsiteX0" y="connsiteY0"/>
              </a:cxn>
              <a:cxn ang="0">
                <a:pos x="connsiteX1" y="connsiteY1"/>
              </a:cxn>
              <a:cxn ang="0">
                <a:pos x="connsiteX2" y="connsiteY2"/>
              </a:cxn>
              <a:cxn ang="0">
                <a:pos x="connsiteX3" y="connsiteY3"/>
              </a:cxn>
            </a:cxnLst>
            <a:rect l="l" t="t" r="r" b="b"/>
            <a:pathLst>
              <a:path w="2892040" h="2345962">
                <a:moveTo>
                  <a:pt x="932872" y="0"/>
                </a:moveTo>
                <a:lnTo>
                  <a:pt x="2892040" y="0"/>
                </a:lnTo>
                <a:lnTo>
                  <a:pt x="1959168" y="2345962"/>
                </a:lnTo>
                <a:lnTo>
                  <a:pt x="0" y="2345962"/>
                </a:lnTo>
                <a:close/>
              </a:path>
            </a:pathLst>
          </a:custGeom>
          <a:solidFill>
            <a:schemeClr val="accent1">
              <a:lumMod val="40000"/>
              <a:lumOff val="60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Tree>
    <p:extLst>
      <p:ext uri="{BB962C8B-B14F-4D97-AF65-F5344CB8AC3E}">
        <p14:creationId xmlns:p14="http://schemas.microsoft.com/office/powerpoint/2010/main" val="39313440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B3DF9EFB-CDA2-4401-BA2C-831301B3C03D}"/>
              </a:ext>
            </a:extLst>
          </p:cNvPr>
          <p:cNvSpPr>
            <a:spLocks noGrp="1"/>
          </p:cNvSpPr>
          <p:nvPr>
            <p:ph type="pic" sz="quarter" idx="12" hasCustomPrompt="1"/>
          </p:nvPr>
        </p:nvSpPr>
        <p:spPr>
          <a:xfrm>
            <a:off x="1633930" y="1487775"/>
            <a:ext cx="3237874" cy="3882452"/>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
        <p:nvSpPr>
          <p:cNvPr id="7" name="Picture Placeholder 9">
            <a:extLst>
              <a:ext uri="{FF2B5EF4-FFF2-40B4-BE49-F238E27FC236}">
                <a16:creationId xmlns:a16="http://schemas.microsoft.com/office/drawing/2014/main" id="{6067596C-58BF-4B44-8694-972A3A9FE119}"/>
              </a:ext>
            </a:extLst>
          </p:cNvPr>
          <p:cNvSpPr>
            <a:spLocks noGrp="1"/>
          </p:cNvSpPr>
          <p:nvPr>
            <p:ph type="pic" sz="quarter" idx="13" hasCustomPrompt="1"/>
          </p:nvPr>
        </p:nvSpPr>
        <p:spPr>
          <a:xfrm>
            <a:off x="5396461" y="2440412"/>
            <a:ext cx="2683237" cy="2929813"/>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
        <p:nvSpPr>
          <p:cNvPr id="8" name="Picture Placeholder 9">
            <a:extLst>
              <a:ext uri="{FF2B5EF4-FFF2-40B4-BE49-F238E27FC236}">
                <a16:creationId xmlns:a16="http://schemas.microsoft.com/office/drawing/2014/main" id="{3D238B54-BC30-47E7-BA42-7C8127FD77E9}"/>
              </a:ext>
            </a:extLst>
          </p:cNvPr>
          <p:cNvSpPr>
            <a:spLocks noGrp="1"/>
          </p:cNvSpPr>
          <p:nvPr>
            <p:ph type="pic" sz="quarter" idx="14" hasCustomPrompt="1"/>
          </p:nvPr>
        </p:nvSpPr>
        <p:spPr>
          <a:xfrm>
            <a:off x="8604356" y="2440412"/>
            <a:ext cx="2683237" cy="2929813"/>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or Drag Here to Add Picture</a:t>
            </a:r>
            <a:endParaRPr lang="id-ID"/>
          </a:p>
        </p:txBody>
      </p:sp>
    </p:spTree>
    <p:extLst>
      <p:ext uri="{BB962C8B-B14F-4D97-AF65-F5344CB8AC3E}">
        <p14:creationId xmlns:p14="http://schemas.microsoft.com/office/powerpoint/2010/main" val="19320031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5 Master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55481863-EC87-4497-947B-34B0858FE0E2}"/>
              </a:ext>
            </a:extLst>
          </p:cNvPr>
          <p:cNvSpPr>
            <a:spLocks noGrp="1"/>
          </p:cNvSpPr>
          <p:nvPr>
            <p:ph type="pic" sz="quarter" idx="12" hasCustomPrompt="1"/>
          </p:nvPr>
        </p:nvSpPr>
        <p:spPr>
          <a:xfrm>
            <a:off x="3511239" y="660400"/>
            <a:ext cx="3952160" cy="267641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A29EE630-89EE-49CF-A95D-B66AA4FE5E06}"/>
              </a:ext>
            </a:extLst>
          </p:cNvPr>
          <p:cNvSpPr>
            <a:spLocks noGrp="1"/>
          </p:cNvSpPr>
          <p:nvPr>
            <p:ph type="pic" sz="quarter" idx="13" hasCustomPrompt="1"/>
          </p:nvPr>
        </p:nvSpPr>
        <p:spPr>
          <a:xfrm>
            <a:off x="7608796" y="660400"/>
            <a:ext cx="3952160" cy="267641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4C02FE3B-016B-43BE-83B4-88B579DD2C31}"/>
              </a:ext>
            </a:extLst>
          </p:cNvPr>
          <p:cNvSpPr>
            <a:spLocks noGrp="1"/>
          </p:cNvSpPr>
          <p:nvPr>
            <p:ph type="pic" sz="quarter" idx="14" hasCustomPrompt="1"/>
          </p:nvPr>
        </p:nvSpPr>
        <p:spPr>
          <a:xfrm>
            <a:off x="3511239" y="3470389"/>
            <a:ext cx="8049717" cy="267641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752239267"/>
      </p:ext>
    </p:extLst>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8 Master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418AD0E2-F334-4ADF-B32F-8DEDD621A74D}"/>
              </a:ext>
            </a:extLst>
          </p:cNvPr>
          <p:cNvSpPr>
            <a:spLocks noGrp="1"/>
          </p:cNvSpPr>
          <p:nvPr>
            <p:ph type="pic" sz="quarter" idx="14" hasCustomPrompt="1"/>
          </p:nvPr>
        </p:nvSpPr>
        <p:spPr>
          <a:xfrm>
            <a:off x="700789" y="1359568"/>
            <a:ext cx="2353456" cy="4471814"/>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3D2D17C4-C786-4822-943B-B5ACDD32E937}"/>
              </a:ext>
            </a:extLst>
          </p:cNvPr>
          <p:cNvSpPr>
            <a:spLocks noGrp="1"/>
          </p:cNvSpPr>
          <p:nvPr>
            <p:ph type="pic" sz="quarter" idx="15" hasCustomPrompt="1"/>
          </p:nvPr>
        </p:nvSpPr>
        <p:spPr>
          <a:xfrm>
            <a:off x="6412042" y="1359568"/>
            <a:ext cx="2353456" cy="4471814"/>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750128780"/>
      </p:ext>
    </p:extLst>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4 Master Layout">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2D53545-7958-484B-AA69-BBD066173F82}"/>
              </a:ext>
            </a:extLst>
          </p:cNvPr>
          <p:cNvSpPr>
            <a:spLocks noGrp="1"/>
          </p:cNvSpPr>
          <p:nvPr>
            <p:ph type="pic" sz="quarter" idx="14" hasCustomPrompt="1"/>
          </p:nvPr>
        </p:nvSpPr>
        <p:spPr>
          <a:xfrm>
            <a:off x="5703757" y="38453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34C39AF7-13E2-4312-ACC8-2F880D0F7CC8}"/>
              </a:ext>
            </a:extLst>
          </p:cNvPr>
          <p:cNvSpPr>
            <a:spLocks noGrp="1"/>
          </p:cNvSpPr>
          <p:nvPr>
            <p:ph type="pic" sz="quarter" idx="15" hasCustomPrompt="1"/>
          </p:nvPr>
        </p:nvSpPr>
        <p:spPr>
          <a:xfrm>
            <a:off x="8911652" y="38453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B7761A6D-402B-4023-8BFA-C230338B0E51}"/>
              </a:ext>
            </a:extLst>
          </p:cNvPr>
          <p:cNvSpPr>
            <a:spLocks noGrp="1"/>
          </p:cNvSpPr>
          <p:nvPr>
            <p:ph type="pic" sz="quarter" idx="16" hasCustomPrompt="1"/>
          </p:nvPr>
        </p:nvSpPr>
        <p:spPr>
          <a:xfrm>
            <a:off x="5703757" y="361387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1" name="Picture Placeholder 8">
            <a:extLst>
              <a:ext uri="{FF2B5EF4-FFF2-40B4-BE49-F238E27FC236}">
                <a16:creationId xmlns:a16="http://schemas.microsoft.com/office/drawing/2014/main" id="{D63332BA-3228-4E24-B0BF-E9FBFC4A56CE}"/>
              </a:ext>
            </a:extLst>
          </p:cNvPr>
          <p:cNvSpPr>
            <a:spLocks noGrp="1"/>
          </p:cNvSpPr>
          <p:nvPr>
            <p:ph type="pic" sz="quarter" idx="17" hasCustomPrompt="1"/>
          </p:nvPr>
        </p:nvSpPr>
        <p:spPr>
          <a:xfrm>
            <a:off x="8911652" y="361387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615601435"/>
      </p:ext>
    </p:extLst>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38 Master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3ECE24E-DFB3-4B39-BE59-E16243F52784}"/>
              </a:ext>
            </a:extLst>
          </p:cNvPr>
          <p:cNvSpPr>
            <a:spLocks noGrp="1"/>
          </p:cNvSpPr>
          <p:nvPr>
            <p:ph type="pic" sz="quarter" idx="16" hasCustomPrompt="1"/>
          </p:nvPr>
        </p:nvSpPr>
        <p:spPr>
          <a:xfrm>
            <a:off x="374755" y="378501"/>
            <a:ext cx="4646951" cy="6100997"/>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915943210"/>
      </p:ext>
    </p:extLst>
  </p:cSld>
  <p:clrMapOvr>
    <a:masterClrMapping/>
  </p:clrMapOvr>
  <p:transition spd="slow">
    <p:push dir="u"/>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2 Master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3896F39-CBD5-453C-81B7-A5537DED0276}"/>
              </a:ext>
            </a:extLst>
          </p:cNvPr>
          <p:cNvSpPr>
            <a:spLocks noGrp="1"/>
          </p:cNvSpPr>
          <p:nvPr>
            <p:ph type="pic" sz="quarter" idx="17" hasCustomPrompt="1"/>
          </p:nvPr>
        </p:nvSpPr>
        <p:spPr>
          <a:xfrm>
            <a:off x="0" y="1128008"/>
            <a:ext cx="9009089" cy="460198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61422524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821DCC-D00A-2447-BC1F-F99E6E2A38BD}"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822020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2"/>
          <p:cNvSpPr>
            <a:spLocks noGrp="1"/>
          </p:cNvSpPr>
          <p:nvPr>
            <p:ph type="pic" sz="quarter" idx="10"/>
          </p:nvPr>
        </p:nvSpPr>
        <p:spPr>
          <a:xfrm>
            <a:off x="891540" y="868680"/>
            <a:ext cx="4907898" cy="5109210"/>
          </a:xfrm>
          <a:prstGeom prst="rect">
            <a:avLst/>
          </a:prstGeom>
          <a:solidFill>
            <a:schemeClr val="accent1">
              <a:lumMod val="40000"/>
              <a:lumOff val="60000"/>
            </a:schemeClr>
          </a:solidFill>
        </p:spPr>
        <p:txBody>
          <a:bodyPr/>
          <a:lstStyle/>
          <a:p>
            <a:endParaRPr lang="en-US"/>
          </a:p>
        </p:txBody>
      </p:sp>
    </p:spTree>
    <p:extLst>
      <p:ext uri="{BB962C8B-B14F-4D97-AF65-F5344CB8AC3E}">
        <p14:creationId xmlns:p14="http://schemas.microsoft.com/office/powerpoint/2010/main" val="26196563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241608"/>
      </p:ext>
    </p:extLst>
  </p:cSld>
  <p:clrMapOvr>
    <a:masterClrMapping/>
  </p:clrMapOvr>
  <p:transition spd="slow">
    <p:push dir="u"/>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12801" y="1065702"/>
            <a:ext cx="6106583" cy="2844416"/>
          </a:xfrm>
          <a:prstGeom prst="rect">
            <a:avLst/>
          </a:prstGeom>
          <a:solidFill>
            <a:schemeClr val="accent1">
              <a:lumMod val="40000"/>
              <a:lumOff val="60000"/>
            </a:schemeClr>
          </a:solidFill>
        </p:spPr>
        <p:txBody>
          <a:bodyPr/>
          <a:lstStyle/>
          <a:p>
            <a:endParaRPr lang="en-US"/>
          </a:p>
        </p:txBody>
      </p:sp>
      <p:sp>
        <p:nvSpPr>
          <p:cNvPr id="5" name="Picture Placeholder 3"/>
          <p:cNvSpPr>
            <a:spLocks noGrp="1"/>
          </p:cNvSpPr>
          <p:nvPr>
            <p:ph type="pic" sz="quarter" idx="11"/>
          </p:nvPr>
        </p:nvSpPr>
        <p:spPr>
          <a:xfrm>
            <a:off x="7208253" y="1065702"/>
            <a:ext cx="4149558" cy="2844417"/>
          </a:xfrm>
          <a:prstGeom prst="rect">
            <a:avLst/>
          </a:prstGeom>
          <a:solidFill>
            <a:schemeClr val="accent1">
              <a:lumMod val="40000"/>
              <a:lumOff val="60000"/>
            </a:schemeClr>
          </a:solidFill>
        </p:spPr>
        <p:txBody>
          <a:bodyPr/>
          <a:lstStyle/>
          <a:p>
            <a:endParaRPr lang="en-US"/>
          </a:p>
        </p:txBody>
      </p:sp>
    </p:spTree>
    <p:extLst>
      <p:ext uri="{BB962C8B-B14F-4D97-AF65-F5344CB8AC3E}">
        <p14:creationId xmlns:p14="http://schemas.microsoft.com/office/powerpoint/2010/main" val="344888849"/>
      </p:ext>
    </p:extLst>
  </p:cSld>
  <p:clrMapOvr>
    <a:masterClrMapping/>
  </p:clrMapOvr>
  <p:transition spd="slow">
    <p:push dir="u"/>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Вертик. загол. и текс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0"/>
            <a:ext cx="3688080" cy="6858000"/>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22645069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4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1"/>
          </p:nvPr>
        </p:nvSpPr>
        <p:spPr>
          <a:xfrm>
            <a:off x="1192554" y="2441864"/>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
        <p:nvSpPr>
          <p:cNvPr id="15" name="Рисунок 14"/>
          <p:cNvSpPr>
            <a:spLocks noGrp="1"/>
          </p:cNvSpPr>
          <p:nvPr>
            <p:ph type="pic" sz="quarter" idx="12"/>
          </p:nvPr>
        </p:nvSpPr>
        <p:spPr>
          <a:xfrm>
            <a:off x="3948299" y="2441863"/>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
        <p:nvSpPr>
          <p:cNvPr id="16" name="Рисунок 15"/>
          <p:cNvSpPr>
            <a:spLocks noGrp="1"/>
          </p:cNvSpPr>
          <p:nvPr>
            <p:ph type="pic" sz="quarter" idx="13"/>
          </p:nvPr>
        </p:nvSpPr>
        <p:spPr>
          <a:xfrm>
            <a:off x="6704045" y="2441863"/>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
        <p:nvSpPr>
          <p:cNvPr id="17" name="Рисунок 16"/>
          <p:cNvSpPr>
            <a:spLocks noGrp="1"/>
          </p:cNvSpPr>
          <p:nvPr>
            <p:ph type="pic" sz="quarter" idx="14"/>
          </p:nvPr>
        </p:nvSpPr>
        <p:spPr>
          <a:xfrm>
            <a:off x="9459791" y="2441863"/>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Tree>
    <p:extLst>
      <p:ext uri="{BB962C8B-B14F-4D97-AF65-F5344CB8AC3E}">
        <p14:creationId xmlns:p14="http://schemas.microsoft.com/office/powerpoint/2010/main" val="156951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7660640" cy="6858000"/>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11934749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Пользовательский макет">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0" y="0"/>
            <a:ext cx="6096000" cy="3429000"/>
          </a:xfrm>
          <a:solidFill>
            <a:schemeClr val="accent1">
              <a:lumMod val="40000"/>
              <a:lumOff val="60000"/>
            </a:schemeClr>
          </a:solidFill>
        </p:spPr>
        <p:txBody>
          <a:bodyPr/>
          <a:lstStyle/>
          <a:p>
            <a:endParaRPr lang="ru-RU"/>
          </a:p>
        </p:txBody>
      </p:sp>
      <p:sp>
        <p:nvSpPr>
          <p:cNvPr id="10" name="Рисунок 8"/>
          <p:cNvSpPr>
            <a:spLocks noGrp="1"/>
          </p:cNvSpPr>
          <p:nvPr>
            <p:ph type="pic" sz="quarter" idx="11"/>
          </p:nvPr>
        </p:nvSpPr>
        <p:spPr>
          <a:xfrm>
            <a:off x="6096000" y="3429000"/>
            <a:ext cx="6096000" cy="3429000"/>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41609561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5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073889" y="627063"/>
            <a:ext cx="6914816" cy="2722193"/>
          </a:xfrm>
          <a:solidFill>
            <a:schemeClr val="accent1">
              <a:lumMod val="40000"/>
              <a:lumOff val="60000"/>
            </a:schemeClr>
          </a:solidFill>
        </p:spPr>
        <p:txBody>
          <a:bodyPr/>
          <a:lstStyle/>
          <a:p>
            <a:endParaRPr lang="ru-RU"/>
          </a:p>
        </p:txBody>
      </p:sp>
      <p:sp>
        <p:nvSpPr>
          <p:cNvPr id="9" name="Рисунок 6"/>
          <p:cNvSpPr>
            <a:spLocks noGrp="1"/>
          </p:cNvSpPr>
          <p:nvPr>
            <p:ph type="pic" sz="quarter" idx="12"/>
          </p:nvPr>
        </p:nvSpPr>
        <p:spPr>
          <a:xfrm>
            <a:off x="4688958" y="3508743"/>
            <a:ext cx="3299747" cy="2722194"/>
          </a:xfrm>
          <a:solidFill>
            <a:schemeClr val="accent1">
              <a:lumMod val="40000"/>
              <a:lumOff val="60000"/>
            </a:schemeClr>
          </a:solidFill>
        </p:spPr>
        <p:txBody>
          <a:bodyPr/>
          <a:lstStyle/>
          <a:p>
            <a:endParaRPr lang="ru-RU"/>
          </a:p>
        </p:txBody>
      </p:sp>
      <p:sp>
        <p:nvSpPr>
          <p:cNvPr id="5" name="Рисунок 6"/>
          <p:cNvSpPr>
            <a:spLocks noGrp="1"/>
          </p:cNvSpPr>
          <p:nvPr>
            <p:ph type="pic" sz="quarter" idx="13"/>
          </p:nvPr>
        </p:nvSpPr>
        <p:spPr>
          <a:xfrm>
            <a:off x="1073889" y="3508744"/>
            <a:ext cx="3455692" cy="2722193"/>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29076496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10987" y="510988"/>
            <a:ext cx="4052047" cy="5836024"/>
          </a:xfrm>
          <a:custGeom>
            <a:avLst/>
            <a:gdLst>
              <a:gd name="connsiteX0" fmla="*/ 0 w 4052047"/>
              <a:gd name="connsiteY0" fmla="*/ 0 h 5836024"/>
              <a:gd name="connsiteX1" fmla="*/ 4052047 w 4052047"/>
              <a:gd name="connsiteY1" fmla="*/ 0 h 5836024"/>
              <a:gd name="connsiteX2" fmla="*/ 4052047 w 4052047"/>
              <a:gd name="connsiteY2" fmla="*/ 5836024 h 5836024"/>
              <a:gd name="connsiteX3" fmla="*/ 0 w 4052047"/>
              <a:gd name="connsiteY3" fmla="*/ 5836024 h 5836024"/>
            </a:gdLst>
            <a:ahLst/>
            <a:cxnLst>
              <a:cxn ang="0">
                <a:pos x="connsiteX0" y="connsiteY0"/>
              </a:cxn>
              <a:cxn ang="0">
                <a:pos x="connsiteX1" y="connsiteY1"/>
              </a:cxn>
              <a:cxn ang="0">
                <a:pos x="connsiteX2" y="connsiteY2"/>
              </a:cxn>
              <a:cxn ang="0">
                <a:pos x="connsiteX3" y="connsiteY3"/>
              </a:cxn>
            </a:cxnLst>
            <a:rect l="l" t="t" r="r" b="b"/>
            <a:pathLst>
              <a:path w="4052047" h="5836024">
                <a:moveTo>
                  <a:pt x="0" y="0"/>
                </a:moveTo>
                <a:lnTo>
                  <a:pt x="4052047" y="0"/>
                </a:lnTo>
                <a:lnTo>
                  <a:pt x="4052047" y="5836024"/>
                </a:lnTo>
                <a:lnTo>
                  <a:pt x="0" y="5836024"/>
                </a:lnTo>
                <a:close/>
              </a:path>
            </a:pathLst>
          </a:custGeom>
          <a:solidFill>
            <a:schemeClr val="accent1">
              <a:lumMod val="40000"/>
              <a:lumOff val="60000"/>
            </a:schemeClr>
          </a:solidFill>
        </p:spPr>
        <p:txBody>
          <a:bodyPr wrap="square">
            <a:noAutofit/>
          </a:bodyPr>
          <a:lstStyle/>
          <a:p>
            <a:endParaRPr lang="en-US"/>
          </a:p>
        </p:txBody>
      </p:sp>
    </p:spTree>
    <p:extLst>
      <p:ext uri="{BB962C8B-B14F-4D97-AF65-F5344CB8AC3E}">
        <p14:creationId xmlns:p14="http://schemas.microsoft.com/office/powerpoint/2010/main" val="251573783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914400" y="914400"/>
            <a:ext cx="5029200" cy="5029200"/>
          </a:xfrm>
          <a:custGeom>
            <a:avLst/>
            <a:gdLst>
              <a:gd name="connsiteX0" fmla="*/ 0 w 5029200"/>
              <a:gd name="connsiteY0" fmla="*/ 0 h 5029200"/>
              <a:gd name="connsiteX1" fmla="*/ 5029200 w 5029200"/>
              <a:gd name="connsiteY1" fmla="*/ 0 h 5029200"/>
              <a:gd name="connsiteX2" fmla="*/ 5029200 w 5029200"/>
              <a:gd name="connsiteY2" fmla="*/ 5029200 h 5029200"/>
              <a:gd name="connsiteX3" fmla="*/ 0 w 5029200"/>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5029200" h="5029200">
                <a:moveTo>
                  <a:pt x="0" y="0"/>
                </a:moveTo>
                <a:lnTo>
                  <a:pt x="5029200" y="0"/>
                </a:lnTo>
                <a:lnTo>
                  <a:pt x="5029200" y="5029200"/>
                </a:lnTo>
                <a:lnTo>
                  <a:pt x="0" y="5029200"/>
                </a:lnTo>
                <a:close/>
              </a:path>
            </a:pathLst>
          </a:custGeom>
          <a:solidFill>
            <a:schemeClr val="accent1">
              <a:lumMod val="40000"/>
              <a:lumOff val="60000"/>
            </a:schemeClr>
          </a:solidFill>
        </p:spPr>
        <p:txBody>
          <a:bodyPr wrap="square">
            <a:noAutofit/>
          </a:bodyPr>
          <a:lstStyle/>
          <a:p>
            <a:endParaRPr lang="en-US"/>
          </a:p>
        </p:txBody>
      </p:sp>
    </p:spTree>
    <p:extLst>
      <p:ext uri="{BB962C8B-B14F-4D97-AF65-F5344CB8AC3E}">
        <p14:creationId xmlns:p14="http://schemas.microsoft.com/office/powerpoint/2010/main" val="80993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821DCC-D00A-2447-BC1F-F99E6E2A38BD}"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556581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A1261A-C7DF-440D-B97F-B6F7D6FCBD2E}"/>
              </a:ext>
            </a:extLst>
          </p:cNvPr>
          <p:cNvSpPr>
            <a:spLocks noGrp="1"/>
          </p:cNvSpPr>
          <p:nvPr>
            <p:ph type="pic" sz="quarter" idx="11" hasCustomPrompt="1"/>
          </p:nvPr>
        </p:nvSpPr>
        <p:spPr>
          <a:xfrm>
            <a:off x="9194887" y="4851395"/>
            <a:ext cx="2997113" cy="2006605"/>
          </a:xfrm>
          <a:custGeom>
            <a:avLst/>
            <a:gdLst>
              <a:gd name="connsiteX0" fmla="*/ 334441 w 2997113"/>
              <a:gd name="connsiteY0" fmla="*/ 0 h 2006605"/>
              <a:gd name="connsiteX1" fmla="*/ 2997113 w 2997113"/>
              <a:gd name="connsiteY1" fmla="*/ 0 h 2006605"/>
              <a:gd name="connsiteX2" fmla="*/ 2997113 w 2997113"/>
              <a:gd name="connsiteY2" fmla="*/ 2006605 h 2006605"/>
              <a:gd name="connsiteX3" fmla="*/ 0 w 2997113"/>
              <a:gd name="connsiteY3" fmla="*/ 2006605 h 2006605"/>
              <a:gd name="connsiteX4" fmla="*/ 0 w 2997113"/>
              <a:gd name="connsiteY4" fmla="*/ 334441 h 2006605"/>
              <a:gd name="connsiteX5" fmla="*/ 334441 w 2997113"/>
              <a:gd name="connsiteY5" fmla="*/ 0 h 20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113" h="2006605">
                <a:moveTo>
                  <a:pt x="334441" y="0"/>
                </a:moveTo>
                <a:lnTo>
                  <a:pt x="2997113" y="0"/>
                </a:lnTo>
                <a:lnTo>
                  <a:pt x="2997113" y="2006605"/>
                </a:lnTo>
                <a:lnTo>
                  <a:pt x="0" y="2006605"/>
                </a:lnTo>
                <a:lnTo>
                  <a:pt x="0" y="334441"/>
                </a:lnTo>
                <a:cubicBezTo>
                  <a:pt x="0" y="149734"/>
                  <a:pt x="149734" y="0"/>
                  <a:pt x="33444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
        <p:nvSpPr>
          <p:cNvPr id="6" name="Picture Placeholder 5">
            <a:extLst>
              <a:ext uri="{FF2B5EF4-FFF2-40B4-BE49-F238E27FC236}">
                <a16:creationId xmlns:a16="http://schemas.microsoft.com/office/drawing/2014/main" id="{24341BC1-5D8F-42BC-95C4-AD24C544E31C}"/>
              </a:ext>
            </a:extLst>
          </p:cNvPr>
          <p:cNvSpPr>
            <a:spLocks noGrp="1"/>
          </p:cNvSpPr>
          <p:nvPr>
            <p:ph type="pic" sz="quarter" idx="10" hasCustomPrompt="1"/>
          </p:nvPr>
        </p:nvSpPr>
        <p:spPr>
          <a:xfrm>
            <a:off x="838201" y="1028700"/>
            <a:ext cx="5530135" cy="3366837"/>
          </a:xfrm>
          <a:custGeom>
            <a:avLst/>
            <a:gdLst>
              <a:gd name="connsiteX0" fmla="*/ 0 w 5530135"/>
              <a:gd name="connsiteY0" fmla="*/ 0 h 3366837"/>
              <a:gd name="connsiteX1" fmla="*/ 4904846 w 5530135"/>
              <a:gd name="connsiteY1" fmla="*/ 0 h 3366837"/>
              <a:gd name="connsiteX2" fmla="*/ 5530135 w 5530135"/>
              <a:gd name="connsiteY2" fmla="*/ 625289 h 3366837"/>
              <a:gd name="connsiteX3" fmla="*/ 5530135 w 5530135"/>
              <a:gd name="connsiteY3" fmla="*/ 3366837 h 3366837"/>
              <a:gd name="connsiteX4" fmla="*/ 0 w 5530135"/>
              <a:gd name="connsiteY4" fmla="*/ 3366837 h 3366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135" h="3366837">
                <a:moveTo>
                  <a:pt x="0" y="0"/>
                </a:moveTo>
                <a:lnTo>
                  <a:pt x="4904846" y="0"/>
                </a:lnTo>
                <a:cubicBezTo>
                  <a:pt x="5250184" y="0"/>
                  <a:pt x="5530135" y="279951"/>
                  <a:pt x="5530135" y="625289"/>
                </a:cubicBezTo>
                <a:lnTo>
                  <a:pt x="5530135" y="3366837"/>
                </a:lnTo>
                <a:lnTo>
                  <a:pt x="0" y="3366837"/>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93808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1+#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3CA8-874A-C749-B073-7E3297460E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48020-966D-4A48-933C-AF01FB78B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0C3672-806F-6C40-BC4D-A35B0B14B7BE}"/>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5" name="Footer Placeholder 4">
            <a:extLst>
              <a:ext uri="{FF2B5EF4-FFF2-40B4-BE49-F238E27FC236}">
                <a16:creationId xmlns:a16="http://schemas.microsoft.com/office/drawing/2014/main" id="{6A6AF053-63A8-7F47-A7D3-A33F53FDF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2C5AB-C92E-D048-BF7F-D3D08AE9F395}"/>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27948259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3982-854E-2840-A122-13B227CA3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5EBAA-84FB-9B45-9648-967A2C2FE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C8791-8AE5-C64A-A6DD-79B7D07C52A8}"/>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5" name="Footer Placeholder 4">
            <a:extLst>
              <a:ext uri="{FF2B5EF4-FFF2-40B4-BE49-F238E27FC236}">
                <a16:creationId xmlns:a16="http://schemas.microsoft.com/office/drawing/2014/main" id="{78014E1B-E251-EC41-BA4E-F6B060443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89D6A-4C72-694C-91EA-8CEE52915704}"/>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4895535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CE08-E243-2B43-8554-9DDDF9610E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23D64-CBE9-3D41-8409-393A8D442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85486E-58E4-7146-8846-EA94F9FF8FDC}"/>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5" name="Footer Placeholder 4">
            <a:extLst>
              <a:ext uri="{FF2B5EF4-FFF2-40B4-BE49-F238E27FC236}">
                <a16:creationId xmlns:a16="http://schemas.microsoft.com/office/drawing/2014/main" id="{0A52BE11-D90C-8049-8BE3-AF9E28A2E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3FF22-1F22-EB4C-8D51-17D9AC222CFD}"/>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23000638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4F5C-5F44-6D4C-9602-CB0BDC8A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94EA9-ED6D-864E-BC7A-31DE320CD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A3C8-96E6-2748-B1B3-A727CF9D3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6265E-7D59-1949-A849-8CD3E2743859}"/>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6" name="Footer Placeholder 5">
            <a:extLst>
              <a:ext uri="{FF2B5EF4-FFF2-40B4-BE49-F238E27FC236}">
                <a16:creationId xmlns:a16="http://schemas.microsoft.com/office/drawing/2014/main" id="{3440F31B-497E-A848-9FF4-E9DFDCC28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CF20E-BF83-4C45-B751-11AC949E11AF}"/>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68601781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30A0-4F19-C249-A8E1-7C1734B7C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BB1CD-BD45-6E43-B0CB-72BD0AF23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16C87-E686-ED40-8240-F7A7F4061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D0E62-B5CA-F44F-A2E8-5DE0F820D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CB170-5C94-984A-AEAF-BDAAAB962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276E93-19DB-F84B-B63E-EB9A33854D5E}"/>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8" name="Footer Placeholder 7">
            <a:extLst>
              <a:ext uri="{FF2B5EF4-FFF2-40B4-BE49-F238E27FC236}">
                <a16:creationId xmlns:a16="http://schemas.microsoft.com/office/drawing/2014/main" id="{A1491600-1FC2-2C43-B7FE-85514D871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AA6E7-159D-3B42-A368-77D315A50B9B}"/>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2518137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7F50-AC1C-7B41-B51F-0DEB4CF24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80912A-46CD-E04E-B05D-534D983ADDBE}"/>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4" name="Footer Placeholder 3">
            <a:extLst>
              <a:ext uri="{FF2B5EF4-FFF2-40B4-BE49-F238E27FC236}">
                <a16:creationId xmlns:a16="http://schemas.microsoft.com/office/drawing/2014/main" id="{01F2699A-125C-9A41-B08A-4459FE20D4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A3738-0B43-0F42-8FEE-166DD34149FF}"/>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400306611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61507-DC9A-C648-B411-5E9E6C097B3A}"/>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3" name="Footer Placeholder 2">
            <a:extLst>
              <a:ext uri="{FF2B5EF4-FFF2-40B4-BE49-F238E27FC236}">
                <a16:creationId xmlns:a16="http://schemas.microsoft.com/office/drawing/2014/main" id="{E86F13F9-897D-6E43-94A5-0F0AC10194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01565-8571-BE49-AA50-C6A7EA423730}"/>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6340091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91E6-BFBF-704C-A691-C3C1147B8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CF01B6-39CD-0C43-8B04-6BACA8695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3B9742-30A2-6140-AD28-58D6AA59E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CAE55-D328-6442-8DC9-E643460EEE8C}"/>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6" name="Footer Placeholder 5">
            <a:extLst>
              <a:ext uri="{FF2B5EF4-FFF2-40B4-BE49-F238E27FC236}">
                <a16:creationId xmlns:a16="http://schemas.microsoft.com/office/drawing/2014/main" id="{A8DC287C-C944-DC47-A473-01EF67E0D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28425-6821-274A-B2EF-53E3FEC315FC}"/>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24621010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330D-092F-D84B-A966-BCC083006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58918F-EBEF-F745-879C-D388FC2E2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875D39-0EA2-3B45-AB8B-130212D8D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FD0B3-FA33-054F-A286-4047718B977A}"/>
              </a:ext>
            </a:extLst>
          </p:cNvPr>
          <p:cNvSpPr>
            <a:spLocks noGrp="1"/>
          </p:cNvSpPr>
          <p:nvPr>
            <p:ph type="dt" sz="half" idx="10"/>
          </p:nvPr>
        </p:nvSpPr>
        <p:spPr/>
        <p:txBody>
          <a:bodyPr/>
          <a:lstStyle/>
          <a:p>
            <a:fld id="{E337BE29-0FF3-9347-A220-04F15B6DBD01}" type="datetimeFigureOut">
              <a:rPr lang="en-US" smtClean="0"/>
              <a:t>1/16/2025</a:t>
            </a:fld>
            <a:endParaRPr lang="en-US"/>
          </a:p>
        </p:txBody>
      </p:sp>
      <p:sp>
        <p:nvSpPr>
          <p:cNvPr id="6" name="Footer Placeholder 5">
            <a:extLst>
              <a:ext uri="{FF2B5EF4-FFF2-40B4-BE49-F238E27FC236}">
                <a16:creationId xmlns:a16="http://schemas.microsoft.com/office/drawing/2014/main" id="{C10198F2-5ABC-2C48-A4BF-D73BEFF4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512A3-3263-534F-B54C-693749E977AA}"/>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6480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41"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8" Type="http://schemas.openxmlformats.org/officeDocument/2006/relationships/slideLayout" Target="../slideLayouts/slideLayout25.xml"/><Relationship Id="rId3" Type="http://schemas.openxmlformats.org/officeDocument/2006/relationships/slideLayout" Target="../slideLayouts/slideLayout20.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34" Type="http://schemas.openxmlformats.org/officeDocument/2006/relationships/theme" Target="../theme/theme3.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8"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4.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21DCC-D00A-2447-BC1F-F99E6E2A38BD}" type="datetimeFigureOut">
              <a:rPr lang="en-US" smtClean="0"/>
              <a:t>1/16/2025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51684952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50" r:id="rId12"/>
    <p:sldLayoutId id="2147483951" r:id="rId13"/>
    <p:sldLayoutId id="2147483954" r:id="rId14"/>
    <p:sldLayoutId id="2147483955" r:id="rId15"/>
    <p:sldLayoutId id="2147483959" r:id="rId16"/>
    <p:sldLayoutId id="214748411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630430"/>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 id="2147483982" r:id="rId18"/>
    <p:sldLayoutId id="2147483983" r:id="rId19"/>
    <p:sldLayoutId id="2147483984" r:id="rId20"/>
    <p:sldLayoutId id="2147483985" r:id="rId21"/>
    <p:sldLayoutId id="2147483986" r:id="rId22"/>
    <p:sldLayoutId id="2147483987" r:id="rId23"/>
    <p:sldLayoutId id="2147483988" r:id="rId24"/>
    <p:sldLayoutId id="2147483989" r:id="rId25"/>
    <p:sldLayoutId id="2147483990" r:id="rId26"/>
    <p:sldLayoutId id="2147483991" r:id="rId27"/>
    <p:sldLayoutId id="2147483992" r:id="rId28"/>
    <p:sldLayoutId id="2147483993" r:id="rId29"/>
    <p:sldLayoutId id="2147483994" r:id="rId30"/>
    <p:sldLayoutId id="2147483995" r:id="rId31"/>
    <p:sldLayoutId id="2147483996" r:id="rId32"/>
    <p:sldLayoutId id="2147483997" r:id="rId33"/>
    <p:sldLayoutId id="2147483998" r:id="rId34"/>
    <p:sldLayoutId id="2147483999" r:id="rId35"/>
    <p:sldLayoutId id="2147484000" r:id="rId36"/>
    <p:sldLayoutId id="2147484001" r:id="rId37"/>
    <p:sldLayoutId id="2147484003" r:id="rId38"/>
    <p:sldLayoutId id="2147484004" r:id="rId39"/>
    <p:sldLayoutId id="2147484005"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152">
          <p15:clr>
            <a:srgbClr val="F26B43"/>
          </p15:clr>
        </p15:guide>
        <p15:guide id="2" pos="528">
          <p15:clr>
            <a:srgbClr val="F26B43"/>
          </p15:clr>
        </p15:guide>
        <p15:guide id="3" orient="horz" pos="3888">
          <p15:clr>
            <a:srgbClr val="F26B43"/>
          </p15:clr>
        </p15:guide>
        <p15:guide id="4" orient="horz" pos="6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D0FD8-33A4-4C83-8398-4FB2D01F9A5B}" type="datetimeFigureOut">
              <a:rPr lang="en-US" smtClean="0"/>
              <a:t>1/16/2025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1</a:t>
            </a:r>
          </a:p>
        </p:txBody>
      </p:sp>
    </p:spTree>
    <p:extLst>
      <p:ext uri="{BB962C8B-B14F-4D97-AF65-F5344CB8AC3E}">
        <p14:creationId xmlns:p14="http://schemas.microsoft.com/office/powerpoint/2010/main" val="1875424714"/>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 id="2147484026" r:id="rId20"/>
    <p:sldLayoutId id="2147484027" r:id="rId21"/>
    <p:sldLayoutId id="2147484028" r:id="rId22"/>
    <p:sldLayoutId id="2147484029" r:id="rId23"/>
    <p:sldLayoutId id="2147484030" r:id="rId24"/>
    <p:sldLayoutId id="2147484031" r:id="rId25"/>
    <p:sldLayoutId id="2147484032" r:id="rId26"/>
    <p:sldLayoutId id="2147484033" r:id="rId27"/>
    <p:sldLayoutId id="2147484034" r:id="rId28"/>
    <p:sldLayoutId id="2147484035" r:id="rId29"/>
    <p:sldLayoutId id="2147484036" r:id="rId30"/>
    <p:sldLayoutId id="2147484038" r:id="rId31"/>
    <p:sldLayoutId id="2147484039" r:id="rId32"/>
    <p:sldLayoutId id="2147484111" r:id="rId3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91B78-08B0-304B-9F36-293087E93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95846-4CD2-E347-BE47-955D94E45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ABACD-DDD1-2142-885D-60914A6DC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7BE29-0FF3-9347-A220-04F15B6DBD01}" type="datetimeFigureOut">
              <a:rPr lang="en-US" smtClean="0"/>
              <a:t>1/16/2025</a:t>
            </a:fld>
            <a:endParaRPr lang="en-US"/>
          </a:p>
        </p:txBody>
      </p:sp>
      <p:sp>
        <p:nvSpPr>
          <p:cNvPr id="5" name="Footer Placeholder 4">
            <a:extLst>
              <a:ext uri="{FF2B5EF4-FFF2-40B4-BE49-F238E27FC236}">
                <a16:creationId xmlns:a16="http://schemas.microsoft.com/office/drawing/2014/main" id="{1E329EA3-82FF-3045-B3C3-04BE870EB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7C162-0BB8-F24F-9273-1E7F1D9F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8EAEB-CE2C-884D-90F7-193789312F9E}" type="slidenum">
              <a:rPr lang="en-US" smtClean="0"/>
              <a:t>‹#›</a:t>
            </a:fld>
            <a:endParaRPr lang="en-US"/>
          </a:p>
        </p:txBody>
      </p:sp>
    </p:spTree>
    <p:extLst>
      <p:ext uri="{BB962C8B-B14F-4D97-AF65-F5344CB8AC3E}">
        <p14:creationId xmlns:p14="http://schemas.microsoft.com/office/powerpoint/2010/main" val="1901231918"/>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DB1A28C-0EE6-4269-BAA0-A976AB478789}"/>
              </a:ext>
            </a:extLst>
          </p:cNvPr>
          <p:cNvSpPr/>
          <p:nvPr userDrawn="1"/>
        </p:nvSpPr>
        <p:spPr>
          <a:xfrm flipH="1">
            <a:off x="0" y="4327236"/>
            <a:ext cx="12192000" cy="2530764"/>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748706 w 5420344"/>
              <a:gd name="connsiteY1" fmla="*/ 1270671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173744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504564"/>
              <a:gd name="connsiteY0" fmla="*/ 0 h 3981450"/>
              <a:gd name="connsiteX1" fmla="*/ 1737448 w 5504564"/>
              <a:gd name="connsiteY1" fmla="*/ 773420 h 3981450"/>
              <a:gd name="connsiteX2" fmla="*/ 3195575 w 5504564"/>
              <a:gd name="connsiteY2" fmla="*/ 2335785 h 3981450"/>
              <a:gd name="connsiteX3" fmla="*/ 5420344 w 5504564"/>
              <a:gd name="connsiteY3" fmla="*/ 3957770 h 3981450"/>
              <a:gd name="connsiteX4" fmla="*/ 0 w 5504564"/>
              <a:gd name="connsiteY4" fmla="*/ 3981450 h 3981450"/>
              <a:gd name="connsiteX5" fmla="*/ 0 w 5504564"/>
              <a:gd name="connsiteY5" fmla="*/ 0 h 3981450"/>
              <a:gd name="connsiteX0" fmla="*/ 0 w 5518813"/>
              <a:gd name="connsiteY0" fmla="*/ 0 h 3981450"/>
              <a:gd name="connsiteX1" fmla="*/ 1737448 w 5518813"/>
              <a:gd name="connsiteY1" fmla="*/ 773420 h 3981450"/>
              <a:gd name="connsiteX2" fmla="*/ 3566370 w 5518813"/>
              <a:gd name="connsiteY2" fmla="*/ 3306607 h 3981450"/>
              <a:gd name="connsiteX3" fmla="*/ 5420344 w 5518813"/>
              <a:gd name="connsiteY3" fmla="*/ 3957770 h 3981450"/>
              <a:gd name="connsiteX4" fmla="*/ 0 w 5518813"/>
              <a:gd name="connsiteY4" fmla="*/ 3981450 h 3981450"/>
              <a:gd name="connsiteX5" fmla="*/ 0 w 5518813"/>
              <a:gd name="connsiteY5" fmla="*/ 0 h 3981450"/>
              <a:gd name="connsiteX0" fmla="*/ 0 w 5420344"/>
              <a:gd name="connsiteY0" fmla="*/ 0 h 3981450"/>
              <a:gd name="connsiteX1" fmla="*/ 1737448 w 5420344"/>
              <a:gd name="connsiteY1" fmla="*/ 773420 h 3981450"/>
              <a:gd name="connsiteX2" fmla="*/ 3566370 w 5420344"/>
              <a:gd name="connsiteY2" fmla="*/ 3306607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0344" h="3981450">
                <a:moveTo>
                  <a:pt x="0" y="0"/>
                </a:moveTo>
                <a:cubicBezTo>
                  <a:pt x="1112570" y="2254609"/>
                  <a:pt x="1074477" y="-282701"/>
                  <a:pt x="1810448" y="307247"/>
                </a:cubicBezTo>
                <a:cubicBezTo>
                  <a:pt x="2546419" y="897195"/>
                  <a:pt x="2647281" y="2589413"/>
                  <a:pt x="3261097" y="3120138"/>
                </a:cubicBezTo>
                <a:cubicBezTo>
                  <a:pt x="3874913" y="3650863"/>
                  <a:pt x="3955389" y="2261667"/>
                  <a:pt x="5420344" y="3957770"/>
                </a:cubicBezTo>
                <a:lnTo>
                  <a:pt x="0" y="3981450"/>
                </a:lnTo>
                <a:lnTo>
                  <a:pt x="0" y="0"/>
                </a:lnTo>
                <a:close/>
              </a:path>
            </a:pathLst>
          </a:custGeom>
          <a:solidFill>
            <a:srgbClr val="9AAFC0">
              <a:alpha val="1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3" name="Text Placeholder 12">
            <a:extLst>
              <a:ext uri="{FF2B5EF4-FFF2-40B4-BE49-F238E27FC236}">
                <a16:creationId xmlns:a16="http://schemas.microsoft.com/office/drawing/2014/main" id="{73B7604C-CDAB-CF43-A307-A06153F3D830}"/>
              </a:ext>
            </a:extLst>
          </p:cNvPr>
          <p:cNvSpPr>
            <a:spLocks noGrp="1"/>
          </p:cNvSpPr>
          <p:nvPr>
            <p:ph type="body" idx="1"/>
          </p:nvPr>
        </p:nvSpPr>
        <p:spPr>
          <a:xfrm>
            <a:off x="587680" y="1225074"/>
            <a:ext cx="10979905" cy="3512993"/>
          </a:xfrm>
          <a:prstGeom prst="rect">
            <a:avLst/>
          </a:prstGeom>
        </p:spPr>
        <p:txBody>
          <a:bodyPr vert="horz" lIns="91440" tIns="45720" rIns="91440" bIns="45720" rtlCol="0">
            <a:normAutofit/>
          </a:bodyPr>
          <a:lstStyle/>
          <a:p>
            <a:pPr lvl="0"/>
            <a:r>
              <a:rPr lang="en-GB"/>
              <a:t>Platte </a:t>
            </a:r>
            <a:r>
              <a:rPr lang="en-GB" err="1"/>
              <a:t>tekst</a:t>
            </a:r>
            <a:endParaRPr lang="en-GB"/>
          </a:p>
          <a:p>
            <a:pPr lvl="1"/>
            <a:r>
              <a:rPr lang="en-GB"/>
              <a:t>Bullet</a:t>
            </a:r>
          </a:p>
          <a:p>
            <a:pPr lvl="2"/>
            <a:r>
              <a:rPr lang="en-GB" err="1"/>
              <a:t>Subtitel</a:t>
            </a:r>
            <a:endParaRPr lang="en-GB"/>
          </a:p>
        </p:txBody>
      </p:sp>
      <p:grpSp>
        <p:nvGrpSpPr>
          <p:cNvPr id="9" name="Group 8">
            <a:extLst>
              <a:ext uri="{FF2B5EF4-FFF2-40B4-BE49-F238E27FC236}">
                <a16:creationId xmlns:a16="http://schemas.microsoft.com/office/drawing/2014/main" id="{7B1636C5-2967-4EE6-AD68-F310A952725C}"/>
              </a:ext>
            </a:extLst>
          </p:cNvPr>
          <p:cNvGrpSpPr/>
          <p:nvPr userDrawn="1"/>
        </p:nvGrpSpPr>
        <p:grpSpPr>
          <a:xfrm>
            <a:off x="587679" y="636956"/>
            <a:ext cx="11129668" cy="280537"/>
            <a:chOff x="472458" y="532263"/>
            <a:chExt cx="8886288" cy="280537"/>
          </a:xfrm>
        </p:grpSpPr>
        <p:cxnSp>
          <p:nvCxnSpPr>
            <p:cNvPr id="10" name="Straight Connector 9">
              <a:extLst>
                <a:ext uri="{FF2B5EF4-FFF2-40B4-BE49-F238E27FC236}">
                  <a16:creationId xmlns:a16="http://schemas.microsoft.com/office/drawing/2014/main" id="{33044C85-1B62-453C-84B7-C60E731E8766}"/>
                </a:ext>
              </a:extLst>
            </p:cNvPr>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63955D06-E59F-4925-AB90-F6189C1562B8}"/>
                </a:ext>
              </a:extLst>
            </p:cNvPr>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Rectangle 11">
            <a:extLst>
              <a:ext uri="{FF2B5EF4-FFF2-40B4-BE49-F238E27FC236}">
                <a16:creationId xmlns:a16="http://schemas.microsoft.com/office/drawing/2014/main" id="{669BF5D2-9801-450D-9977-B03317C48535}"/>
              </a:ext>
            </a:extLst>
          </p:cNvPr>
          <p:cNvSpPr/>
          <p:nvPr userDrawn="1"/>
        </p:nvSpPr>
        <p:spPr bwMode="gray">
          <a:xfrm>
            <a:off x="2587485" y="6399795"/>
            <a:ext cx="9121171"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103881" tIns="51941" rIns="103881" bIns="51941" numCol="1" rtlCol="0" anchor="t" anchorCtr="0" compatLnSpc="1">
            <a:prstTxWarp prst="textNoShape">
              <a:avLst/>
            </a:prstTxWarp>
          </a:bodyPr>
          <a:lstStyle/>
          <a:p>
            <a:pPr defTabSz="1184869" fontAlgn="base">
              <a:spcBef>
                <a:spcPct val="0"/>
              </a:spcBef>
              <a:spcAft>
                <a:spcPct val="0"/>
              </a:spcAft>
            </a:pPr>
            <a:endParaRPr lang="en-US" sz="2133">
              <a:solidFill>
                <a:srgbClr val="009286"/>
              </a:solidFill>
              <a:latin typeface="Arial" charset="0"/>
              <a:cs typeface="Arial" charset="0"/>
            </a:endParaRPr>
          </a:p>
        </p:txBody>
      </p:sp>
      <p:sp>
        <p:nvSpPr>
          <p:cNvPr id="14" name="Right Triangle 13">
            <a:extLst>
              <a:ext uri="{FF2B5EF4-FFF2-40B4-BE49-F238E27FC236}">
                <a16:creationId xmlns:a16="http://schemas.microsoft.com/office/drawing/2014/main" id="{43D8FA8C-6CEC-4597-873B-134C5459CB1B}"/>
              </a:ext>
            </a:extLst>
          </p:cNvPr>
          <p:cNvSpPr>
            <a:spLocks noChangeAspect="1"/>
          </p:cNvSpPr>
          <p:nvPr userDrawn="1"/>
        </p:nvSpPr>
        <p:spPr bwMode="ltGray">
          <a:xfrm flipH="1">
            <a:off x="11528862" y="6401963"/>
            <a:ext cx="179793" cy="138232"/>
          </a:xfrm>
          <a:prstGeom prst="rtTriangle">
            <a:avLst/>
          </a:prstGeom>
          <a:solidFill>
            <a:srgbClr val="005E5D"/>
          </a:solidFill>
          <a:ln w="9525" cap="flat" cmpd="sng" algn="ctr">
            <a:noFill/>
            <a:prstDash val="solid"/>
            <a:round/>
            <a:headEnd type="none" w="med" len="med"/>
            <a:tailEnd type="none" w="med" len="med"/>
          </a:ln>
          <a:effectLst/>
        </p:spPr>
        <p:txBody>
          <a:bodyPr vert="horz" wrap="square" lIns="103881" tIns="51941" rIns="103881" bIns="51941" numCol="1" rtlCol="0" anchor="t" anchorCtr="0" compatLnSpc="1">
            <a:prstTxWarp prst="textNoShape">
              <a:avLst/>
            </a:prstTxWarp>
          </a:bodyPr>
          <a:lstStyle/>
          <a:p>
            <a:pPr defTabSz="1184869" fontAlgn="base">
              <a:spcBef>
                <a:spcPct val="0"/>
              </a:spcBef>
              <a:spcAft>
                <a:spcPct val="0"/>
              </a:spcAft>
            </a:pPr>
            <a:endParaRPr lang="en-US" sz="2133">
              <a:solidFill>
                <a:srgbClr val="009286"/>
              </a:solidFill>
              <a:latin typeface="Arial" charset="0"/>
              <a:cs typeface="Arial" charset="0"/>
            </a:endParaRPr>
          </a:p>
        </p:txBody>
      </p:sp>
      <p:sp>
        <p:nvSpPr>
          <p:cNvPr id="15" name="Tijdelijke aanduiding voor dianummer 3">
            <a:extLst>
              <a:ext uri="{FF2B5EF4-FFF2-40B4-BE49-F238E27FC236}">
                <a16:creationId xmlns:a16="http://schemas.microsoft.com/office/drawing/2014/main" id="{AA6586AB-1C0F-471E-B9C7-850B6A3AD96C}"/>
              </a:ext>
            </a:extLst>
          </p:cNvPr>
          <p:cNvSpPr txBox="1">
            <a:spLocks/>
          </p:cNvSpPr>
          <p:nvPr userDrawn="1"/>
        </p:nvSpPr>
        <p:spPr bwMode="white">
          <a:xfrm>
            <a:off x="10637431" y="6393621"/>
            <a:ext cx="866979" cy="14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nl-NL"/>
            </a:defPPr>
            <a:lvl1pPr algn="r" defTabSz="957776" rtl="0" fontAlgn="base">
              <a:lnSpc>
                <a:spcPts val="1106"/>
              </a:lnSpc>
              <a:spcBef>
                <a:spcPct val="0"/>
              </a:spcBef>
              <a:spcAft>
                <a:spcPct val="0"/>
              </a:spcAft>
              <a:defRPr sz="900" b="1" kern="1200">
                <a:solidFill>
                  <a:srgbClr val="FFFFFF"/>
                </a:solidFill>
                <a:latin typeface="Arial" charset="0"/>
                <a:ea typeface="+mn-ea"/>
                <a:cs typeface="Arial" charset="0"/>
              </a:defRPr>
            </a:lvl1pPr>
            <a:lvl2pPr marL="419847" algn="l" rtl="0" fontAlgn="base">
              <a:spcBef>
                <a:spcPct val="0"/>
              </a:spcBef>
              <a:spcAft>
                <a:spcPct val="0"/>
              </a:spcAft>
              <a:defRPr kern="1200">
                <a:solidFill>
                  <a:schemeClr val="tx1"/>
                </a:solidFill>
                <a:latin typeface="Arial" charset="0"/>
                <a:ea typeface="+mn-ea"/>
                <a:cs typeface="Arial" charset="0"/>
              </a:defRPr>
            </a:lvl2pPr>
            <a:lvl3pPr marL="839694" algn="l" rtl="0" fontAlgn="base">
              <a:spcBef>
                <a:spcPct val="0"/>
              </a:spcBef>
              <a:spcAft>
                <a:spcPct val="0"/>
              </a:spcAft>
              <a:defRPr kern="1200">
                <a:solidFill>
                  <a:schemeClr val="tx1"/>
                </a:solidFill>
                <a:latin typeface="Arial" charset="0"/>
                <a:ea typeface="+mn-ea"/>
                <a:cs typeface="Arial" charset="0"/>
              </a:defRPr>
            </a:lvl3pPr>
            <a:lvl4pPr marL="1259540" algn="l" rtl="0" fontAlgn="base">
              <a:spcBef>
                <a:spcPct val="0"/>
              </a:spcBef>
              <a:spcAft>
                <a:spcPct val="0"/>
              </a:spcAft>
              <a:defRPr kern="1200">
                <a:solidFill>
                  <a:schemeClr val="tx1"/>
                </a:solidFill>
                <a:latin typeface="Arial" charset="0"/>
                <a:ea typeface="+mn-ea"/>
                <a:cs typeface="Arial" charset="0"/>
              </a:defRPr>
            </a:lvl4pPr>
            <a:lvl5pPr marL="1679387" algn="l" rtl="0" fontAlgn="base">
              <a:spcBef>
                <a:spcPct val="0"/>
              </a:spcBef>
              <a:spcAft>
                <a:spcPct val="0"/>
              </a:spcAft>
              <a:defRPr kern="1200">
                <a:solidFill>
                  <a:schemeClr val="tx1"/>
                </a:solidFill>
                <a:latin typeface="Arial" charset="0"/>
                <a:ea typeface="+mn-ea"/>
                <a:cs typeface="Arial" charset="0"/>
              </a:defRPr>
            </a:lvl5pPr>
            <a:lvl6pPr marL="2099234" algn="l" defTabSz="839694" rtl="0" eaLnBrk="1" latinLnBrk="0" hangingPunct="1">
              <a:defRPr kern="1200">
                <a:solidFill>
                  <a:schemeClr val="tx1"/>
                </a:solidFill>
                <a:latin typeface="Arial" charset="0"/>
                <a:ea typeface="+mn-ea"/>
                <a:cs typeface="Arial" charset="0"/>
              </a:defRPr>
            </a:lvl6pPr>
            <a:lvl7pPr marL="2519081" algn="l" defTabSz="839694" rtl="0" eaLnBrk="1" latinLnBrk="0" hangingPunct="1">
              <a:defRPr kern="1200">
                <a:solidFill>
                  <a:schemeClr val="tx1"/>
                </a:solidFill>
                <a:latin typeface="Arial" charset="0"/>
                <a:ea typeface="+mn-ea"/>
                <a:cs typeface="Arial" charset="0"/>
              </a:defRPr>
            </a:lvl7pPr>
            <a:lvl8pPr marL="2938927" algn="l" defTabSz="839694" rtl="0" eaLnBrk="1" latinLnBrk="0" hangingPunct="1">
              <a:defRPr kern="1200">
                <a:solidFill>
                  <a:schemeClr val="tx1"/>
                </a:solidFill>
                <a:latin typeface="Arial" charset="0"/>
                <a:ea typeface="+mn-ea"/>
                <a:cs typeface="Arial" charset="0"/>
              </a:defRPr>
            </a:lvl8pPr>
            <a:lvl9pPr marL="3358774" algn="l" defTabSz="839694" rtl="0" eaLnBrk="1" latinLnBrk="0" hangingPunct="1">
              <a:defRPr kern="1200">
                <a:solidFill>
                  <a:schemeClr val="tx1"/>
                </a:solidFill>
                <a:latin typeface="Arial" charset="0"/>
                <a:ea typeface="+mn-ea"/>
                <a:cs typeface="Arial" charset="0"/>
              </a:defRPr>
            </a:lvl9pPr>
          </a:lstStyle>
          <a:p>
            <a:pPr marL="0" marR="0" lvl="0" indent="0" algn="r" defTabSz="1088065" rtl="0" eaLnBrk="1" fontAlgn="base" latinLnBrk="0" hangingPunct="1">
              <a:lnSpc>
                <a:spcPts val="1255"/>
              </a:lnSpc>
              <a:spcBef>
                <a:spcPct val="0"/>
              </a:spcBef>
              <a:spcAft>
                <a:spcPct val="0"/>
              </a:spcAft>
              <a:buClrTx/>
              <a:buSzTx/>
              <a:buFontTx/>
              <a:buNone/>
              <a:tabLst/>
              <a:defRPr/>
            </a:pPr>
            <a:fld id="{C23ADB4E-9B09-45A2-A801-D3601615BFC8}" type="slidenum">
              <a:rPr kumimoji="0" lang="nl-NL" sz="1067" b="1" i="0" u="none" strike="noStrike" kern="1200" cap="none" spc="0" normalizeH="0" baseline="0" noProof="0" smtClean="0">
                <a:ln>
                  <a:noFill/>
                </a:ln>
                <a:solidFill>
                  <a:srgbClr val="FFFFFF"/>
                </a:solidFill>
                <a:effectLst/>
                <a:uLnTx/>
                <a:uFillTx/>
                <a:latin typeface="Arial" charset="0"/>
                <a:ea typeface="+mn-ea"/>
                <a:cs typeface="Arial" charset="0"/>
              </a:rPr>
              <a:pPr marL="0" marR="0" lvl="0" indent="0" algn="r" defTabSz="1088065" rtl="0" eaLnBrk="1" fontAlgn="base" latinLnBrk="0" hangingPunct="1">
                <a:lnSpc>
                  <a:spcPts val="1255"/>
                </a:lnSpc>
                <a:spcBef>
                  <a:spcPct val="0"/>
                </a:spcBef>
                <a:spcAft>
                  <a:spcPct val="0"/>
                </a:spcAft>
                <a:buClrTx/>
                <a:buSzTx/>
                <a:buFontTx/>
                <a:buNone/>
                <a:tabLst/>
                <a:defRPr/>
              </a:pPr>
              <a:t>‹#›</a:t>
            </a:fld>
            <a:endParaRPr kumimoji="0" lang="nl-NL" sz="1067" b="1" i="0" u="none" strike="noStrike" kern="1200" cap="none" spc="0" normalizeH="0" baseline="0" noProof="0">
              <a:ln>
                <a:noFill/>
              </a:ln>
              <a:solidFill>
                <a:srgbClr val="FFFFFF"/>
              </a:solidFill>
              <a:effectLst/>
              <a:uLnTx/>
              <a:uFillTx/>
              <a:latin typeface="Arial" charset="0"/>
              <a:ea typeface="+mn-ea"/>
              <a:cs typeface="Arial" charset="0"/>
            </a:endParaRPr>
          </a:p>
        </p:txBody>
      </p:sp>
      <p:pic>
        <p:nvPicPr>
          <p:cNvPr id="16" name="Afbeelding 1">
            <a:extLst>
              <a:ext uri="{FF2B5EF4-FFF2-40B4-BE49-F238E27FC236}">
                <a16:creationId xmlns:a16="http://schemas.microsoft.com/office/drawing/2014/main" id="{25433584-BC5E-444F-BF0F-70B578FA8E9F}"/>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04001" y="6345600"/>
            <a:ext cx="1456116" cy="350400"/>
          </a:xfrm>
          <a:prstGeom prst="rect">
            <a:avLst/>
          </a:prstGeom>
        </p:spPr>
      </p:pic>
      <p:sp>
        <p:nvSpPr>
          <p:cNvPr id="18" name="Freeform: Shape 17">
            <a:extLst>
              <a:ext uri="{FF2B5EF4-FFF2-40B4-BE49-F238E27FC236}">
                <a16:creationId xmlns:a16="http://schemas.microsoft.com/office/drawing/2014/main" id="{16FF1A2D-D10C-4719-BBF7-2C030F7A8137}"/>
              </a:ext>
            </a:extLst>
          </p:cNvPr>
          <p:cNvSpPr/>
          <p:nvPr userDrawn="1"/>
        </p:nvSpPr>
        <p:spPr>
          <a:xfrm flipV="1">
            <a:off x="0" y="3987"/>
            <a:ext cx="12192000" cy="2530764"/>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748706 w 5420344"/>
              <a:gd name="connsiteY1" fmla="*/ 1270671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173744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504564"/>
              <a:gd name="connsiteY0" fmla="*/ 0 h 3981450"/>
              <a:gd name="connsiteX1" fmla="*/ 1737448 w 5504564"/>
              <a:gd name="connsiteY1" fmla="*/ 773420 h 3981450"/>
              <a:gd name="connsiteX2" fmla="*/ 3195575 w 5504564"/>
              <a:gd name="connsiteY2" fmla="*/ 2335785 h 3981450"/>
              <a:gd name="connsiteX3" fmla="*/ 5420344 w 5504564"/>
              <a:gd name="connsiteY3" fmla="*/ 3957770 h 3981450"/>
              <a:gd name="connsiteX4" fmla="*/ 0 w 5504564"/>
              <a:gd name="connsiteY4" fmla="*/ 3981450 h 3981450"/>
              <a:gd name="connsiteX5" fmla="*/ 0 w 5504564"/>
              <a:gd name="connsiteY5" fmla="*/ 0 h 3981450"/>
              <a:gd name="connsiteX0" fmla="*/ 0 w 5518813"/>
              <a:gd name="connsiteY0" fmla="*/ 0 h 3981450"/>
              <a:gd name="connsiteX1" fmla="*/ 1737448 w 5518813"/>
              <a:gd name="connsiteY1" fmla="*/ 773420 h 3981450"/>
              <a:gd name="connsiteX2" fmla="*/ 3566370 w 5518813"/>
              <a:gd name="connsiteY2" fmla="*/ 3306607 h 3981450"/>
              <a:gd name="connsiteX3" fmla="*/ 5420344 w 5518813"/>
              <a:gd name="connsiteY3" fmla="*/ 3957770 h 3981450"/>
              <a:gd name="connsiteX4" fmla="*/ 0 w 5518813"/>
              <a:gd name="connsiteY4" fmla="*/ 3981450 h 3981450"/>
              <a:gd name="connsiteX5" fmla="*/ 0 w 5518813"/>
              <a:gd name="connsiteY5" fmla="*/ 0 h 3981450"/>
              <a:gd name="connsiteX0" fmla="*/ 0 w 5420344"/>
              <a:gd name="connsiteY0" fmla="*/ 0 h 3981450"/>
              <a:gd name="connsiteX1" fmla="*/ 1737448 w 5420344"/>
              <a:gd name="connsiteY1" fmla="*/ 773420 h 3981450"/>
              <a:gd name="connsiteX2" fmla="*/ 3566370 w 5420344"/>
              <a:gd name="connsiteY2" fmla="*/ 3306607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0344" h="3981450">
                <a:moveTo>
                  <a:pt x="0" y="0"/>
                </a:moveTo>
                <a:cubicBezTo>
                  <a:pt x="1112570" y="2254609"/>
                  <a:pt x="1074477" y="-282701"/>
                  <a:pt x="1810448" y="307247"/>
                </a:cubicBezTo>
                <a:cubicBezTo>
                  <a:pt x="2546419" y="897195"/>
                  <a:pt x="2647281" y="2589413"/>
                  <a:pt x="3261097" y="3120138"/>
                </a:cubicBezTo>
                <a:cubicBezTo>
                  <a:pt x="3874913" y="3650863"/>
                  <a:pt x="3955389" y="2261667"/>
                  <a:pt x="5420344" y="3957770"/>
                </a:cubicBezTo>
                <a:lnTo>
                  <a:pt x="0" y="3981450"/>
                </a:lnTo>
                <a:lnTo>
                  <a:pt x="0" y="0"/>
                </a:lnTo>
                <a:close/>
              </a:path>
            </a:pathLst>
          </a:custGeom>
          <a:solidFill>
            <a:srgbClr val="1C8BB5">
              <a:alpha val="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93191226"/>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Lst>
  <p:txStyles>
    <p:titleStyle>
      <a:lvl1pPr algn="l" defTabSz="914354" rtl="0" eaLnBrk="1" latinLnBrk="0" hangingPunct="1">
        <a:lnSpc>
          <a:spcPct val="90000"/>
        </a:lnSpc>
        <a:spcBef>
          <a:spcPct val="0"/>
        </a:spcBef>
        <a:buNone/>
        <a:defRPr sz="2133" b="1" kern="1200">
          <a:solidFill>
            <a:schemeClr val="accent1"/>
          </a:solidFill>
          <a:latin typeface="Arial" panose="020B0604020202020204" pitchFamily="34" charset="0"/>
          <a:ea typeface="+mj-ea"/>
          <a:cs typeface="Arial" panose="020B0604020202020204" pitchFamily="34" charset="0"/>
        </a:defRPr>
      </a:lvl1pPr>
    </p:titleStyle>
    <p:bodyStyle>
      <a:lvl1pPr marL="0" indent="0" algn="l" defTabSz="914354" rtl="0" eaLnBrk="1" latinLnBrk="0" hangingPunct="1">
        <a:lnSpc>
          <a:spcPct val="90000"/>
        </a:lnSpc>
        <a:spcBef>
          <a:spcPts val="10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1pPr>
      <a:lvl2pPr marL="38098" indent="177792" algn="l" defTabSz="914354" rtl="0" eaLnBrk="1" latinLnBrk="0" hangingPunct="1">
        <a:lnSpc>
          <a:spcPct val="90000"/>
        </a:lnSpc>
        <a:spcBef>
          <a:spcPts val="500"/>
        </a:spcBef>
        <a:buSzPct val="80000"/>
        <a:buFont typeface="Arial" panose="020B0604020202020204" pitchFamily="34" charset="0"/>
        <a:buChar char="•"/>
        <a:tabLst/>
        <a:defRPr sz="1600" kern="1200">
          <a:solidFill>
            <a:schemeClr val="tx1"/>
          </a:solidFill>
          <a:latin typeface="Arial" panose="020B0604020202020204" pitchFamily="34" charset="0"/>
          <a:ea typeface="+mn-ea"/>
          <a:cs typeface="Arial" panose="020B0604020202020204" pitchFamily="34" charset="0"/>
        </a:defRPr>
      </a:lvl2pPr>
      <a:lvl3pPr marL="0" indent="38098" algn="l" defTabSz="914354" rtl="0" eaLnBrk="1" latinLnBrk="0" hangingPunct="1">
        <a:lnSpc>
          <a:spcPct val="90000"/>
        </a:lnSpc>
        <a:spcBef>
          <a:spcPts val="500"/>
        </a:spcBef>
        <a:buFont typeface="Arial" panose="020B0604020202020204" pitchFamily="34" charset="0"/>
        <a:buNone/>
        <a:tabLst/>
        <a:defRPr sz="1600" b="1" kern="1200">
          <a:solidFill>
            <a:schemeClr val="accent1"/>
          </a:solidFill>
          <a:latin typeface="Arial" panose="020B0604020202020204" pitchFamily="34" charset="0"/>
          <a:ea typeface="+mn-ea"/>
          <a:cs typeface="Arial" panose="020B0604020202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7">
          <p15:clr>
            <a:srgbClr val="F26B43"/>
          </p15:clr>
        </p15:guide>
        <p15:guide id="2" pos="272">
          <p15:clr>
            <a:srgbClr val="F26B43"/>
          </p15:clr>
        </p15:guide>
        <p15:guide id="3" pos="5465">
          <p15:clr>
            <a:srgbClr val="F26B43"/>
          </p15:clr>
        </p15:guide>
        <p15:guide id="4" orient="horz" pos="28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crosoft.com/security/business/ai-machine-learning/microsoft-copilot-security#pricing" TargetMode="External"/><Relationship Id="rId13" Type="http://schemas.openxmlformats.org/officeDocument/2006/relationships/hyperlink" Target="https://www.microsoft.com/power-platform/products/power-automate" TargetMode="External"/><Relationship Id="rId18" Type="http://schemas.openxmlformats.org/officeDocument/2006/relationships/hyperlink" Target="https://learn.microsoft.com/en-us/microsoft-365-copilot/extensibility/" TargetMode="External"/><Relationship Id="rId3" Type="http://schemas.openxmlformats.org/officeDocument/2006/relationships/hyperlink" Target="https://www.microsoft.com/microsoft-365/microsoft-copilot#plans" TargetMode="External"/><Relationship Id="rId21" Type="http://schemas.openxmlformats.org/officeDocument/2006/relationships/hyperlink" Target="https://learn.microsoft.com/en-us/microsoft-365-copilot/extensibility/copilot-studio-agent-builder" TargetMode="External"/><Relationship Id="rId7" Type="http://schemas.openxmlformats.org/officeDocument/2006/relationships/hyperlink" Target="https://www.microsoft.com/microsoft-copilot/microsoft-copilot-for-finance" TargetMode="External"/><Relationship Id="rId12" Type="http://schemas.openxmlformats.org/officeDocument/2006/relationships/hyperlink" Target="https://www.microsoft.com/dynamics-365/solutions/ai" TargetMode="External"/><Relationship Id="rId17" Type="http://schemas.openxmlformats.org/officeDocument/2006/relationships/hyperlink" Target="https://www.microsoft.com/store/b/copilotpro?msockid=1e787d5f5c8d61da16f469995d146045" TargetMode="External"/><Relationship Id="rId25" Type="http://schemas.openxmlformats.org/officeDocument/2006/relationships/hyperlink" Target="https://www.microsoft.com/microsoft-copilot/microsoft-copilot-studio#Pricing" TargetMode="External"/><Relationship Id="rId2" Type="http://schemas.openxmlformats.org/officeDocument/2006/relationships/hyperlink" Target="https://learn.microsoft.com/en-us/copilot/microsoft-365/microsoft-365-copilot-overview" TargetMode="External"/><Relationship Id="rId16" Type="http://schemas.openxmlformats.org/officeDocument/2006/relationships/hyperlink" Target="https://www.microsoft.com/store/b/copilotpro" TargetMode="External"/><Relationship Id="rId20" Type="http://schemas.openxmlformats.org/officeDocument/2006/relationships/hyperlink" Target="https://learn.microsoft.com/en-us/microsoft-copilot-studio/microsoft-copilot-extend-copilot-extensions?context=%2Fmicrosoft-365-copilot%2Fextensibility%2Fcontext" TargetMode="External"/><Relationship Id="rId1" Type="http://schemas.openxmlformats.org/officeDocument/2006/relationships/slideLayout" Target="../slideLayouts/slideLayout91.xml"/><Relationship Id="rId6" Type="http://schemas.openxmlformats.org/officeDocument/2006/relationships/hyperlink" Target="https://www.microsoft.com/microsoft-copilot/microsoft-copilot-for-service" TargetMode="External"/><Relationship Id="rId11" Type="http://schemas.openxmlformats.org/officeDocument/2006/relationships/hyperlink" Target="https://www.microsoft.com/power-platform/products/power-bi?culture=en-us&amp;country=us" TargetMode="External"/><Relationship Id="rId24" Type="http://schemas.openxmlformats.org/officeDocument/2006/relationships/hyperlink" Target="https://learn.microsoft.com/en-us/microsoft-copilot-studio/fundamentals-what-is-copilot-studio" TargetMode="External"/><Relationship Id="rId5" Type="http://schemas.openxmlformats.org/officeDocument/2006/relationships/hyperlink" Target="https://www.microsoft.com/microsoft-365/copilot/copilot-for-sales" TargetMode="External"/><Relationship Id="rId15" Type="http://schemas.openxmlformats.org/officeDocument/2006/relationships/hyperlink" Target="https://copilot.microsoft.com/" TargetMode="External"/><Relationship Id="rId23" Type="http://schemas.openxmlformats.org/officeDocument/2006/relationships/hyperlink" Target="https://learn.microsoft.com/en-us/microsoft-365-copilot/extensibility/faq#license-questions" TargetMode="External"/><Relationship Id="rId10" Type="http://schemas.openxmlformats.org/officeDocument/2006/relationships/hyperlink" Target="https://www.microsoft.com/power-platform/products/power-apps" TargetMode="External"/><Relationship Id="rId19" Type="http://schemas.openxmlformats.org/officeDocument/2006/relationships/hyperlink" Target="https://learn.microsoft.com/en-us/microsoft-365-copilot/extensibility/overview-graph-connector" TargetMode="External"/><Relationship Id="rId4" Type="http://schemas.openxmlformats.org/officeDocument/2006/relationships/hyperlink" Target="https://learn.microsoft.com/en-us/copilot/security/microsoft-security-copilot" TargetMode="External"/><Relationship Id="rId9" Type="http://schemas.openxmlformats.org/officeDocument/2006/relationships/hyperlink" Target="https://azure.microsoft.com/products/github/copilot" TargetMode="External"/><Relationship Id="rId14" Type="http://schemas.openxmlformats.org/officeDocument/2006/relationships/hyperlink" Target="https://azure.microsoft.com/products/copilot/" TargetMode="External"/><Relationship Id="rId22" Type="http://schemas.openxmlformats.org/officeDocument/2006/relationships/hyperlink" Target="https://learn.microsoft.com/en-us/microsoft-365-copilot/extensibility/build-declarative-agen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ai-services/openai/overview" TargetMode="External"/><Relationship Id="rId2" Type="http://schemas.openxmlformats.org/officeDocument/2006/relationships/hyperlink" Target="https://learn.microsoft.com/en-us/azure/ai-studio/what-is-ai-studio" TargetMode="External"/><Relationship Id="rId1" Type="http://schemas.openxmlformats.org/officeDocument/2006/relationships/slideLayout" Target="../slideLayouts/slideLayout91.xml"/><Relationship Id="rId6" Type="http://schemas.openxmlformats.org/officeDocument/2006/relationships/hyperlink" Target="https://learn.microsoft.com/en-us/azure/ai-services/what-are-ai-services" TargetMode="External"/><Relationship Id="rId5" Type="http://schemas.openxmlformats.org/officeDocument/2006/relationships/hyperlink" Target="https://learn.microsoft.com/en-us/fabric/get-started/microsoft-fabric-overview" TargetMode="External"/><Relationship Id="rId4" Type="http://schemas.openxmlformats.org/officeDocument/2006/relationships/hyperlink" Target="https://learn.microsoft.com/en-us/azure/machine-learning/overview-what-is-azure-machine-learn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aks/gpu-cluster" TargetMode="External"/><Relationship Id="rId2" Type="http://schemas.openxmlformats.org/officeDocument/2006/relationships/hyperlink" Target="https://learn.microsoft.com/en-us/azure/cloud-adoption-framework/scenarios/ai/infrastructure/cycle-cloud" TargetMode="Externa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5C2_9F600A83.xm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7FF64AC7_CAE9154F.xm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7FF64AB1_3772EA4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hyperlink" Target="https://learn.microsoft.com/en-us/azure/ai-services/document-intelligence/quickstarts/try-document-intelligence-studio" TargetMode="External"/><Relationship Id="rId3" Type="http://schemas.openxmlformats.org/officeDocument/2006/relationships/hyperlink" Target="https://learn.microsoft.com/en-us/azure/ai-services/openai/assistants-quickstart" TargetMode="External"/><Relationship Id="rId7" Type="http://schemas.openxmlformats.org/officeDocument/2006/relationships/hyperlink" Target="https://learn.microsoft.com/en-us/azure/ai-services/custom-vision-service/getting-started-build-a-classifier" TargetMode="External"/><Relationship Id="rId2" Type="http://schemas.openxmlformats.org/officeDocument/2006/relationships/hyperlink" Target="https://learn.microsoft.com/en-us/azure/ai-studio/quickstarts/get-started-playground" TargetMode="External"/><Relationship Id="rId1" Type="http://schemas.openxmlformats.org/officeDocument/2006/relationships/slideLayout" Target="../slideLayouts/slideLayout86.xml"/><Relationship Id="rId6" Type="http://schemas.openxmlformats.org/officeDocument/2006/relationships/hyperlink" Target="https://learn.microsoft.com/en-us/azure/ai-services/content-safety/quickstart-jailbreak" TargetMode="External"/><Relationship Id="rId5" Type="http://schemas.openxmlformats.org/officeDocument/2006/relationships/hyperlink" Target="https://learn.microsoft.com/en-us/azure/machine-learning/tutorial-azure-ml-in-a-day?" TargetMode="External"/><Relationship Id="rId10" Type="http://schemas.openxmlformats.org/officeDocument/2006/relationships/image" Target="../media/image3.png"/><Relationship Id="rId4" Type="http://schemas.openxmlformats.org/officeDocument/2006/relationships/hyperlink" Target="https://learn.microsoft.com/en-us/microsoft-copilot-studio/fundamentals-get-started" TargetMode="External"/><Relationship Id="rId9" Type="http://schemas.openxmlformats.org/officeDocument/2006/relationships/hyperlink" Target="https://learn.microsoft.com/en-us/azure/ai-services/speech-service/overview#get-started"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microsoft.com/nl-nl/ai/tools-practices" TargetMode="External"/><Relationship Id="rId2" Type="http://schemas.openxmlformats.org/officeDocument/2006/relationships/notesSlide" Target="../notesSlides/notesSlide11.xml"/><Relationship Id="rId1" Type="http://schemas.openxmlformats.org/officeDocument/2006/relationships/slideLayout" Target="../slideLayouts/slideLayout90.xml"/><Relationship Id="rId6" Type="http://schemas.openxmlformats.org/officeDocument/2006/relationships/hyperlink" Target="https://learn.microsoft.com/en-us/azure/well-architected/ai/personas" TargetMode="External"/><Relationship Id="rId5" Type="http://schemas.openxmlformats.org/officeDocument/2006/relationships/hyperlink" Target="https://www.microsoft.com/en-us/research/publication/responsible-ai-maturity-model/" TargetMode="External"/><Relationship Id="rId4" Type="http://schemas.openxmlformats.org/officeDocument/2006/relationships/hyperlink" Target="https://www.microsoft.com/en-us/research/project/hax-toolkit/"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6.xml"/></Relationships>
</file>

<file path=ppt/slides/_rels/slide3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6.xml"/></Relationships>
</file>

<file path=ppt/slides/_rels/slide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8.xml"/><Relationship Id="rId7" Type="http://schemas.openxmlformats.org/officeDocument/2006/relationships/slide" Target="slide35.xml"/><Relationship Id="rId12" Type="http://schemas.openxmlformats.org/officeDocument/2006/relationships/slide" Target="slide22.xml"/><Relationship Id="rId2" Type="http://schemas.openxmlformats.org/officeDocument/2006/relationships/slide" Target="slide7.xml"/><Relationship Id="rId1" Type="http://schemas.openxmlformats.org/officeDocument/2006/relationships/slideLayout" Target="../slideLayouts/slideLayout91.xml"/><Relationship Id="rId6" Type="http://schemas.openxmlformats.org/officeDocument/2006/relationships/slide" Target="slide40.xml"/><Relationship Id="rId11" Type="http://schemas.openxmlformats.org/officeDocument/2006/relationships/slide" Target="slide25.xml"/><Relationship Id="rId5" Type="http://schemas.openxmlformats.org/officeDocument/2006/relationships/slide" Target="slide30.xml"/><Relationship Id="rId10" Type="http://schemas.openxmlformats.org/officeDocument/2006/relationships/slide" Target="slide24.xml"/><Relationship Id="rId4" Type="http://schemas.openxmlformats.org/officeDocument/2006/relationships/slide" Target="slide23.xml"/><Relationship Id="rId9" Type="http://schemas.openxmlformats.org/officeDocument/2006/relationships/slide" Target="slide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FF84201-7DA3-084E-BC40-A3CFCDC45329}"/>
              </a:ext>
            </a:extLst>
          </p:cNvPr>
          <p:cNvGrpSpPr/>
          <p:nvPr/>
        </p:nvGrpSpPr>
        <p:grpSpPr>
          <a:xfrm>
            <a:off x="-6868728" y="74916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22" name="Group 21">
              <a:extLst>
                <a:ext uri="{FF2B5EF4-FFF2-40B4-BE49-F238E27FC236}">
                  <a16:creationId xmlns:a16="http://schemas.microsoft.com/office/drawing/2014/main" id="{9A74A33F-6966-7444-B1F9-EFDAB325E003}"/>
                </a:ext>
              </a:extLst>
            </p:cNvPr>
            <p:cNvGrpSpPr/>
            <p:nvPr/>
          </p:nvGrpSpPr>
          <p:grpSpPr>
            <a:xfrm>
              <a:off x="-39757" y="3538212"/>
              <a:ext cx="8471491" cy="294055"/>
              <a:chOff x="-39757" y="3538212"/>
              <a:chExt cx="8471491" cy="294055"/>
            </a:xfrm>
            <a:grpFill/>
          </p:grpSpPr>
          <p:sp>
            <p:nvSpPr>
              <p:cNvPr id="29" name="Freeform 28">
                <a:extLst>
                  <a:ext uri="{FF2B5EF4-FFF2-40B4-BE49-F238E27FC236}">
                    <a16:creationId xmlns:a16="http://schemas.microsoft.com/office/drawing/2014/main" id="{DD0F3A21-7749-6744-B35F-772BBF646FD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 name="Freeform 29">
                <a:extLst>
                  <a:ext uri="{FF2B5EF4-FFF2-40B4-BE49-F238E27FC236}">
                    <a16:creationId xmlns:a16="http://schemas.microsoft.com/office/drawing/2014/main" id="{0AB04DD4-F8FA-2E46-B85B-DE866BBA6F2E}"/>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23" name="Group 22">
              <a:extLst>
                <a:ext uri="{FF2B5EF4-FFF2-40B4-BE49-F238E27FC236}">
                  <a16:creationId xmlns:a16="http://schemas.microsoft.com/office/drawing/2014/main" id="{B632720C-732E-4A46-887C-1194611761E8}"/>
                </a:ext>
              </a:extLst>
            </p:cNvPr>
            <p:cNvGrpSpPr/>
            <p:nvPr/>
          </p:nvGrpSpPr>
          <p:grpSpPr>
            <a:xfrm>
              <a:off x="8431734" y="3539924"/>
              <a:ext cx="8471491" cy="294055"/>
              <a:chOff x="-39757" y="3538212"/>
              <a:chExt cx="8471491" cy="294055"/>
            </a:xfrm>
            <a:grpFill/>
          </p:grpSpPr>
          <p:sp>
            <p:nvSpPr>
              <p:cNvPr id="27" name="Freeform 26">
                <a:extLst>
                  <a:ext uri="{FF2B5EF4-FFF2-40B4-BE49-F238E27FC236}">
                    <a16:creationId xmlns:a16="http://schemas.microsoft.com/office/drawing/2014/main" id="{2D8C48B6-97FA-EF49-B6CB-3CD8F21B930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8" name="Freeform 27">
                <a:extLst>
                  <a:ext uri="{FF2B5EF4-FFF2-40B4-BE49-F238E27FC236}">
                    <a16:creationId xmlns:a16="http://schemas.microsoft.com/office/drawing/2014/main" id="{6F876233-84A7-664B-84FE-CE3DC77943E3}"/>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24" name="Group 23">
              <a:extLst>
                <a:ext uri="{FF2B5EF4-FFF2-40B4-BE49-F238E27FC236}">
                  <a16:creationId xmlns:a16="http://schemas.microsoft.com/office/drawing/2014/main" id="{F589A830-A0AD-054D-8F77-E0DB07EC17BC}"/>
                </a:ext>
              </a:extLst>
            </p:cNvPr>
            <p:cNvGrpSpPr/>
            <p:nvPr/>
          </p:nvGrpSpPr>
          <p:grpSpPr>
            <a:xfrm>
              <a:off x="16897437" y="3538212"/>
              <a:ext cx="8471491" cy="294055"/>
              <a:chOff x="-39757" y="3538212"/>
              <a:chExt cx="8471491" cy="294055"/>
            </a:xfrm>
            <a:grpFill/>
          </p:grpSpPr>
          <p:sp>
            <p:nvSpPr>
              <p:cNvPr id="25" name="Freeform 24">
                <a:extLst>
                  <a:ext uri="{FF2B5EF4-FFF2-40B4-BE49-F238E27FC236}">
                    <a16:creationId xmlns:a16="http://schemas.microsoft.com/office/drawing/2014/main" id="{38A8657E-9BEA-CD4D-9174-36784372DAD8}"/>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Freeform 25">
                <a:extLst>
                  <a:ext uri="{FF2B5EF4-FFF2-40B4-BE49-F238E27FC236}">
                    <a16:creationId xmlns:a16="http://schemas.microsoft.com/office/drawing/2014/main" id="{68FE9105-512F-C84F-885E-0B7B9A8DD83A}"/>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1" name="Group 10">
            <a:extLst>
              <a:ext uri="{FF2B5EF4-FFF2-40B4-BE49-F238E27FC236}">
                <a16:creationId xmlns:a16="http://schemas.microsoft.com/office/drawing/2014/main" id="{DD4D632A-7C8C-704D-9BFC-61355B869551}"/>
              </a:ext>
            </a:extLst>
          </p:cNvPr>
          <p:cNvGrpSpPr/>
          <p:nvPr/>
        </p:nvGrpSpPr>
        <p:grpSpPr>
          <a:xfrm>
            <a:off x="0" y="320931"/>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2" name="Group 11">
              <a:extLst>
                <a:ext uri="{FF2B5EF4-FFF2-40B4-BE49-F238E27FC236}">
                  <a16:creationId xmlns:a16="http://schemas.microsoft.com/office/drawing/2014/main" id="{18E49C69-9F52-2E42-B195-738380303E5C}"/>
                </a:ext>
              </a:extLst>
            </p:cNvPr>
            <p:cNvGrpSpPr/>
            <p:nvPr/>
          </p:nvGrpSpPr>
          <p:grpSpPr>
            <a:xfrm>
              <a:off x="-39757" y="3538212"/>
              <a:ext cx="8471491" cy="294055"/>
              <a:chOff x="-39757" y="3538212"/>
              <a:chExt cx="8471491" cy="294055"/>
            </a:xfrm>
            <a:grpFill/>
          </p:grpSpPr>
          <p:sp>
            <p:nvSpPr>
              <p:cNvPr id="19" name="Freeform 18">
                <a:extLst>
                  <a:ext uri="{FF2B5EF4-FFF2-40B4-BE49-F238E27FC236}">
                    <a16:creationId xmlns:a16="http://schemas.microsoft.com/office/drawing/2014/main" id="{10192BB8-4C16-444D-8B10-1AE9FA60E123}"/>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19">
                <a:extLst>
                  <a:ext uri="{FF2B5EF4-FFF2-40B4-BE49-F238E27FC236}">
                    <a16:creationId xmlns:a16="http://schemas.microsoft.com/office/drawing/2014/main" id="{F9F81A82-5C11-7447-846D-A7EF35D60AD6}"/>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3" name="Group 12">
              <a:extLst>
                <a:ext uri="{FF2B5EF4-FFF2-40B4-BE49-F238E27FC236}">
                  <a16:creationId xmlns:a16="http://schemas.microsoft.com/office/drawing/2014/main" id="{885DF9DA-7735-BE47-A242-2A83E4661805}"/>
                </a:ext>
              </a:extLst>
            </p:cNvPr>
            <p:cNvGrpSpPr/>
            <p:nvPr/>
          </p:nvGrpSpPr>
          <p:grpSpPr>
            <a:xfrm>
              <a:off x="8431734" y="3539924"/>
              <a:ext cx="8471491" cy="294055"/>
              <a:chOff x="-39757" y="3538212"/>
              <a:chExt cx="8471491" cy="294055"/>
            </a:xfrm>
            <a:grpFill/>
          </p:grpSpPr>
          <p:sp>
            <p:nvSpPr>
              <p:cNvPr id="17" name="Freeform 16">
                <a:extLst>
                  <a:ext uri="{FF2B5EF4-FFF2-40B4-BE49-F238E27FC236}">
                    <a16:creationId xmlns:a16="http://schemas.microsoft.com/office/drawing/2014/main" id="{AF027545-043F-6B43-96FF-75CCD28063D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17">
                <a:extLst>
                  <a:ext uri="{FF2B5EF4-FFF2-40B4-BE49-F238E27FC236}">
                    <a16:creationId xmlns:a16="http://schemas.microsoft.com/office/drawing/2014/main" id="{00799FB9-ACB0-6548-ABA1-F66D0EE064CE}"/>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 name="Group 13">
              <a:extLst>
                <a:ext uri="{FF2B5EF4-FFF2-40B4-BE49-F238E27FC236}">
                  <a16:creationId xmlns:a16="http://schemas.microsoft.com/office/drawing/2014/main" id="{B06E3AF6-1FFA-E24E-A424-6F48D195ED1A}"/>
                </a:ext>
              </a:extLst>
            </p:cNvPr>
            <p:cNvGrpSpPr/>
            <p:nvPr/>
          </p:nvGrpSpPr>
          <p:grpSpPr>
            <a:xfrm>
              <a:off x="16897437" y="3538212"/>
              <a:ext cx="8471491" cy="294055"/>
              <a:chOff x="-39757" y="3538212"/>
              <a:chExt cx="8471491" cy="294055"/>
            </a:xfrm>
            <a:grpFill/>
          </p:grpSpPr>
          <p:sp>
            <p:nvSpPr>
              <p:cNvPr id="15" name="Freeform 14">
                <a:extLst>
                  <a:ext uri="{FF2B5EF4-FFF2-40B4-BE49-F238E27FC236}">
                    <a16:creationId xmlns:a16="http://schemas.microsoft.com/office/drawing/2014/main" id="{A2C18780-722A-3041-BC8D-B7B8C2CE65AA}"/>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 name="Freeform 15">
                <a:extLst>
                  <a:ext uri="{FF2B5EF4-FFF2-40B4-BE49-F238E27FC236}">
                    <a16:creationId xmlns:a16="http://schemas.microsoft.com/office/drawing/2014/main" id="{4647E57E-CA55-8948-81EF-6887FDBD32B9}"/>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31" name="Group 30">
            <a:extLst>
              <a:ext uri="{FF2B5EF4-FFF2-40B4-BE49-F238E27FC236}">
                <a16:creationId xmlns:a16="http://schemas.microsoft.com/office/drawing/2014/main" id="{408A7A14-8FC4-FD44-902F-EA5A273EC2BD}"/>
              </a:ext>
            </a:extLst>
          </p:cNvPr>
          <p:cNvGrpSpPr/>
          <p:nvPr/>
        </p:nvGrpSpPr>
        <p:grpSpPr>
          <a:xfrm>
            <a:off x="-6870957" y="161540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32" name="Group 31">
              <a:extLst>
                <a:ext uri="{FF2B5EF4-FFF2-40B4-BE49-F238E27FC236}">
                  <a16:creationId xmlns:a16="http://schemas.microsoft.com/office/drawing/2014/main" id="{3DDDE45B-CFBF-9E47-AF75-0F79D0E432B4}"/>
                </a:ext>
              </a:extLst>
            </p:cNvPr>
            <p:cNvGrpSpPr/>
            <p:nvPr/>
          </p:nvGrpSpPr>
          <p:grpSpPr>
            <a:xfrm>
              <a:off x="-39757" y="3538212"/>
              <a:ext cx="8471491" cy="294055"/>
              <a:chOff x="-39757" y="3538212"/>
              <a:chExt cx="8471491" cy="294055"/>
            </a:xfrm>
            <a:grpFill/>
          </p:grpSpPr>
          <p:sp>
            <p:nvSpPr>
              <p:cNvPr id="39" name="Freeform 38">
                <a:extLst>
                  <a:ext uri="{FF2B5EF4-FFF2-40B4-BE49-F238E27FC236}">
                    <a16:creationId xmlns:a16="http://schemas.microsoft.com/office/drawing/2014/main" id="{A4FB91E0-9CBC-3B4D-94F3-6DEA28DD548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0" name="Freeform 39">
                <a:extLst>
                  <a:ext uri="{FF2B5EF4-FFF2-40B4-BE49-F238E27FC236}">
                    <a16:creationId xmlns:a16="http://schemas.microsoft.com/office/drawing/2014/main" id="{D3EA246B-5796-F044-8258-8663DAB46B96}"/>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33" name="Group 32">
              <a:extLst>
                <a:ext uri="{FF2B5EF4-FFF2-40B4-BE49-F238E27FC236}">
                  <a16:creationId xmlns:a16="http://schemas.microsoft.com/office/drawing/2014/main" id="{E7C4560B-88AE-9E4F-8B65-AC14BE5978C6}"/>
                </a:ext>
              </a:extLst>
            </p:cNvPr>
            <p:cNvGrpSpPr/>
            <p:nvPr/>
          </p:nvGrpSpPr>
          <p:grpSpPr>
            <a:xfrm>
              <a:off x="8431734" y="3539924"/>
              <a:ext cx="8471491" cy="294055"/>
              <a:chOff x="-39757" y="3538212"/>
              <a:chExt cx="8471491" cy="294055"/>
            </a:xfrm>
            <a:grpFill/>
          </p:grpSpPr>
          <p:sp>
            <p:nvSpPr>
              <p:cNvPr id="37" name="Freeform 36">
                <a:extLst>
                  <a:ext uri="{FF2B5EF4-FFF2-40B4-BE49-F238E27FC236}">
                    <a16:creationId xmlns:a16="http://schemas.microsoft.com/office/drawing/2014/main" id="{73FF50CB-20FD-9E45-B90B-671985BF0203}"/>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8" name="Freeform 37">
                <a:extLst>
                  <a:ext uri="{FF2B5EF4-FFF2-40B4-BE49-F238E27FC236}">
                    <a16:creationId xmlns:a16="http://schemas.microsoft.com/office/drawing/2014/main" id="{445C743F-7BCE-864E-9EDB-E6AE63679B9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34" name="Group 33">
              <a:extLst>
                <a:ext uri="{FF2B5EF4-FFF2-40B4-BE49-F238E27FC236}">
                  <a16:creationId xmlns:a16="http://schemas.microsoft.com/office/drawing/2014/main" id="{8F949BCA-96C1-1141-8D0D-65B90714C73A}"/>
                </a:ext>
              </a:extLst>
            </p:cNvPr>
            <p:cNvGrpSpPr/>
            <p:nvPr/>
          </p:nvGrpSpPr>
          <p:grpSpPr>
            <a:xfrm>
              <a:off x="16897437" y="3538212"/>
              <a:ext cx="8471491" cy="294055"/>
              <a:chOff x="-39757" y="3538212"/>
              <a:chExt cx="8471491" cy="294055"/>
            </a:xfrm>
            <a:grpFill/>
          </p:grpSpPr>
          <p:sp>
            <p:nvSpPr>
              <p:cNvPr id="35" name="Freeform 34">
                <a:extLst>
                  <a:ext uri="{FF2B5EF4-FFF2-40B4-BE49-F238E27FC236}">
                    <a16:creationId xmlns:a16="http://schemas.microsoft.com/office/drawing/2014/main" id="{E05FC34B-5E1E-EE48-BF06-F981D9998E8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6" name="Freeform 35">
                <a:extLst>
                  <a:ext uri="{FF2B5EF4-FFF2-40B4-BE49-F238E27FC236}">
                    <a16:creationId xmlns:a16="http://schemas.microsoft.com/office/drawing/2014/main" id="{FE53993B-2901-5A4C-B10A-8DF05794E2E0}"/>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41" name="Group 40">
            <a:extLst>
              <a:ext uri="{FF2B5EF4-FFF2-40B4-BE49-F238E27FC236}">
                <a16:creationId xmlns:a16="http://schemas.microsoft.com/office/drawing/2014/main" id="{1D059751-6A09-5041-B0AA-2514A1A95BC6}"/>
              </a:ext>
            </a:extLst>
          </p:cNvPr>
          <p:cNvGrpSpPr/>
          <p:nvPr/>
        </p:nvGrpSpPr>
        <p:grpSpPr>
          <a:xfrm>
            <a:off x="-2229" y="118716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42" name="Group 41">
              <a:extLst>
                <a:ext uri="{FF2B5EF4-FFF2-40B4-BE49-F238E27FC236}">
                  <a16:creationId xmlns:a16="http://schemas.microsoft.com/office/drawing/2014/main" id="{CC57277E-2C42-EC44-84BB-C3441C795441}"/>
                </a:ext>
              </a:extLst>
            </p:cNvPr>
            <p:cNvGrpSpPr/>
            <p:nvPr/>
          </p:nvGrpSpPr>
          <p:grpSpPr>
            <a:xfrm>
              <a:off x="-39757" y="3538212"/>
              <a:ext cx="8471491" cy="294055"/>
              <a:chOff x="-39757" y="3538212"/>
              <a:chExt cx="8471491" cy="294055"/>
            </a:xfrm>
            <a:grpFill/>
          </p:grpSpPr>
          <p:sp>
            <p:nvSpPr>
              <p:cNvPr id="49" name="Freeform 48">
                <a:extLst>
                  <a:ext uri="{FF2B5EF4-FFF2-40B4-BE49-F238E27FC236}">
                    <a16:creationId xmlns:a16="http://schemas.microsoft.com/office/drawing/2014/main" id="{2A3CC239-D14D-AC43-8D5E-8A4B258E5A75}"/>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0" name="Freeform 49">
                <a:extLst>
                  <a:ext uri="{FF2B5EF4-FFF2-40B4-BE49-F238E27FC236}">
                    <a16:creationId xmlns:a16="http://schemas.microsoft.com/office/drawing/2014/main" id="{385E4AED-5B3F-704E-80EB-A81BDCACAEE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43" name="Group 42">
              <a:extLst>
                <a:ext uri="{FF2B5EF4-FFF2-40B4-BE49-F238E27FC236}">
                  <a16:creationId xmlns:a16="http://schemas.microsoft.com/office/drawing/2014/main" id="{0FC0FA0A-4872-4146-84B8-C3A86BC73608}"/>
                </a:ext>
              </a:extLst>
            </p:cNvPr>
            <p:cNvGrpSpPr/>
            <p:nvPr/>
          </p:nvGrpSpPr>
          <p:grpSpPr>
            <a:xfrm>
              <a:off x="8431734" y="3539924"/>
              <a:ext cx="8471491" cy="294055"/>
              <a:chOff x="-39757" y="3538212"/>
              <a:chExt cx="8471491" cy="294055"/>
            </a:xfrm>
            <a:grpFill/>
          </p:grpSpPr>
          <p:sp>
            <p:nvSpPr>
              <p:cNvPr id="47" name="Freeform 46">
                <a:extLst>
                  <a:ext uri="{FF2B5EF4-FFF2-40B4-BE49-F238E27FC236}">
                    <a16:creationId xmlns:a16="http://schemas.microsoft.com/office/drawing/2014/main" id="{002D95BA-ED34-9C42-816D-EDDC38D8DE2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8" name="Freeform 47">
                <a:extLst>
                  <a:ext uri="{FF2B5EF4-FFF2-40B4-BE49-F238E27FC236}">
                    <a16:creationId xmlns:a16="http://schemas.microsoft.com/office/drawing/2014/main" id="{11DCE65C-7657-4343-92CE-B8262FE3834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44" name="Group 43">
              <a:extLst>
                <a:ext uri="{FF2B5EF4-FFF2-40B4-BE49-F238E27FC236}">
                  <a16:creationId xmlns:a16="http://schemas.microsoft.com/office/drawing/2014/main" id="{9E8FABB8-3C0B-0847-9D43-D415918C88BE}"/>
                </a:ext>
              </a:extLst>
            </p:cNvPr>
            <p:cNvGrpSpPr/>
            <p:nvPr/>
          </p:nvGrpSpPr>
          <p:grpSpPr>
            <a:xfrm>
              <a:off x="16897437" y="3538212"/>
              <a:ext cx="8471491" cy="294055"/>
              <a:chOff x="-39757" y="3538212"/>
              <a:chExt cx="8471491" cy="294055"/>
            </a:xfrm>
            <a:grpFill/>
          </p:grpSpPr>
          <p:sp>
            <p:nvSpPr>
              <p:cNvPr id="45" name="Freeform 44">
                <a:extLst>
                  <a:ext uri="{FF2B5EF4-FFF2-40B4-BE49-F238E27FC236}">
                    <a16:creationId xmlns:a16="http://schemas.microsoft.com/office/drawing/2014/main" id="{147D39D6-5CDC-9349-A0CE-4DA46F4C6C5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6" name="Freeform 45">
                <a:extLst>
                  <a:ext uri="{FF2B5EF4-FFF2-40B4-BE49-F238E27FC236}">
                    <a16:creationId xmlns:a16="http://schemas.microsoft.com/office/drawing/2014/main" id="{0F027AD5-E5EC-E24A-B147-080054A3F5BD}"/>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51" name="Group 50">
            <a:extLst>
              <a:ext uri="{FF2B5EF4-FFF2-40B4-BE49-F238E27FC236}">
                <a16:creationId xmlns:a16="http://schemas.microsoft.com/office/drawing/2014/main" id="{C9D99684-E255-9041-B885-328409D6A3A5}"/>
              </a:ext>
            </a:extLst>
          </p:cNvPr>
          <p:cNvGrpSpPr/>
          <p:nvPr/>
        </p:nvGrpSpPr>
        <p:grpSpPr>
          <a:xfrm>
            <a:off x="-6870957" y="2480325"/>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52" name="Group 51">
              <a:extLst>
                <a:ext uri="{FF2B5EF4-FFF2-40B4-BE49-F238E27FC236}">
                  <a16:creationId xmlns:a16="http://schemas.microsoft.com/office/drawing/2014/main" id="{2EF985F0-665D-8C42-BDB4-04AFE67005FA}"/>
                </a:ext>
              </a:extLst>
            </p:cNvPr>
            <p:cNvGrpSpPr/>
            <p:nvPr/>
          </p:nvGrpSpPr>
          <p:grpSpPr>
            <a:xfrm>
              <a:off x="-39757" y="3538212"/>
              <a:ext cx="8471491" cy="294055"/>
              <a:chOff x="-39757" y="3538212"/>
              <a:chExt cx="8471491" cy="294055"/>
            </a:xfrm>
            <a:grpFill/>
          </p:grpSpPr>
          <p:sp>
            <p:nvSpPr>
              <p:cNvPr id="59" name="Freeform 58">
                <a:extLst>
                  <a:ext uri="{FF2B5EF4-FFF2-40B4-BE49-F238E27FC236}">
                    <a16:creationId xmlns:a16="http://schemas.microsoft.com/office/drawing/2014/main" id="{73C1C6FA-19E0-2147-927C-2DC4A6FEECE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0" name="Freeform 59">
                <a:extLst>
                  <a:ext uri="{FF2B5EF4-FFF2-40B4-BE49-F238E27FC236}">
                    <a16:creationId xmlns:a16="http://schemas.microsoft.com/office/drawing/2014/main" id="{3FE81CAD-F5D4-2A41-A254-380B650C8B64}"/>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53" name="Group 52">
              <a:extLst>
                <a:ext uri="{FF2B5EF4-FFF2-40B4-BE49-F238E27FC236}">
                  <a16:creationId xmlns:a16="http://schemas.microsoft.com/office/drawing/2014/main" id="{E1207590-2B2F-4740-B2EA-A2B668C6F934}"/>
                </a:ext>
              </a:extLst>
            </p:cNvPr>
            <p:cNvGrpSpPr/>
            <p:nvPr/>
          </p:nvGrpSpPr>
          <p:grpSpPr>
            <a:xfrm>
              <a:off x="8431734" y="3539924"/>
              <a:ext cx="8471491" cy="294055"/>
              <a:chOff x="-39757" y="3538212"/>
              <a:chExt cx="8471491" cy="294055"/>
            </a:xfrm>
            <a:grpFill/>
          </p:grpSpPr>
          <p:sp>
            <p:nvSpPr>
              <p:cNvPr id="57" name="Freeform 56">
                <a:extLst>
                  <a:ext uri="{FF2B5EF4-FFF2-40B4-BE49-F238E27FC236}">
                    <a16:creationId xmlns:a16="http://schemas.microsoft.com/office/drawing/2014/main" id="{F35E6DF7-B3C0-9047-83C7-87D3092DC866}"/>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8" name="Freeform 57">
                <a:extLst>
                  <a:ext uri="{FF2B5EF4-FFF2-40B4-BE49-F238E27FC236}">
                    <a16:creationId xmlns:a16="http://schemas.microsoft.com/office/drawing/2014/main" id="{42937D8C-A460-7347-B795-580329467F8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54" name="Group 53">
              <a:extLst>
                <a:ext uri="{FF2B5EF4-FFF2-40B4-BE49-F238E27FC236}">
                  <a16:creationId xmlns:a16="http://schemas.microsoft.com/office/drawing/2014/main" id="{E37C284A-9558-B449-98CC-527AE0D57A52}"/>
                </a:ext>
              </a:extLst>
            </p:cNvPr>
            <p:cNvGrpSpPr/>
            <p:nvPr/>
          </p:nvGrpSpPr>
          <p:grpSpPr>
            <a:xfrm>
              <a:off x="16897437" y="3538212"/>
              <a:ext cx="8471491" cy="294055"/>
              <a:chOff x="-39757" y="3538212"/>
              <a:chExt cx="8471491" cy="294055"/>
            </a:xfrm>
            <a:grpFill/>
          </p:grpSpPr>
          <p:sp>
            <p:nvSpPr>
              <p:cNvPr id="55" name="Freeform 54">
                <a:extLst>
                  <a:ext uri="{FF2B5EF4-FFF2-40B4-BE49-F238E27FC236}">
                    <a16:creationId xmlns:a16="http://schemas.microsoft.com/office/drawing/2014/main" id="{C8748D10-24C0-6340-936D-7D96CBD138BD}"/>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6" name="Freeform 55">
                <a:extLst>
                  <a:ext uri="{FF2B5EF4-FFF2-40B4-BE49-F238E27FC236}">
                    <a16:creationId xmlns:a16="http://schemas.microsoft.com/office/drawing/2014/main" id="{1E0D7B62-B2C4-F14B-AF1A-C3767CE8A988}"/>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61" name="Group 60">
            <a:extLst>
              <a:ext uri="{FF2B5EF4-FFF2-40B4-BE49-F238E27FC236}">
                <a16:creationId xmlns:a16="http://schemas.microsoft.com/office/drawing/2014/main" id="{C9F97D3C-8455-354C-A016-5B0185EC6B95}"/>
              </a:ext>
            </a:extLst>
          </p:cNvPr>
          <p:cNvGrpSpPr/>
          <p:nvPr/>
        </p:nvGrpSpPr>
        <p:grpSpPr>
          <a:xfrm>
            <a:off x="-2229" y="205208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62" name="Group 61">
              <a:extLst>
                <a:ext uri="{FF2B5EF4-FFF2-40B4-BE49-F238E27FC236}">
                  <a16:creationId xmlns:a16="http://schemas.microsoft.com/office/drawing/2014/main" id="{AC3DDB5C-6ADB-1841-A405-C3DA99203B93}"/>
                </a:ext>
              </a:extLst>
            </p:cNvPr>
            <p:cNvGrpSpPr/>
            <p:nvPr/>
          </p:nvGrpSpPr>
          <p:grpSpPr>
            <a:xfrm>
              <a:off x="-39757" y="3538212"/>
              <a:ext cx="8471491" cy="294055"/>
              <a:chOff x="-39757" y="3538212"/>
              <a:chExt cx="8471491" cy="294055"/>
            </a:xfrm>
            <a:grpFill/>
          </p:grpSpPr>
          <p:sp>
            <p:nvSpPr>
              <p:cNvPr id="69" name="Freeform 68">
                <a:extLst>
                  <a:ext uri="{FF2B5EF4-FFF2-40B4-BE49-F238E27FC236}">
                    <a16:creationId xmlns:a16="http://schemas.microsoft.com/office/drawing/2014/main" id="{6926D0D5-8A4B-AE49-9759-79A3217FA1E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0" name="Freeform 69">
                <a:extLst>
                  <a:ext uri="{FF2B5EF4-FFF2-40B4-BE49-F238E27FC236}">
                    <a16:creationId xmlns:a16="http://schemas.microsoft.com/office/drawing/2014/main" id="{1DE1BB88-345A-4E4F-BC6C-27B1A2FCB4DC}"/>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63" name="Group 62">
              <a:extLst>
                <a:ext uri="{FF2B5EF4-FFF2-40B4-BE49-F238E27FC236}">
                  <a16:creationId xmlns:a16="http://schemas.microsoft.com/office/drawing/2014/main" id="{21521504-5C8F-FC43-AA19-A91CE4AE9199}"/>
                </a:ext>
              </a:extLst>
            </p:cNvPr>
            <p:cNvGrpSpPr/>
            <p:nvPr/>
          </p:nvGrpSpPr>
          <p:grpSpPr>
            <a:xfrm>
              <a:off x="8431734" y="3539924"/>
              <a:ext cx="8471491" cy="294055"/>
              <a:chOff x="-39757" y="3538212"/>
              <a:chExt cx="8471491" cy="294055"/>
            </a:xfrm>
            <a:grpFill/>
          </p:grpSpPr>
          <p:sp>
            <p:nvSpPr>
              <p:cNvPr id="67" name="Freeform 66">
                <a:extLst>
                  <a:ext uri="{FF2B5EF4-FFF2-40B4-BE49-F238E27FC236}">
                    <a16:creationId xmlns:a16="http://schemas.microsoft.com/office/drawing/2014/main" id="{1A3A8153-2327-4A4E-AAED-432C32C71DD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Freeform 67">
                <a:extLst>
                  <a:ext uri="{FF2B5EF4-FFF2-40B4-BE49-F238E27FC236}">
                    <a16:creationId xmlns:a16="http://schemas.microsoft.com/office/drawing/2014/main" id="{A8C5B36A-BDEA-4A4B-8CB5-C6DEE56ACE4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64" name="Group 63">
              <a:extLst>
                <a:ext uri="{FF2B5EF4-FFF2-40B4-BE49-F238E27FC236}">
                  <a16:creationId xmlns:a16="http://schemas.microsoft.com/office/drawing/2014/main" id="{F5F81405-0035-C44B-BE99-5678DE35CBA9}"/>
                </a:ext>
              </a:extLst>
            </p:cNvPr>
            <p:cNvGrpSpPr/>
            <p:nvPr/>
          </p:nvGrpSpPr>
          <p:grpSpPr>
            <a:xfrm>
              <a:off x="16897437" y="3538212"/>
              <a:ext cx="8471491" cy="294055"/>
              <a:chOff x="-39757" y="3538212"/>
              <a:chExt cx="8471491" cy="294055"/>
            </a:xfrm>
            <a:grpFill/>
          </p:grpSpPr>
          <p:sp>
            <p:nvSpPr>
              <p:cNvPr id="65" name="Freeform 64">
                <a:extLst>
                  <a:ext uri="{FF2B5EF4-FFF2-40B4-BE49-F238E27FC236}">
                    <a16:creationId xmlns:a16="http://schemas.microsoft.com/office/drawing/2014/main" id="{9CF77A22-B6BC-9143-927C-E934E22E031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6" name="Freeform 65">
                <a:extLst>
                  <a:ext uri="{FF2B5EF4-FFF2-40B4-BE49-F238E27FC236}">
                    <a16:creationId xmlns:a16="http://schemas.microsoft.com/office/drawing/2014/main" id="{01D3854E-BC6D-1A4F-8EBF-CB2103F808A9}"/>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71" name="Group 70">
            <a:extLst>
              <a:ext uri="{FF2B5EF4-FFF2-40B4-BE49-F238E27FC236}">
                <a16:creationId xmlns:a16="http://schemas.microsoft.com/office/drawing/2014/main" id="{C8A87E55-67F4-1849-BBCF-5A51FAE85D7B}"/>
              </a:ext>
            </a:extLst>
          </p:cNvPr>
          <p:cNvGrpSpPr/>
          <p:nvPr/>
        </p:nvGrpSpPr>
        <p:grpSpPr>
          <a:xfrm>
            <a:off x="-6873186" y="3346563"/>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72" name="Group 71">
              <a:extLst>
                <a:ext uri="{FF2B5EF4-FFF2-40B4-BE49-F238E27FC236}">
                  <a16:creationId xmlns:a16="http://schemas.microsoft.com/office/drawing/2014/main" id="{B0856CB1-2790-8241-9A78-48756854E35A}"/>
                </a:ext>
              </a:extLst>
            </p:cNvPr>
            <p:cNvGrpSpPr/>
            <p:nvPr/>
          </p:nvGrpSpPr>
          <p:grpSpPr>
            <a:xfrm>
              <a:off x="-39757" y="3538212"/>
              <a:ext cx="8471491" cy="294055"/>
              <a:chOff x="-39757" y="3538212"/>
              <a:chExt cx="8471491" cy="294055"/>
            </a:xfrm>
            <a:grpFill/>
          </p:grpSpPr>
          <p:sp>
            <p:nvSpPr>
              <p:cNvPr id="79" name="Freeform 78">
                <a:extLst>
                  <a:ext uri="{FF2B5EF4-FFF2-40B4-BE49-F238E27FC236}">
                    <a16:creationId xmlns:a16="http://schemas.microsoft.com/office/drawing/2014/main" id="{37E2AE2D-91BA-E649-86E7-B1366F1B1205}"/>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0" name="Freeform 79">
                <a:extLst>
                  <a:ext uri="{FF2B5EF4-FFF2-40B4-BE49-F238E27FC236}">
                    <a16:creationId xmlns:a16="http://schemas.microsoft.com/office/drawing/2014/main" id="{E464CF96-48E0-9644-96A5-6D64A2BD5B7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73" name="Group 72">
              <a:extLst>
                <a:ext uri="{FF2B5EF4-FFF2-40B4-BE49-F238E27FC236}">
                  <a16:creationId xmlns:a16="http://schemas.microsoft.com/office/drawing/2014/main" id="{2157BF4B-4FC9-8641-9C4B-F6E687ECF8A9}"/>
                </a:ext>
              </a:extLst>
            </p:cNvPr>
            <p:cNvGrpSpPr/>
            <p:nvPr/>
          </p:nvGrpSpPr>
          <p:grpSpPr>
            <a:xfrm>
              <a:off x="8431734" y="3539924"/>
              <a:ext cx="8471491" cy="294055"/>
              <a:chOff x="-39757" y="3538212"/>
              <a:chExt cx="8471491" cy="294055"/>
            </a:xfrm>
            <a:grpFill/>
          </p:grpSpPr>
          <p:sp>
            <p:nvSpPr>
              <p:cNvPr id="77" name="Freeform 76">
                <a:extLst>
                  <a:ext uri="{FF2B5EF4-FFF2-40B4-BE49-F238E27FC236}">
                    <a16:creationId xmlns:a16="http://schemas.microsoft.com/office/drawing/2014/main" id="{D8079A9A-982B-894B-A793-AF28EEAFAD65}"/>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8" name="Freeform 77">
                <a:extLst>
                  <a:ext uri="{FF2B5EF4-FFF2-40B4-BE49-F238E27FC236}">
                    <a16:creationId xmlns:a16="http://schemas.microsoft.com/office/drawing/2014/main" id="{BC769D6A-9739-DB4A-B828-B1260C302BF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74" name="Group 73">
              <a:extLst>
                <a:ext uri="{FF2B5EF4-FFF2-40B4-BE49-F238E27FC236}">
                  <a16:creationId xmlns:a16="http://schemas.microsoft.com/office/drawing/2014/main" id="{B89257C6-E0CD-BC4D-86F3-E65CF468A487}"/>
                </a:ext>
              </a:extLst>
            </p:cNvPr>
            <p:cNvGrpSpPr/>
            <p:nvPr/>
          </p:nvGrpSpPr>
          <p:grpSpPr>
            <a:xfrm>
              <a:off x="16897437" y="3538212"/>
              <a:ext cx="8471491" cy="294055"/>
              <a:chOff x="-39757" y="3538212"/>
              <a:chExt cx="8471491" cy="294055"/>
            </a:xfrm>
            <a:grpFill/>
          </p:grpSpPr>
          <p:sp>
            <p:nvSpPr>
              <p:cNvPr id="75" name="Freeform 74">
                <a:extLst>
                  <a:ext uri="{FF2B5EF4-FFF2-40B4-BE49-F238E27FC236}">
                    <a16:creationId xmlns:a16="http://schemas.microsoft.com/office/drawing/2014/main" id="{E1C06B10-C36A-C64F-AE59-E96B682C037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6" name="Freeform 75">
                <a:extLst>
                  <a:ext uri="{FF2B5EF4-FFF2-40B4-BE49-F238E27FC236}">
                    <a16:creationId xmlns:a16="http://schemas.microsoft.com/office/drawing/2014/main" id="{A70A4108-DFE2-7140-85D6-9710011552A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81" name="Group 80">
            <a:extLst>
              <a:ext uri="{FF2B5EF4-FFF2-40B4-BE49-F238E27FC236}">
                <a16:creationId xmlns:a16="http://schemas.microsoft.com/office/drawing/2014/main" id="{B5F17B42-4BE3-A042-BD0F-9646EA6A115B}"/>
              </a:ext>
            </a:extLst>
          </p:cNvPr>
          <p:cNvGrpSpPr/>
          <p:nvPr/>
        </p:nvGrpSpPr>
        <p:grpSpPr>
          <a:xfrm>
            <a:off x="-4458" y="2918325"/>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82" name="Group 81">
              <a:extLst>
                <a:ext uri="{FF2B5EF4-FFF2-40B4-BE49-F238E27FC236}">
                  <a16:creationId xmlns:a16="http://schemas.microsoft.com/office/drawing/2014/main" id="{D6FEDE33-CB9E-564C-8E16-5CA112CFBE29}"/>
                </a:ext>
              </a:extLst>
            </p:cNvPr>
            <p:cNvGrpSpPr/>
            <p:nvPr/>
          </p:nvGrpSpPr>
          <p:grpSpPr>
            <a:xfrm>
              <a:off x="-39757" y="3538212"/>
              <a:ext cx="8471491" cy="294055"/>
              <a:chOff x="-39757" y="3538212"/>
              <a:chExt cx="8471491" cy="294055"/>
            </a:xfrm>
            <a:grpFill/>
          </p:grpSpPr>
          <p:sp>
            <p:nvSpPr>
              <p:cNvPr id="89" name="Freeform 88">
                <a:extLst>
                  <a:ext uri="{FF2B5EF4-FFF2-40B4-BE49-F238E27FC236}">
                    <a16:creationId xmlns:a16="http://schemas.microsoft.com/office/drawing/2014/main" id="{F837C51A-CBAC-674A-BB26-0990F1E4177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0" name="Freeform 89">
                <a:extLst>
                  <a:ext uri="{FF2B5EF4-FFF2-40B4-BE49-F238E27FC236}">
                    <a16:creationId xmlns:a16="http://schemas.microsoft.com/office/drawing/2014/main" id="{7A3849C8-249C-404B-B2A5-C8493A806D7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83" name="Group 82">
              <a:extLst>
                <a:ext uri="{FF2B5EF4-FFF2-40B4-BE49-F238E27FC236}">
                  <a16:creationId xmlns:a16="http://schemas.microsoft.com/office/drawing/2014/main" id="{0EAF2D5D-A12B-5345-A6DA-2CB4713A6080}"/>
                </a:ext>
              </a:extLst>
            </p:cNvPr>
            <p:cNvGrpSpPr/>
            <p:nvPr/>
          </p:nvGrpSpPr>
          <p:grpSpPr>
            <a:xfrm>
              <a:off x="8431734" y="3539924"/>
              <a:ext cx="8471491" cy="294055"/>
              <a:chOff x="-39757" y="3538212"/>
              <a:chExt cx="8471491" cy="294055"/>
            </a:xfrm>
            <a:grpFill/>
          </p:grpSpPr>
          <p:sp>
            <p:nvSpPr>
              <p:cNvPr id="87" name="Freeform 86">
                <a:extLst>
                  <a:ext uri="{FF2B5EF4-FFF2-40B4-BE49-F238E27FC236}">
                    <a16:creationId xmlns:a16="http://schemas.microsoft.com/office/drawing/2014/main" id="{3F9A368E-AA45-F647-89B2-129174A69FD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8" name="Freeform 87">
                <a:extLst>
                  <a:ext uri="{FF2B5EF4-FFF2-40B4-BE49-F238E27FC236}">
                    <a16:creationId xmlns:a16="http://schemas.microsoft.com/office/drawing/2014/main" id="{B1E27283-F6C6-BA41-86DA-F50A4B0EB288}"/>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84" name="Group 83">
              <a:extLst>
                <a:ext uri="{FF2B5EF4-FFF2-40B4-BE49-F238E27FC236}">
                  <a16:creationId xmlns:a16="http://schemas.microsoft.com/office/drawing/2014/main" id="{135EACBF-A2F7-6F46-B87A-5628A72CF878}"/>
                </a:ext>
              </a:extLst>
            </p:cNvPr>
            <p:cNvGrpSpPr/>
            <p:nvPr/>
          </p:nvGrpSpPr>
          <p:grpSpPr>
            <a:xfrm>
              <a:off x="16897437" y="3538212"/>
              <a:ext cx="8471491" cy="294055"/>
              <a:chOff x="-39757" y="3538212"/>
              <a:chExt cx="8471491" cy="294055"/>
            </a:xfrm>
            <a:grpFill/>
          </p:grpSpPr>
          <p:sp>
            <p:nvSpPr>
              <p:cNvPr id="85" name="Freeform 84">
                <a:extLst>
                  <a:ext uri="{FF2B5EF4-FFF2-40B4-BE49-F238E27FC236}">
                    <a16:creationId xmlns:a16="http://schemas.microsoft.com/office/drawing/2014/main" id="{9F1D3F83-6CB1-D343-BE42-EFCC174C4EF6}"/>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6" name="Freeform 85">
                <a:extLst>
                  <a:ext uri="{FF2B5EF4-FFF2-40B4-BE49-F238E27FC236}">
                    <a16:creationId xmlns:a16="http://schemas.microsoft.com/office/drawing/2014/main" id="{D8322854-25ED-9643-91EA-55C9F9AAAC1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91" name="Group 90">
            <a:extLst>
              <a:ext uri="{FF2B5EF4-FFF2-40B4-BE49-F238E27FC236}">
                <a16:creationId xmlns:a16="http://schemas.microsoft.com/office/drawing/2014/main" id="{879B28FF-3FAE-5142-813C-40978DE22ADE}"/>
              </a:ext>
            </a:extLst>
          </p:cNvPr>
          <p:cNvGrpSpPr/>
          <p:nvPr/>
        </p:nvGrpSpPr>
        <p:grpSpPr>
          <a:xfrm>
            <a:off x="-6873186" y="4211481"/>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92" name="Group 91">
              <a:extLst>
                <a:ext uri="{FF2B5EF4-FFF2-40B4-BE49-F238E27FC236}">
                  <a16:creationId xmlns:a16="http://schemas.microsoft.com/office/drawing/2014/main" id="{F4C99DE7-16EE-C84C-A684-D33D626A6F3B}"/>
                </a:ext>
              </a:extLst>
            </p:cNvPr>
            <p:cNvGrpSpPr/>
            <p:nvPr/>
          </p:nvGrpSpPr>
          <p:grpSpPr>
            <a:xfrm>
              <a:off x="-39757" y="3538212"/>
              <a:ext cx="8471491" cy="294055"/>
              <a:chOff x="-39757" y="3538212"/>
              <a:chExt cx="8471491" cy="294055"/>
            </a:xfrm>
            <a:grpFill/>
          </p:grpSpPr>
          <p:sp>
            <p:nvSpPr>
              <p:cNvPr id="99" name="Freeform 98">
                <a:extLst>
                  <a:ext uri="{FF2B5EF4-FFF2-40B4-BE49-F238E27FC236}">
                    <a16:creationId xmlns:a16="http://schemas.microsoft.com/office/drawing/2014/main" id="{03B3D5F1-ADD7-B647-9566-C7BCCE81A47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0" name="Freeform 99">
                <a:extLst>
                  <a:ext uri="{FF2B5EF4-FFF2-40B4-BE49-F238E27FC236}">
                    <a16:creationId xmlns:a16="http://schemas.microsoft.com/office/drawing/2014/main" id="{B1F2AE90-CEE7-244E-A62C-477AE1CEF42D}"/>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93" name="Group 92">
              <a:extLst>
                <a:ext uri="{FF2B5EF4-FFF2-40B4-BE49-F238E27FC236}">
                  <a16:creationId xmlns:a16="http://schemas.microsoft.com/office/drawing/2014/main" id="{4C023CA8-E1C1-A24E-9DB6-948BEDE14049}"/>
                </a:ext>
              </a:extLst>
            </p:cNvPr>
            <p:cNvGrpSpPr/>
            <p:nvPr/>
          </p:nvGrpSpPr>
          <p:grpSpPr>
            <a:xfrm>
              <a:off x="8431734" y="3539924"/>
              <a:ext cx="8471491" cy="294055"/>
              <a:chOff x="-39757" y="3538212"/>
              <a:chExt cx="8471491" cy="294055"/>
            </a:xfrm>
            <a:grpFill/>
          </p:grpSpPr>
          <p:sp>
            <p:nvSpPr>
              <p:cNvPr id="97" name="Freeform 96">
                <a:extLst>
                  <a:ext uri="{FF2B5EF4-FFF2-40B4-BE49-F238E27FC236}">
                    <a16:creationId xmlns:a16="http://schemas.microsoft.com/office/drawing/2014/main" id="{5A272291-0A8E-F14E-A1D8-F6056494E8C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8" name="Freeform 97">
                <a:extLst>
                  <a:ext uri="{FF2B5EF4-FFF2-40B4-BE49-F238E27FC236}">
                    <a16:creationId xmlns:a16="http://schemas.microsoft.com/office/drawing/2014/main" id="{4FAC7298-A36D-5949-89AD-B985C563D7C3}"/>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94" name="Group 93">
              <a:extLst>
                <a:ext uri="{FF2B5EF4-FFF2-40B4-BE49-F238E27FC236}">
                  <a16:creationId xmlns:a16="http://schemas.microsoft.com/office/drawing/2014/main" id="{C39346CF-2FDA-EF4C-9F19-71D38361F128}"/>
                </a:ext>
              </a:extLst>
            </p:cNvPr>
            <p:cNvGrpSpPr/>
            <p:nvPr/>
          </p:nvGrpSpPr>
          <p:grpSpPr>
            <a:xfrm>
              <a:off x="16897437" y="3538212"/>
              <a:ext cx="8471491" cy="294055"/>
              <a:chOff x="-39757" y="3538212"/>
              <a:chExt cx="8471491" cy="294055"/>
            </a:xfrm>
            <a:grpFill/>
          </p:grpSpPr>
          <p:sp>
            <p:nvSpPr>
              <p:cNvPr id="95" name="Freeform 94">
                <a:extLst>
                  <a:ext uri="{FF2B5EF4-FFF2-40B4-BE49-F238E27FC236}">
                    <a16:creationId xmlns:a16="http://schemas.microsoft.com/office/drawing/2014/main" id="{546EE456-2074-5A4E-982F-524B48817513}"/>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32039EC5-51B9-1A4E-B8C0-072BC2376D1A}"/>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01" name="Group 100">
            <a:extLst>
              <a:ext uri="{FF2B5EF4-FFF2-40B4-BE49-F238E27FC236}">
                <a16:creationId xmlns:a16="http://schemas.microsoft.com/office/drawing/2014/main" id="{242C1398-5FB1-DA43-AA7B-D8ADE19207BC}"/>
              </a:ext>
            </a:extLst>
          </p:cNvPr>
          <p:cNvGrpSpPr/>
          <p:nvPr/>
        </p:nvGrpSpPr>
        <p:grpSpPr>
          <a:xfrm>
            <a:off x="-4458" y="3783243"/>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02" name="Group 101">
              <a:extLst>
                <a:ext uri="{FF2B5EF4-FFF2-40B4-BE49-F238E27FC236}">
                  <a16:creationId xmlns:a16="http://schemas.microsoft.com/office/drawing/2014/main" id="{8D84B653-C6C7-A341-AD52-304049176C85}"/>
                </a:ext>
              </a:extLst>
            </p:cNvPr>
            <p:cNvGrpSpPr/>
            <p:nvPr/>
          </p:nvGrpSpPr>
          <p:grpSpPr>
            <a:xfrm>
              <a:off x="-39757" y="3538212"/>
              <a:ext cx="8471491" cy="294055"/>
              <a:chOff x="-39757" y="3538212"/>
              <a:chExt cx="8471491" cy="294055"/>
            </a:xfrm>
            <a:grpFill/>
          </p:grpSpPr>
          <p:sp>
            <p:nvSpPr>
              <p:cNvPr id="109" name="Freeform 108">
                <a:extLst>
                  <a:ext uri="{FF2B5EF4-FFF2-40B4-BE49-F238E27FC236}">
                    <a16:creationId xmlns:a16="http://schemas.microsoft.com/office/drawing/2014/main" id="{7C336845-E83A-B946-AE98-723FAEE300E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0" name="Freeform 109">
                <a:extLst>
                  <a:ext uri="{FF2B5EF4-FFF2-40B4-BE49-F238E27FC236}">
                    <a16:creationId xmlns:a16="http://schemas.microsoft.com/office/drawing/2014/main" id="{A8F81275-4770-4A49-A124-D814EEC171C8}"/>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03" name="Group 102">
              <a:extLst>
                <a:ext uri="{FF2B5EF4-FFF2-40B4-BE49-F238E27FC236}">
                  <a16:creationId xmlns:a16="http://schemas.microsoft.com/office/drawing/2014/main" id="{14B0B392-5773-2044-A01E-50760AFABD00}"/>
                </a:ext>
              </a:extLst>
            </p:cNvPr>
            <p:cNvGrpSpPr/>
            <p:nvPr/>
          </p:nvGrpSpPr>
          <p:grpSpPr>
            <a:xfrm>
              <a:off x="8431734" y="3539924"/>
              <a:ext cx="8471491" cy="294055"/>
              <a:chOff x="-39757" y="3538212"/>
              <a:chExt cx="8471491" cy="294055"/>
            </a:xfrm>
            <a:grpFill/>
          </p:grpSpPr>
          <p:sp>
            <p:nvSpPr>
              <p:cNvPr id="107" name="Freeform 106">
                <a:extLst>
                  <a:ext uri="{FF2B5EF4-FFF2-40B4-BE49-F238E27FC236}">
                    <a16:creationId xmlns:a16="http://schemas.microsoft.com/office/drawing/2014/main" id="{6045E902-4389-8841-A238-61882144337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8" name="Freeform 107">
                <a:extLst>
                  <a:ext uri="{FF2B5EF4-FFF2-40B4-BE49-F238E27FC236}">
                    <a16:creationId xmlns:a16="http://schemas.microsoft.com/office/drawing/2014/main" id="{DFCF63C0-0230-CF44-AD88-C9E4239ABE9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04" name="Group 103">
              <a:extLst>
                <a:ext uri="{FF2B5EF4-FFF2-40B4-BE49-F238E27FC236}">
                  <a16:creationId xmlns:a16="http://schemas.microsoft.com/office/drawing/2014/main" id="{0E828AB3-D815-5547-855D-76A3D5CEFC40}"/>
                </a:ext>
              </a:extLst>
            </p:cNvPr>
            <p:cNvGrpSpPr/>
            <p:nvPr/>
          </p:nvGrpSpPr>
          <p:grpSpPr>
            <a:xfrm>
              <a:off x="16897437" y="3538212"/>
              <a:ext cx="8471491" cy="294055"/>
              <a:chOff x="-39757" y="3538212"/>
              <a:chExt cx="8471491" cy="294055"/>
            </a:xfrm>
            <a:grpFill/>
          </p:grpSpPr>
          <p:sp>
            <p:nvSpPr>
              <p:cNvPr id="105" name="Freeform 104">
                <a:extLst>
                  <a:ext uri="{FF2B5EF4-FFF2-40B4-BE49-F238E27FC236}">
                    <a16:creationId xmlns:a16="http://schemas.microsoft.com/office/drawing/2014/main" id="{16389A0B-5C41-6F4D-A054-CD5EBFA3AA89}"/>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6" name="Freeform 105">
                <a:extLst>
                  <a:ext uri="{FF2B5EF4-FFF2-40B4-BE49-F238E27FC236}">
                    <a16:creationId xmlns:a16="http://schemas.microsoft.com/office/drawing/2014/main" id="{A0E03EEF-B180-4E48-B529-1072A7E7576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11" name="Group 110">
            <a:extLst>
              <a:ext uri="{FF2B5EF4-FFF2-40B4-BE49-F238E27FC236}">
                <a16:creationId xmlns:a16="http://schemas.microsoft.com/office/drawing/2014/main" id="{F3C0AB10-910C-F44D-930E-3CC27C4548C8}"/>
              </a:ext>
            </a:extLst>
          </p:cNvPr>
          <p:cNvGrpSpPr/>
          <p:nvPr/>
        </p:nvGrpSpPr>
        <p:grpSpPr>
          <a:xfrm>
            <a:off x="-6875415" y="507771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12" name="Group 111">
              <a:extLst>
                <a:ext uri="{FF2B5EF4-FFF2-40B4-BE49-F238E27FC236}">
                  <a16:creationId xmlns:a16="http://schemas.microsoft.com/office/drawing/2014/main" id="{1A1DDA6B-1730-EB41-8C9B-6161C01DE63E}"/>
                </a:ext>
              </a:extLst>
            </p:cNvPr>
            <p:cNvGrpSpPr/>
            <p:nvPr/>
          </p:nvGrpSpPr>
          <p:grpSpPr>
            <a:xfrm>
              <a:off x="-39757" y="3538212"/>
              <a:ext cx="8471491" cy="294055"/>
              <a:chOff x="-39757" y="3538212"/>
              <a:chExt cx="8471491" cy="294055"/>
            </a:xfrm>
            <a:grpFill/>
          </p:grpSpPr>
          <p:sp>
            <p:nvSpPr>
              <p:cNvPr id="119" name="Freeform 118">
                <a:extLst>
                  <a:ext uri="{FF2B5EF4-FFF2-40B4-BE49-F238E27FC236}">
                    <a16:creationId xmlns:a16="http://schemas.microsoft.com/office/drawing/2014/main" id="{DFC851BF-FD50-6E45-99AA-F58E5540BB2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0" name="Freeform 119">
                <a:extLst>
                  <a:ext uri="{FF2B5EF4-FFF2-40B4-BE49-F238E27FC236}">
                    <a16:creationId xmlns:a16="http://schemas.microsoft.com/office/drawing/2014/main" id="{18918EE9-5F02-584B-B9CE-52CDA74C2D7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13" name="Group 112">
              <a:extLst>
                <a:ext uri="{FF2B5EF4-FFF2-40B4-BE49-F238E27FC236}">
                  <a16:creationId xmlns:a16="http://schemas.microsoft.com/office/drawing/2014/main" id="{C59F4507-2C78-F54B-942B-1D8655463403}"/>
                </a:ext>
              </a:extLst>
            </p:cNvPr>
            <p:cNvGrpSpPr/>
            <p:nvPr/>
          </p:nvGrpSpPr>
          <p:grpSpPr>
            <a:xfrm>
              <a:off x="8431734" y="3539924"/>
              <a:ext cx="8471491" cy="294055"/>
              <a:chOff x="-39757" y="3538212"/>
              <a:chExt cx="8471491" cy="294055"/>
            </a:xfrm>
            <a:grpFill/>
          </p:grpSpPr>
          <p:sp>
            <p:nvSpPr>
              <p:cNvPr id="117" name="Freeform 116">
                <a:extLst>
                  <a:ext uri="{FF2B5EF4-FFF2-40B4-BE49-F238E27FC236}">
                    <a16:creationId xmlns:a16="http://schemas.microsoft.com/office/drawing/2014/main" id="{50B8FF94-D400-574F-A311-488DF99374A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Freeform 117">
                <a:extLst>
                  <a:ext uri="{FF2B5EF4-FFF2-40B4-BE49-F238E27FC236}">
                    <a16:creationId xmlns:a16="http://schemas.microsoft.com/office/drawing/2014/main" id="{E112A910-5273-B149-A0DD-2AA4D081161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14" name="Group 113">
              <a:extLst>
                <a:ext uri="{FF2B5EF4-FFF2-40B4-BE49-F238E27FC236}">
                  <a16:creationId xmlns:a16="http://schemas.microsoft.com/office/drawing/2014/main" id="{F915CA0F-AA6B-5C41-95DF-456B38424B58}"/>
                </a:ext>
              </a:extLst>
            </p:cNvPr>
            <p:cNvGrpSpPr/>
            <p:nvPr/>
          </p:nvGrpSpPr>
          <p:grpSpPr>
            <a:xfrm>
              <a:off x="16897437" y="3538212"/>
              <a:ext cx="8471491" cy="294055"/>
              <a:chOff x="-39757" y="3538212"/>
              <a:chExt cx="8471491" cy="294055"/>
            </a:xfrm>
            <a:grpFill/>
          </p:grpSpPr>
          <p:sp>
            <p:nvSpPr>
              <p:cNvPr id="115" name="Freeform 114">
                <a:extLst>
                  <a:ext uri="{FF2B5EF4-FFF2-40B4-BE49-F238E27FC236}">
                    <a16:creationId xmlns:a16="http://schemas.microsoft.com/office/drawing/2014/main" id="{F097F334-7D1D-8A49-88BA-47AD0399000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6" name="Freeform 115">
                <a:extLst>
                  <a:ext uri="{FF2B5EF4-FFF2-40B4-BE49-F238E27FC236}">
                    <a16:creationId xmlns:a16="http://schemas.microsoft.com/office/drawing/2014/main" id="{5A56BA13-F538-9E4C-8FA2-B88BDC6591FF}"/>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21" name="Group 120">
            <a:extLst>
              <a:ext uri="{FF2B5EF4-FFF2-40B4-BE49-F238E27FC236}">
                <a16:creationId xmlns:a16="http://schemas.microsoft.com/office/drawing/2014/main" id="{1B78C57F-A7C0-104C-91C7-9088561ADE79}"/>
              </a:ext>
            </a:extLst>
          </p:cNvPr>
          <p:cNvGrpSpPr/>
          <p:nvPr/>
        </p:nvGrpSpPr>
        <p:grpSpPr>
          <a:xfrm>
            <a:off x="-6687" y="4649481"/>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22" name="Group 121">
              <a:extLst>
                <a:ext uri="{FF2B5EF4-FFF2-40B4-BE49-F238E27FC236}">
                  <a16:creationId xmlns:a16="http://schemas.microsoft.com/office/drawing/2014/main" id="{DD922B82-BFB2-2646-A8AD-F5315E83ABCF}"/>
                </a:ext>
              </a:extLst>
            </p:cNvPr>
            <p:cNvGrpSpPr/>
            <p:nvPr/>
          </p:nvGrpSpPr>
          <p:grpSpPr>
            <a:xfrm>
              <a:off x="-39757" y="3538212"/>
              <a:ext cx="8471491" cy="294055"/>
              <a:chOff x="-39757" y="3538212"/>
              <a:chExt cx="8471491" cy="294055"/>
            </a:xfrm>
            <a:grpFill/>
          </p:grpSpPr>
          <p:sp>
            <p:nvSpPr>
              <p:cNvPr id="129" name="Freeform 128">
                <a:extLst>
                  <a:ext uri="{FF2B5EF4-FFF2-40B4-BE49-F238E27FC236}">
                    <a16:creationId xmlns:a16="http://schemas.microsoft.com/office/drawing/2014/main" id="{94CF931E-03B9-8146-81E1-701DE88A584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0" name="Freeform 129">
                <a:extLst>
                  <a:ext uri="{FF2B5EF4-FFF2-40B4-BE49-F238E27FC236}">
                    <a16:creationId xmlns:a16="http://schemas.microsoft.com/office/drawing/2014/main" id="{5AA0F2C2-24CA-484B-A1F7-8A3D131A42D2}"/>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23" name="Group 122">
              <a:extLst>
                <a:ext uri="{FF2B5EF4-FFF2-40B4-BE49-F238E27FC236}">
                  <a16:creationId xmlns:a16="http://schemas.microsoft.com/office/drawing/2014/main" id="{A40CA353-6276-8348-8A68-B5E43CC10A35}"/>
                </a:ext>
              </a:extLst>
            </p:cNvPr>
            <p:cNvGrpSpPr/>
            <p:nvPr/>
          </p:nvGrpSpPr>
          <p:grpSpPr>
            <a:xfrm>
              <a:off x="8431734" y="3539924"/>
              <a:ext cx="8471491" cy="294055"/>
              <a:chOff x="-39757" y="3538212"/>
              <a:chExt cx="8471491" cy="294055"/>
            </a:xfrm>
            <a:grpFill/>
          </p:grpSpPr>
          <p:sp>
            <p:nvSpPr>
              <p:cNvPr id="127" name="Freeform 126">
                <a:extLst>
                  <a:ext uri="{FF2B5EF4-FFF2-40B4-BE49-F238E27FC236}">
                    <a16:creationId xmlns:a16="http://schemas.microsoft.com/office/drawing/2014/main" id="{68DA1789-EC70-9040-B92C-2B66F55619B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8" name="Freeform 127">
                <a:extLst>
                  <a:ext uri="{FF2B5EF4-FFF2-40B4-BE49-F238E27FC236}">
                    <a16:creationId xmlns:a16="http://schemas.microsoft.com/office/drawing/2014/main" id="{C64E309A-32D9-0348-9847-5A49B08A8F1C}"/>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24" name="Group 123">
              <a:extLst>
                <a:ext uri="{FF2B5EF4-FFF2-40B4-BE49-F238E27FC236}">
                  <a16:creationId xmlns:a16="http://schemas.microsoft.com/office/drawing/2014/main" id="{5BDDB21E-2F6F-A246-B62A-B4FCF3B3B238}"/>
                </a:ext>
              </a:extLst>
            </p:cNvPr>
            <p:cNvGrpSpPr/>
            <p:nvPr/>
          </p:nvGrpSpPr>
          <p:grpSpPr>
            <a:xfrm>
              <a:off x="16897437" y="3538212"/>
              <a:ext cx="8471491" cy="294055"/>
              <a:chOff x="-39757" y="3538212"/>
              <a:chExt cx="8471491" cy="294055"/>
            </a:xfrm>
            <a:grpFill/>
          </p:grpSpPr>
          <p:sp>
            <p:nvSpPr>
              <p:cNvPr id="125" name="Freeform 124">
                <a:extLst>
                  <a:ext uri="{FF2B5EF4-FFF2-40B4-BE49-F238E27FC236}">
                    <a16:creationId xmlns:a16="http://schemas.microsoft.com/office/drawing/2014/main" id="{72802DF8-E4F2-914F-BDCD-14FC221C0EF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6" name="Freeform 125">
                <a:extLst>
                  <a:ext uri="{FF2B5EF4-FFF2-40B4-BE49-F238E27FC236}">
                    <a16:creationId xmlns:a16="http://schemas.microsoft.com/office/drawing/2014/main" id="{F8BEC225-9C91-6F46-9FE2-6307B19D0C7A}"/>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31" name="Group 130">
            <a:extLst>
              <a:ext uri="{FF2B5EF4-FFF2-40B4-BE49-F238E27FC236}">
                <a16:creationId xmlns:a16="http://schemas.microsoft.com/office/drawing/2014/main" id="{E8CB43A3-259A-C644-83C3-6ECAB248BFD8}"/>
              </a:ext>
            </a:extLst>
          </p:cNvPr>
          <p:cNvGrpSpPr/>
          <p:nvPr/>
        </p:nvGrpSpPr>
        <p:grpSpPr>
          <a:xfrm>
            <a:off x="-6875415" y="594263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32" name="Group 131">
              <a:extLst>
                <a:ext uri="{FF2B5EF4-FFF2-40B4-BE49-F238E27FC236}">
                  <a16:creationId xmlns:a16="http://schemas.microsoft.com/office/drawing/2014/main" id="{8A7C18D8-D294-B749-A3C1-99F867B84112}"/>
                </a:ext>
              </a:extLst>
            </p:cNvPr>
            <p:cNvGrpSpPr/>
            <p:nvPr/>
          </p:nvGrpSpPr>
          <p:grpSpPr>
            <a:xfrm>
              <a:off x="-39757" y="3538212"/>
              <a:ext cx="8471491" cy="294055"/>
              <a:chOff x="-39757" y="3538212"/>
              <a:chExt cx="8471491" cy="294055"/>
            </a:xfrm>
            <a:grpFill/>
          </p:grpSpPr>
          <p:sp>
            <p:nvSpPr>
              <p:cNvPr id="139" name="Freeform 138">
                <a:extLst>
                  <a:ext uri="{FF2B5EF4-FFF2-40B4-BE49-F238E27FC236}">
                    <a16:creationId xmlns:a16="http://schemas.microsoft.com/office/drawing/2014/main" id="{0EADE12C-68DF-B44F-9B6B-1234D0F24749}"/>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0" name="Freeform 139">
                <a:extLst>
                  <a:ext uri="{FF2B5EF4-FFF2-40B4-BE49-F238E27FC236}">
                    <a16:creationId xmlns:a16="http://schemas.microsoft.com/office/drawing/2014/main" id="{ED23ACD1-2AD5-3E43-B3A3-1EB7637D8F7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33" name="Group 132">
              <a:extLst>
                <a:ext uri="{FF2B5EF4-FFF2-40B4-BE49-F238E27FC236}">
                  <a16:creationId xmlns:a16="http://schemas.microsoft.com/office/drawing/2014/main" id="{BA6EBCBA-A7F6-C34D-B9BF-811F764B1B2D}"/>
                </a:ext>
              </a:extLst>
            </p:cNvPr>
            <p:cNvGrpSpPr/>
            <p:nvPr/>
          </p:nvGrpSpPr>
          <p:grpSpPr>
            <a:xfrm>
              <a:off x="8431734" y="3539924"/>
              <a:ext cx="8471491" cy="294055"/>
              <a:chOff x="-39757" y="3538212"/>
              <a:chExt cx="8471491" cy="294055"/>
            </a:xfrm>
            <a:grpFill/>
          </p:grpSpPr>
          <p:sp>
            <p:nvSpPr>
              <p:cNvPr id="137" name="Freeform 136">
                <a:extLst>
                  <a:ext uri="{FF2B5EF4-FFF2-40B4-BE49-F238E27FC236}">
                    <a16:creationId xmlns:a16="http://schemas.microsoft.com/office/drawing/2014/main" id="{F7816C1D-4C89-6942-A9EC-34D79D4EE23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8" name="Freeform 137">
                <a:extLst>
                  <a:ext uri="{FF2B5EF4-FFF2-40B4-BE49-F238E27FC236}">
                    <a16:creationId xmlns:a16="http://schemas.microsoft.com/office/drawing/2014/main" id="{317C33F6-68A8-EF44-A9BC-720A678D9BA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34" name="Group 133">
              <a:extLst>
                <a:ext uri="{FF2B5EF4-FFF2-40B4-BE49-F238E27FC236}">
                  <a16:creationId xmlns:a16="http://schemas.microsoft.com/office/drawing/2014/main" id="{9328B782-4A81-9F49-BE7D-448DCA3ED980}"/>
                </a:ext>
              </a:extLst>
            </p:cNvPr>
            <p:cNvGrpSpPr/>
            <p:nvPr/>
          </p:nvGrpSpPr>
          <p:grpSpPr>
            <a:xfrm>
              <a:off x="16897437" y="3538212"/>
              <a:ext cx="8471491" cy="294055"/>
              <a:chOff x="-39757" y="3538212"/>
              <a:chExt cx="8471491" cy="294055"/>
            </a:xfrm>
            <a:grpFill/>
          </p:grpSpPr>
          <p:sp>
            <p:nvSpPr>
              <p:cNvPr id="135" name="Freeform 134">
                <a:extLst>
                  <a:ext uri="{FF2B5EF4-FFF2-40B4-BE49-F238E27FC236}">
                    <a16:creationId xmlns:a16="http://schemas.microsoft.com/office/drawing/2014/main" id="{4A73FAE8-84BD-E040-BABD-1AFF8792C22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6" name="Freeform 135">
                <a:extLst>
                  <a:ext uri="{FF2B5EF4-FFF2-40B4-BE49-F238E27FC236}">
                    <a16:creationId xmlns:a16="http://schemas.microsoft.com/office/drawing/2014/main" id="{BABEAEA6-1044-CC43-B99E-A4022DD51EE6}"/>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41" name="Group 140">
            <a:extLst>
              <a:ext uri="{FF2B5EF4-FFF2-40B4-BE49-F238E27FC236}">
                <a16:creationId xmlns:a16="http://schemas.microsoft.com/office/drawing/2014/main" id="{306FC503-8C8D-BF4F-B6F2-480FB893298A}"/>
              </a:ext>
            </a:extLst>
          </p:cNvPr>
          <p:cNvGrpSpPr/>
          <p:nvPr/>
        </p:nvGrpSpPr>
        <p:grpSpPr>
          <a:xfrm>
            <a:off x="-6687" y="551439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42" name="Group 141">
              <a:extLst>
                <a:ext uri="{FF2B5EF4-FFF2-40B4-BE49-F238E27FC236}">
                  <a16:creationId xmlns:a16="http://schemas.microsoft.com/office/drawing/2014/main" id="{A6C89D77-DAEA-0047-9A73-61491F20BCB8}"/>
                </a:ext>
              </a:extLst>
            </p:cNvPr>
            <p:cNvGrpSpPr/>
            <p:nvPr/>
          </p:nvGrpSpPr>
          <p:grpSpPr>
            <a:xfrm>
              <a:off x="-39757" y="3538212"/>
              <a:ext cx="8471491" cy="294055"/>
              <a:chOff x="-39757" y="3538212"/>
              <a:chExt cx="8471491" cy="294055"/>
            </a:xfrm>
            <a:grpFill/>
          </p:grpSpPr>
          <p:sp>
            <p:nvSpPr>
              <p:cNvPr id="149" name="Freeform 148">
                <a:extLst>
                  <a:ext uri="{FF2B5EF4-FFF2-40B4-BE49-F238E27FC236}">
                    <a16:creationId xmlns:a16="http://schemas.microsoft.com/office/drawing/2014/main" id="{4F021B8D-47E8-8D43-9EE6-22305BDDA86A}"/>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50" name="Freeform 149">
                <a:extLst>
                  <a:ext uri="{FF2B5EF4-FFF2-40B4-BE49-F238E27FC236}">
                    <a16:creationId xmlns:a16="http://schemas.microsoft.com/office/drawing/2014/main" id="{61BF766E-7E56-3A45-A7A5-85DCF2AEEDA3}"/>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3" name="Group 142">
              <a:extLst>
                <a:ext uri="{FF2B5EF4-FFF2-40B4-BE49-F238E27FC236}">
                  <a16:creationId xmlns:a16="http://schemas.microsoft.com/office/drawing/2014/main" id="{F0CCF34E-EE8F-1940-A238-4B98A9DC79F4}"/>
                </a:ext>
              </a:extLst>
            </p:cNvPr>
            <p:cNvGrpSpPr/>
            <p:nvPr/>
          </p:nvGrpSpPr>
          <p:grpSpPr>
            <a:xfrm>
              <a:off x="8431734" y="3539924"/>
              <a:ext cx="8471491" cy="294055"/>
              <a:chOff x="-39757" y="3538212"/>
              <a:chExt cx="8471491" cy="294055"/>
            </a:xfrm>
            <a:grpFill/>
          </p:grpSpPr>
          <p:sp>
            <p:nvSpPr>
              <p:cNvPr id="147" name="Freeform 146">
                <a:extLst>
                  <a:ext uri="{FF2B5EF4-FFF2-40B4-BE49-F238E27FC236}">
                    <a16:creationId xmlns:a16="http://schemas.microsoft.com/office/drawing/2014/main" id="{83C582D1-1AAF-6A4B-9BEE-2BA5DB3073B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8" name="Freeform 147">
                <a:extLst>
                  <a:ext uri="{FF2B5EF4-FFF2-40B4-BE49-F238E27FC236}">
                    <a16:creationId xmlns:a16="http://schemas.microsoft.com/office/drawing/2014/main" id="{A9E29BDA-51F0-7542-A33A-6EA2492DBD72}"/>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4" name="Group 143">
              <a:extLst>
                <a:ext uri="{FF2B5EF4-FFF2-40B4-BE49-F238E27FC236}">
                  <a16:creationId xmlns:a16="http://schemas.microsoft.com/office/drawing/2014/main" id="{27FE8B18-C755-784B-A375-C101AA84E1CC}"/>
                </a:ext>
              </a:extLst>
            </p:cNvPr>
            <p:cNvGrpSpPr/>
            <p:nvPr/>
          </p:nvGrpSpPr>
          <p:grpSpPr>
            <a:xfrm>
              <a:off x="16897437" y="3538212"/>
              <a:ext cx="8471491" cy="294055"/>
              <a:chOff x="-39757" y="3538212"/>
              <a:chExt cx="8471491" cy="294055"/>
            </a:xfrm>
            <a:grpFill/>
          </p:grpSpPr>
          <p:sp>
            <p:nvSpPr>
              <p:cNvPr id="145" name="Freeform 144">
                <a:extLst>
                  <a:ext uri="{FF2B5EF4-FFF2-40B4-BE49-F238E27FC236}">
                    <a16:creationId xmlns:a16="http://schemas.microsoft.com/office/drawing/2014/main" id="{38798505-5704-154B-A751-C9246A8ABAE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6" name="Freeform 145">
                <a:extLst>
                  <a:ext uri="{FF2B5EF4-FFF2-40B4-BE49-F238E27FC236}">
                    <a16:creationId xmlns:a16="http://schemas.microsoft.com/office/drawing/2014/main" id="{0BBA37B2-976D-F749-8DA9-58B1719D36AF}"/>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61" name="Group 160">
            <a:extLst>
              <a:ext uri="{FF2B5EF4-FFF2-40B4-BE49-F238E27FC236}">
                <a16:creationId xmlns:a16="http://schemas.microsoft.com/office/drawing/2014/main" id="{650368B3-B145-F44B-8D9C-CCD853F57F26}"/>
              </a:ext>
            </a:extLst>
          </p:cNvPr>
          <p:cNvGrpSpPr/>
          <p:nvPr/>
        </p:nvGrpSpPr>
        <p:grpSpPr>
          <a:xfrm>
            <a:off x="-8916" y="638063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62" name="Group 161">
              <a:extLst>
                <a:ext uri="{FF2B5EF4-FFF2-40B4-BE49-F238E27FC236}">
                  <a16:creationId xmlns:a16="http://schemas.microsoft.com/office/drawing/2014/main" id="{F16BCEBF-4A6C-EE4E-B5C4-D4BA1761E570}"/>
                </a:ext>
              </a:extLst>
            </p:cNvPr>
            <p:cNvGrpSpPr/>
            <p:nvPr/>
          </p:nvGrpSpPr>
          <p:grpSpPr>
            <a:xfrm>
              <a:off x="-39757" y="3538212"/>
              <a:ext cx="8471491" cy="294055"/>
              <a:chOff x="-39757" y="3538212"/>
              <a:chExt cx="8471491" cy="294055"/>
            </a:xfrm>
            <a:grpFill/>
          </p:grpSpPr>
          <p:sp>
            <p:nvSpPr>
              <p:cNvPr id="169" name="Freeform 168">
                <a:extLst>
                  <a:ext uri="{FF2B5EF4-FFF2-40B4-BE49-F238E27FC236}">
                    <a16:creationId xmlns:a16="http://schemas.microsoft.com/office/drawing/2014/main" id="{0394C0C4-6826-8648-AFB6-A199BECFFBD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0" name="Freeform 169">
                <a:extLst>
                  <a:ext uri="{FF2B5EF4-FFF2-40B4-BE49-F238E27FC236}">
                    <a16:creationId xmlns:a16="http://schemas.microsoft.com/office/drawing/2014/main" id="{AE7310B0-A36F-F549-BD74-EEE01361DF3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63" name="Group 162">
              <a:extLst>
                <a:ext uri="{FF2B5EF4-FFF2-40B4-BE49-F238E27FC236}">
                  <a16:creationId xmlns:a16="http://schemas.microsoft.com/office/drawing/2014/main" id="{486B032B-0984-1B4A-9F85-C3886B610A57}"/>
                </a:ext>
              </a:extLst>
            </p:cNvPr>
            <p:cNvGrpSpPr/>
            <p:nvPr/>
          </p:nvGrpSpPr>
          <p:grpSpPr>
            <a:xfrm>
              <a:off x="8431734" y="3539924"/>
              <a:ext cx="8471491" cy="294055"/>
              <a:chOff x="-39757" y="3538212"/>
              <a:chExt cx="8471491" cy="294055"/>
            </a:xfrm>
            <a:grpFill/>
          </p:grpSpPr>
          <p:sp>
            <p:nvSpPr>
              <p:cNvPr id="167" name="Freeform 166">
                <a:extLst>
                  <a:ext uri="{FF2B5EF4-FFF2-40B4-BE49-F238E27FC236}">
                    <a16:creationId xmlns:a16="http://schemas.microsoft.com/office/drawing/2014/main" id="{66C9F98E-5243-1745-9CFF-FFA1075FF6B0}"/>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8" name="Freeform 167">
                <a:extLst>
                  <a:ext uri="{FF2B5EF4-FFF2-40B4-BE49-F238E27FC236}">
                    <a16:creationId xmlns:a16="http://schemas.microsoft.com/office/drawing/2014/main" id="{3485877A-2800-6949-A305-1A50FB74641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64" name="Group 163">
              <a:extLst>
                <a:ext uri="{FF2B5EF4-FFF2-40B4-BE49-F238E27FC236}">
                  <a16:creationId xmlns:a16="http://schemas.microsoft.com/office/drawing/2014/main" id="{547A661B-D1E5-514E-B086-B4F7B56CC079}"/>
                </a:ext>
              </a:extLst>
            </p:cNvPr>
            <p:cNvGrpSpPr/>
            <p:nvPr/>
          </p:nvGrpSpPr>
          <p:grpSpPr>
            <a:xfrm>
              <a:off x="16897437" y="3538212"/>
              <a:ext cx="8471491" cy="294055"/>
              <a:chOff x="-39757" y="3538212"/>
              <a:chExt cx="8471491" cy="294055"/>
            </a:xfrm>
            <a:grpFill/>
          </p:grpSpPr>
          <p:sp>
            <p:nvSpPr>
              <p:cNvPr id="165" name="Freeform 164">
                <a:extLst>
                  <a:ext uri="{FF2B5EF4-FFF2-40B4-BE49-F238E27FC236}">
                    <a16:creationId xmlns:a16="http://schemas.microsoft.com/office/drawing/2014/main" id="{EA5FF6D6-FFE4-034D-8BE8-94F2508F6F2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6" name="Freeform 165">
                <a:extLst>
                  <a:ext uri="{FF2B5EF4-FFF2-40B4-BE49-F238E27FC236}">
                    <a16:creationId xmlns:a16="http://schemas.microsoft.com/office/drawing/2014/main" id="{9A72CA65-3922-4A44-AF03-612DD777220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sp>
        <p:nvSpPr>
          <p:cNvPr id="2" name="Round Diagonal Corner Rectangle 1">
            <a:extLst>
              <a:ext uri="{FF2B5EF4-FFF2-40B4-BE49-F238E27FC236}">
                <a16:creationId xmlns:a16="http://schemas.microsoft.com/office/drawing/2014/main" id="{184002BF-F411-504A-808E-7A048C037F6E}"/>
              </a:ext>
            </a:extLst>
          </p:cNvPr>
          <p:cNvSpPr/>
          <p:nvPr/>
        </p:nvSpPr>
        <p:spPr>
          <a:xfrm>
            <a:off x="4434856" y="744974"/>
            <a:ext cx="6803208" cy="5304953"/>
          </a:xfrm>
          <a:prstGeom prst="round2DiagRect">
            <a:avLst>
              <a:gd name="adj1" fmla="val 31905"/>
              <a:gd name="adj2" fmla="val 0"/>
            </a:avLst>
          </a:prstGeom>
          <a:gradFill>
            <a:gsLst>
              <a:gs pos="100000">
                <a:srgbClr val="369ABA"/>
              </a:gs>
              <a:gs pos="28000">
                <a:srgbClr val="74BFAB"/>
              </a:gs>
            </a:gsLst>
            <a:lin ang="2700000" scaled="1"/>
          </a:gradFill>
          <a:ln>
            <a:noFill/>
          </a:ln>
          <a:effectLst>
            <a:outerShdw blurRad="152400" dist="381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3" name="Round Diagonal Corner Rectangle 2">
            <a:extLst>
              <a:ext uri="{FF2B5EF4-FFF2-40B4-BE49-F238E27FC236}">
                <a16:creationId xmlns:a16="http://schemas.microsoft.com/office/drawing/2014/main" id="{97607AB2-8904-1546-967A-174D3A3204A9}"/>
              </a:ext>
            </a:extLst>
          </p:cNvPr>
          <p:cNvSpPr/>
          <p:nvPr/>
        </p:nvSpPr>
        <p:spPr>
          <a:xfrm>
            <a:off x="4565712" y="1513636"/>
            <a:ext cx="5727699" cy="4191000"/>
          </a:xfrm>
          <a:prstGeom prst="round2DiagRect">
            <a:avLst>
              <a:gd name="adj1" fmla="val 31905"/>
              <a:gd name="adj2" fmla="val 0"/>
            </a:avLst>
          </a:prstGeom>
          <a:solidFill>
            <a:srgbClr val="FFFFFF"/>
          </a:solidFill>
          <a:ln>
            <a:noFill/>
          </a:ln>
          <a:effectLst>
            <a:outerShdw blurRad="152400" dist="381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5" name="Rectangle 4">
            <a:extLst>
              <a:ext uri="{FF2B5EF4-FFF2-40B4-BE49-F238E27FC236}">
                <a16:creationId xmlns:a16="http://schemas.microsoft.com/office/drawing/2014/main" id="{12A6BD9C-CAF4-D140-9843-E517FD4644D1}"/>
              </a:ext>
            </a:extLst>
          </p:cNvPr>
          <p:cNvSpPr/>
          <p:nvPr/>
        </p:nvSpPr>
        <p:spPr>
          <a:xfrm>
            <a:off x="4805204" y="2310388"/>
            <a:ext cx="5243671" cy="1985384"/>
          </a:xfrm>
          <a:prstGeom prst="rect">
            <a:avLst/>
          </a:prstGeom>
          <a:solidFill>
            <a:schemeClr val="bg1"/>
          </a:solidFill>
        </p:spPr>
        <p:txBody>
          <a:bodyPr wrap="square" lIns="91440" tIns="45720" rIns="91440" bIns="45720" anchor="ctr">
            <a:noAutofit/>
          </a:bodyPr>
          <a:lstStyle/>
          <a:p>
            <a:pPr>
              <a:lnSpc>
                <a:spcPts val="5780"/>
              </a:lnSpc>
            </a:pPr>
            <a:r>
              <a:rPr lang="en-US" sz="3200" b="1" cap="none" spc="0">
                <a:ln w="12700">
                  <a:noFill/>
                  <a:prstDash val="solid"/>
                </a:ln>
                <a:gradFill flip="none" rotWithShape="1">
                  <a:gsLst>
                    <a:gs pos="18000">
                      <a:srgbClr val="74BFAB"/>
                    </a:gs>
                    <a:gs pos="74000">
                      <a:srgbClr val="9BCDDD"/>
                    </a:gs>
                  </a:gsLst>
                  <a:lin ang="10800000" scaled="1"/>
                  <a:tileRect/>
                </a:gradFill>
                <a:latin typeface="Roboto" panose="02000000000000000000" pitchFamily="2" charset="0"/>
                <a:ea typeface="Roboto" panose="02000000000000000000" pitchFamily="2" charset="0"/>
                <a:cs typeface="Roboto" panose="02000000000000000000" pitchFamily="2" charset="0"/>
              </a:rPr>
              <a:t>AI Adoption Guidelines </a:t>
            </a:r>
            <a:endParaRPr lang="en-US" sz="3200" cap="none" spc="0">
              <a:ln w="12700">
                <a:noFill/>
                <a:prstDash val="solid"/>
              </a:ln>
              <a:gradFill>
                <a:gsLst>
                  <a:gs pos="100000">
                    <a:srgbClr val="369ABA"/>
                  </a:gs>
                  <a:gs pos="28000">
                    <a:srgbClr val="74BFAB"/>
                  </a:gs>
                </a:gsLst>
                <a:lin ang="2700000" scaled="1"/>
              </a:gradFill>
              <a:latin typeface="Roboto" panose="02000000000000000000" pitchFamily="2" charset="0"/>
              <a:ea typeface="Roboto" panose="02000000000000000000" pitchFamily="2" charset="0"/>
              <a:cs typeface="Roboto" panose="02000000000000000000" pitchFamily="2" charset="0"/>
            </a:endParaRPr>
          </a:p>
        </p:txBody>
      </p:sp>
      <p:sp>
        <p:nvSpPr>
          <p:cNvPr id="171" name="Round Diagonal Corner Rectangle 170">
            <a:extLst>
              <a:ext uri="{FF2B5EF4-FFF2-40B4-BE49-F238E27FC236}">
                <a16:creationId xmlns:a16="http://schemas.microsoft.com/office/drawing/2014/main" id="{BB233AC7-0CD8-3B41-AAEF-A70FA049D124}"/>
              </a:ext>
            </a:extLst>
          </p:cNvPr>
          <p:cNvSpPr/>
          <p:nvPr/>
        </p:nvSpPr>
        <p:spPr>
          <a:xfrm>
            <a:off x="2922321" y="4295772"/>
            <a:ext cx="2388759" cy="2016831"/>
          </a:xfrm>
          <a:prstGeom prst="round2DiagRect">
            <a:avLst>
              <a:gd name="adj1" fmla="val 0"/>
              <a:gd name="adj2" fmla="val 50000"/>
            </a:avLst>
          </a:prstGeom>
          <a:gradFill flip="none" rotWithShape="1">
            <a:gsLst>
              <a:gs pos="78000">
                <a:srgbClr val="55ADB3"/>
              </a:gs>
              <a:gs pos="100000">
                <a:srgbClr val="369ABA"/>
              </a:gs>
              <a:gs pos="26000">
                <a:srgbClr val="74BFAB"/>
              </a:gs>
            </a:gsLst>
            <a:path path="circle">
              <a:fillToRect l="100000" t="100000"/>
            </a:path>
            <a:tileRect r="-100000" b="-100000"/>
          </a:gradFill>
          <a:ln>
            <a:noFill/>
          </a:ln>
          <a:effectLst>
            <a:outerShdw blurRad="203200" dist="381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73" name="TextBox 172">
            <a:extLst>
              <a:ext uri="{FF2B5EF4-FFF2-40B4-BE49-F238E27FC236}">
                <a16:creationId xmlns:a16="http://schemas.microsoft.com/office/drawing/2014/main" id="{2FEF1D12-C1C5-E049-8EAD-F871E65D5AFA}"/>
              </a:ext>
            </a:extLst>
          </p:cNvPr>
          <p:cNvSpPr txBox="1"/>
          <p:nvPr/>
        </p:nvSpPr>
        <p:spPr>
          <a:xfrm>
            <a:off x="5256604" y="4461185"/>
            <a:ext cx="3017968" cy="646331"/>
          </a:xfrm>
          <a:prstGeom prst="rect">
            <a:avLst/>
          </a:prstGeom>
          <a:noFill/>
        </p:spPr>
        <p:txBody>
          <a:bodyPr wrap="square" rtlCol="0">
            <a:spAutoFit/>
          </a:bodyPr>
          <a:lstStyle/>
          <a:p>
            <a:r>
              <a:rPr lang="en-US">
                <a:solidFill>
                  <a:srgbClr val="797777"/>
                </a:solidFill>
                <a:latin typeface="Roboto" panose="02000000000000000000" pitchFamily="2" charset="0"/>
                <a:ea typeface="Roboto" panose="02000000000000000000" pitchFamily="2" charset="0"/>
                <a:cs typeface="Roboto" panose="02000000000000000000" pitchFamily="2" charset="0"/>
              </a:rPr>
              <a:t>Hicham Zmarrou, Phd</a:t>
            </a:r>
          </a:p>
          <a:p>
            <a:r>
              <a:rPr lang="en-US">
                <a:solidFill>
                  <a:srgbClr val="797777"/>
                </a:solidFill>
                <a:latin typeface="Roboto" panose="02000000000000000000" pitchFamily="2" charset="0"/>
                <a:ea typeface="Roboto" panose="02000000000000000000" pitchFamily="2" charset="0"/>
                <a:cs typeface="Roboto" panose="02000000000000000000" pitchFamily="2" charset="0"/>
              </a:rPr>
              <a:t>Jody Boelen</a:t>
            </a:r>
          </a:p>
        </p:txBody>
      </p:sp>
    </p:spTree>
    <p:extLst>
      <p:ext uri="{BB962C8B-B14F-4D97-AF65-F5344CB8AC3E}">
        <p14:creationId xmlns:p14="http://schemas.microsoft.com/office/powerpoint/2010/main" val="382591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AA317-39ED-6061-98A8-22D954DCFE08}"/>
            </a:ext>
          </a:extLst>
        </p:cNvPr>
        <p:cNvGrpSpPr/>
        <p:nvPr/>
      </p:nvGrpSpPr>
      <p:grpSpPr>
        <a:xfrm>
          <a:off x="0" y="0"/>
          <a:ext cx="0" cy="0"/>
          <a:chOff x="0" y="0"/>
          <a:chExt cx="0" cy="0"/>
        </a:xfrm>
      </p:grpSpPr>
      <p:sp>
        <p:nvSpPr>
          <p:cNvPr id="85" name="Rectangle: Single Corner Rounded 3">
            <a:extLst>
              <a:ext uri="{FF2B5EF4-FFF2-40B4-BE49-F238E27FC236}">
                <a16:creationId xmlns:a16="http://schemas.microsoft.com/office/drawing/2014/main" id="{99C6ACF8-C07D-4E04-62E5-55BA6B5BCACD}"/>
              </a:ext>
            </a:extLst>
          </p:cNvPr>
          <p:cNvSpPr/>
          <p:nvPr/>
        </p:nvSpPr>
        <p:spPr>
          <a:xfrm flipH="1">
            <a:off x="684243" y="642935"/>
            <a:ext cx="5257800" cy="2308437"/>
          </a:xfrm>
          <a:prstGeom prst="round1Rect">
            <a:avLst>
              <a:gd name="adj" fmla="val 22683"/>
            </a:avLst>
          </a:prstGeom>
          <a:noFill/>
          <a:ln w="19050">
            <a:solidFill>
              <a:srgbClr val="369A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5" name="Rectangle 24">
            <a:extLst>
              <a:ext uri="{FF2B5EF4-FFF2-40B4-BE49-F238E27FC236}">
                <a16:creationId xmlns:a16="http://schemas.microsoft.com/office/drawing/2014/main" id="{EA1B0536-90C8-2FD3-7521-6971613E422D}"/>
              </a:ext>
            </a:extLst>
          </p:cNvPr>
          <p:cNvSpPr/>
          <p:nvPr/>
        </p:nvSpPr>
        <p:spPr>
          <a:xfrm>
            <a:off x="902726" y="2861916"/>
            <a:ext cx="5257800" cy="3246116"/>
          </a:xfrm>
          <a:prstGeom prst="rect">
            <a:avLst/>
          </a:prstGeom>
          <a:gradFill flip="none" rotWithShape="1">
            <a:gsLst>
              <a:gs pos="0">
                <a:schemeClr val="accent2">
                  <a:lumMod val="0"/>
                  <a:lumOff val="100000"/>
                </a:schemeClr>
              </a:gs>
              <a:gs pos="0">
                <a:srgbClr val="FFFFFF"/>
              </a:gs>
              <a:gs pos="100000">
                <a:srgbClr val="D5D5D5"/>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9" name="Group 28">
            <a:extLst>
              <a:ext uri="{FF2B5EF4-FFF2-40B4-BE49-F238E27FC236}">
                <a16:creationId xmlns:a16="http://schemas.microsoft.com/office/drawing/2014/main" id="{E6912D80-C422-2D6E-BA1C-FA21DFCDF2FB}"/>
              </a:ext>
            </a:extLst>
          </p:cNvPr>
          <p:cNvGrpSpPr/>
          <p:nvPr/>
        </p:nvGrpSpPr>
        <p:grpSpPr>
          <a:xfrm>
            <a:off x="981146" y="3795509"/>
            <a:ext cx="5500215" cy="1853010"/>
            <a:chOff x="981146" y="3795509"/>
            <a:chExt cx="5500215" cy="1853010"/>
          </a:xfrm>
        </p:grpSpPr>
        <p:sp>
          <p:nvSpPr>
            <p:cNvPr id="6" name="Rectangle: Rounded Corners 5">
              <a:extLst>
                <a:ext uri="{FF2B5EF4-FFF2-40B4-BE49-F238E27FC236}">
                  <a16:creationId xmlns:a16="http://schemas.microsoft.com/office/drawing/2014/main" id="{4D9190B8-B795-41AA-2F44-7A351B82716C}"/>
                </a:ext>
              </a:extLst>
            </p:cNvPr>
            <p:cNvSpPr/>
            <p:nvPr/>
          </p:nvSpPr>
          <p:spPr>
            <a:xfrm>
              <a:off x="1096299" y="4130749"/>
              <a:ext cx="4708800" cy="634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F7268CE-125D-1D6F-914A-08554DF2274C}"/>
                </a:ext>
              </a:extLst>
            </p:cNvPr>
            <p:cNvSpPr txBox="1"/>
            <p:nvPr/>
          </p:nvSpPr>
          <p:spPr>
            <a:xfrm>
              <a:off x="981146" y="3795509"/>
              <a:ext cx="5179376" cy="292644"/>
            </a:xfrm>
            <a:prstGeom prst="rect">
              <a:avLst/>
            </a:prstGeom>
            <a:noFill/>
          </p:spPr>
          <p:txBody>
            <a:bodyPr wrap="square" rtlCol="0">
              <a:spAutoFit/>
            </a:bodyPr>
            <a:lstStyle>
              <a:defPPr>
                <a:defRPr lang="en-US"/>
              </a:defPPr>
              <a:lvl1pPr algn="just">
                <a:lnSpc>
                  <a:spcPct val="130000"/>
                </a:lnSpc>
                <a:defRPr sz="1400">
                  <a:solidFill>
                    <a:schemeClr val="bg1"/>
                  </a:solidFill>
                  <a:latin typeface="Segoe UI" panose="020B0502040204020203" pitchFamily="34" charset="0"/>
                  <a:cs typeface="Segoe UI" panose="020B0502040204020203" pitchFamily="34" charset="0"/>
                </a:defRPr>
              </a:lvl1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Generative AI fosters productivity and enhances customer experiences</a:t>
              </a:r>
            </a:p>
          </p:txBody>
        </p:sp>
        <p:sp>
          <p:nvSpPr>
            <p:cNvPr id="12" name="Rectangle: Rounded Corners 11">
              <a:extLst>
                <a:ext uri="{FF2B5EF4-FFF2-40B4-BE49-F238E27FC236}">
                  <a16:creationId xmlns:a16="http://schemas.microsoft.com/office/drawing/2014/main" id="{18695E23-035D-56E9-4D32-63793E3E0572}"/>
                </a:ext>
              </a:extLst>
            </p:cNvPr>
            <p:cNvSpPr/>
            <p:nvPr/>
          </p:nvSpPr>
          <p:spPr>
            <a:xfrm>
              <a:off x="1096299" y="4731108"/>
              <a:ext cx="4708800" cy="634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6B427754-F56A-B49E-1029-A4C81591AB9D}"/>
                </a:ext>
              </a:extLst>
            </p:cNvPr>
            <p:cNvSpPr txBox="1"/>
            <p:nvPr/>
          </p:nvSpPr>
          <p:spPr>
            <a:xfrm>
              <a:off x="997976" y="4402606"/>
              <a:ext cx="4845743" cy="292644"/>
            </a:xfrm>
            <a:prstGeom prst="rect">
              <a:avLst/>
            </a:prstGeom>
            <a:noFill/>
          </p:spPr>
          <p:txBody>
            <a:bodyPr wrap="square" rtlCol="0">
              <a:spAutoFit/>
            </a:bodyPr>
            <a:lstStyle>
              <a:defPPr>
                <a:defRPr lang="en-US"/>
              </a:defPPr>
              <a:lvl1pPr algn="just">
                <a:lnSpc>
                  <a:spcPct val="130000"/>
                </a:lnSpc>
                <a:defRPr sz="1400">
                  <a:solidFill>
                    <a:schemeClr val="bg1"/>
                  </a:solidFill>
                  <a:latin typeface="Segoe UI" panose="020B0502040204020203" pitchFamily="34" charset="0"/>
                  <a:cs typeface="Segoe UI" panose="020B0502040204020203" pitchFamily="34" charset="0"/>
                </a:defRPr>
              </a:lvl1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Microsoft Copilots </a:t>
              </a:r>
              <a:r>
                <a:rPr kumimoji="0" lang="en-US" sz="11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(SaaS solutions</a:t>
              </a:r>
              <a:r>
                <a:rPr kumimoji="0" lang="en-US" sz="11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are recommended for this purpose</a:t>
              </a:r>
            </a:p>
          </p:txBody>
        </p:sp>
        <p:sp>
          <p:nvSpPr>
            <p:cNvPr id="18" name="Rectangle: Rounded Corners 17">
              <a:extLst>
                <a:ext uri="{FF2B5EF4-FFF2-40B4-BE49-F238E27FC236}">
                  <a16:creationId xmlns:a16="http://schemas.microsoft.com/office/drawing/2014/main" id="{9C46A29B-720D-AF57-7278-BCB72BA06187}"/>
                </a:ext>
              </a:extLst>
            </p:cNvPr>
            <p:cNvSpPr/>
            <p:nvPr/>
          </p:nvSpPr>
          <p:spPr>
            <a:xfrm>
              <a:off x="1066447" y="5585083"/>
              <a:ext cx="4708800" cy="634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DDD6DC39-7CEE-118D-48E4-06942497F7C4}"/>
                </a:ext>
              </a:extLst>
            </p:cNvPr>
            <p:cNvSpPr txBox="1"/>
            <p:nvPr/>
          </p:nvSpPr>
          <p:spPr>
            <a:xfrm>
              <a:off x="997977" y="5009704"/>
              <a:ext cx="5483384" cy="512704"/>
            </a:xfrm>
            <a:prstGeom prst="rect">
              <a:avLst/>
            </a:prstGeom>
            <a:noFill/>
          </p:spPr>
          <p:txBody>
            <a:bodyPr wrap="square" rtlCol="0">
              <a:spAutoFit/>
            </a:bodyPr>
            <a:lstStyle>
              <a:defPPr>
                <a:defRPr lang="en-US"/>
              </a:defPPr>
              <a:lvl1pPr algn="just">
                <a:lnSpc>
                  <a:spcPct val="130000"/>
                </a:lnSpc>
                <a:defRPr sz="1400">
                  <a:solidFill>
                    <a:schemeClr val="bg1"/>
                  </a:solidFill>
                  <a:latin typeface="Segoe UI" panose="020B0502040204020203" pitchFamily="34" charset="0"/>
                  <a:cs typeface="Segoe UI" panose="020B0502040204020203" pitchFamily="34" charset="0"/>
                </a:defRPr>
              </a:lvl1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Examples include Microsoft 365 Copilot, role-based Copilots, </a:t>
              </a:r>
            </a:p>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and in-product Copilots</a:t>
              </a:r>
            </a:p>
          </p:txBody>
        </p:sp>
      </p:grpSp>
      <p:sp>
        <p:nvSpPr>
          <p:cNvPr id="52" name="TextBox 51">
            <a:extLst>
              <a:ext uri="{FF2B5EF4-FFF2-40B4-BE49-F238E27FC236}">
                <a16:creationId xmlns:a16="http://schemas.microsoft.com/office/drawing/2014/main" id="{8BA60C90-D934-532B-BB5A-0074012E1DC4}"/>
              </a:ext>
            </a:extLst>
          </p:cNvPr>
          <p:cNvSpPr txBox="1"/>
          <p:nvPr/>
        </p:nvSpPr>
        <p:spPr>
          <a:xfrm>
            <a:off x="6579684" y="3211547"/>
            <a:ext cx="4629400" cy="2689198"/>
          </a:xfrm>
          <a:prstGeom prst="rect">
            <a:avLst/>
          </a:prstGeom>
          <a:noFill/>
        </p:spPr>
        <p:txBody>
          <a:bodyPr wrap="square" lIns="25200" rIns="90000" rtlCol="0">
            <a:spAutoFit/>
          </a:bodyPr>
          <a:lstStyle/>
          <a:p>
            <a:pPr marL="171450" lvl="0" indent="-171450">
              <a:lnSpc>
                <a:spcPts val="1720"/>
              </a:lnSpc>
              <a:buFont typeface="Arial" panose="020B0604020202020204" pitchFamily="34" charset="0"/>
              <a:buChar char="•"/>
              <a:defRPr/>
            </a:pPr>
            <a:r>
              <a:rPr lang="en-IN" sz="1100" b="1">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AI Agents for Workflow Automation: </a:t>
            </a:r>
            <a:r>
              <a:rPr lang="en-IN"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Generative AI drives efficiency by automating complex, unstructured processes.</a:t>
            </a:r>
          </a:p>
          <a:p>
            <a:pPr marL="171450" lvl="0" indent="-171450">
              <a:lnSpc>
                <a:spcPts val="1720"/>
              </a:lnSpc>
              <a:buFont typeface="Arial" panose="020B0604020202020204" pitchFamily="34" charset="0"/>
              <a:buChar char="•"/>
              <a:defRPr/>
            </a:pPr>
            <a:endParaRPr lang="en-IN"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720"/>
              </a:lnSpc>
              <a:buFont typeface="Arial" panose="020B0604020202020204" pitchFamily="34" charset="0"/>
              <a:buChar char="•"/>
              <a:defRPr/>
            </a:pPr>
            <a:r>
              <a:rPr lang="en-IN" sz="1100" b="1">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Streamlining</a:t>
            </a:r>
            <a:r>
              <a:rPr lang="en-IN"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  </a:t>
            </a:r>
            <a:r>
              <a:rPr lang="en-IN" sz="1100" b="1">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Repetitive Tasks: </a:t>
            </a:r>
            <a:r>
              <a:rPr lang="en-US"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Nongenerative AI, such as machine learning, is ideal for analyzing structured data and automating repetitive tasks</a:t>
            </a:r>
          </a:p>
          <a:p>
            <a:pPr marL="171450" lvl="0" indent="-171450">
              <a:lnSpc>
                <a:spcPts val="1720"/>
              </a:lnSpc>
              <a:buFont typeface="Arial" panose="020B0604020202020204" pitchFamily="34" charset="0"/>
              <a:buChar char="•"/>
              <a:defRPr/>
            </a:pPr>
            <a:endParaRPr lang="en-IN"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720"/>
              </a:lnSpc>
              <a:buFont typeface="Arial" panose="020B0604020202020204" pitchFamily="34" charset="0"/>
              <a:buChar char="•"/>
              <a:defRPr/>
            </a:pPr>
            <a:r>
              <a:rPr lang="en-IN" sz="1100" b="1">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Custom Solutions with Azure AI: </a:t>
            </a:r>
            <a:r>
              <a:rPr lang="en-IN"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Leverage Azure’s PaaS and IaaS for tailored AI-driven workflows. </a:t>
            </a:r>
          </a:p>
          <a:p>
            <a:pPr marL="171450" lvl="0" indent="-171450">
              <a:lnSpc>
                <a:spcPts val="1720"/>
              </a:lnSpc>
              <a:buFont typeface="Arial" panose="020B0604020202020204" pitchFamily="34" charset="0"/>
              <a:buChar char="•"/>
              <a:defRPr/>
            </a:pPr>
            <a:endParaRPr lang="en-IN"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720"/>
              </a:lnSpc>
              <a:buFont typeface="Arial" panose="020B0604020202020204" pitchFamily="34" charset="0"/>
              <a:buChar char="•"/>
              <a:defRPr/>
            </a:pPr>
            <a:r>
              <a:rPr lang="en-IN" sz="1100" b="1">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Expanding AI Capabilities: </a:t>
            </a:r>
            <a:r>
              <a:rPr lang="en-IN" sz="110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Generative AI enables dynamic content creation and advanced decision-making.</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4" name="Group 23">
            <a:extLst>
              <a:ext uri="{FF2B5EF4-FFF2-40B4-BE49-F238E27FC236}">
                <a16:creationId xmlns:a16="http://schemas.microsoft.com/office/drawing/2014/main" id="{8D00E24A-BA6A-1005-848D-4C59FB899D1F}"/>
              </a:ext>
            </a:extLst>
          </p:cNvPr>
          <p:cNvGrpSpPr/>
          <p:nvPr/>
        </p:nvGrpSpPr>
        <p:grpSpPr>
          <a:xfrm>
            <a:off x="838200" y="804112"/>
            <a:ext cx="5257800" cy="2348416"/>
            <a:chOff x="838200" y="804112"/>
            <a:chExt cx="5257800" cy="2348416"/>
          </a:xfrm>
        </p:grpSpPr>
        <p:sp>
          <p:nvSpPr>
            <p:cNvPr id="4" name="Rectangle: Single Corner Rounded 3">
              <a:extLst>
                <a:ext uri="{FF2B5EF4-FFF2-40B4-BE49-F238E27FC236}">
                  <a16:creationId xmlns:a16="http://schemas.microsoft.com/office/drawing/2014/main" id="{07CE6A7F-9C03-23F1-3150-6827612A48F0}"/>
                </a:ext>
              </a:extLst>
            </p:cNvPr>
            <p:cNvSpPr/>
            <p:nvPr/>
          </p:nvSpPr>
          <p:spPr>
            <a:xfrm flipH="1">
              <a:off x="838200" y="804112"/>
              <a:ext cx="5257800" cy="2348416"/>
            </a:xfrm>
            <a:prstGeom prst="round1Rect">
              <a:avLst>
                <a:gd name="adj" fmla="val 18572"/>
              </a:avLst>
            </a:prstGeom>
            <a:gradFill>
              <a:gsLst>
                <a:gs pos="100000">
                  <a:srgbClr val="369ABA"/>
                </a:gs>
                <a:gs pos="21000">
                  <a:srgbClr val="74BFAB"/>
                </a:gs>
              </a:gsLst>
              <a:lin ang="18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3" name="moving straight is what we do">
              <a:extLst>
                <a:ext uri="{FF2B5EF4-FFF2-40B4-BE49-F238E27FC236}">
                  <a16:creationId xmlns:a16="http://schemas.microsoft.com/office/drawing/2014/main" id="{CF734A4E-80A0-CF1C-C064-2075BAA10345}"/>
                </a:ext>
              </a:extLst>
            </p:cNvPr>
            <p:cNvSpPr txBox="1"/>
            <p:nvPr/>
          </p:nvSpPr>
          <p:spPr>
            <a:xfrm>
              <a:off x="981145" y="1794173"/>
              <a:ext cx="496089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Enhancing individual efficiency</a:t>
              </a:r>
            </a:p>
          </p:txBody>
        </p:sp>
      </p:grpSp>
      <p:grpSp>
        <p:nvGrpSpPr>
          <p:cNvPr id="5" name="Group 4">
            <a:extLst>
              <a:ext uri="{FF2B5EF4-FFF2-40B4-BE49-F238E27FC236}">
                <a16:creationId xmlns:a16="http://schemas.microsoft.com/office/drawing/2014/main" id="{7B46D6EC-8A20-4E4C-07DB-78C9322F88EC}"/>
              </a:ext>
            </a:extLst>
          </p:cNvPr>
          <p:cNvGrpSpPr/>
          <p:nvPr/>
        </p:nvGrpSpPr>
        <p:grpSpPr>
          <a:xfrm>
            <a:off x="6160520" y="1326391"/>
            <a:ext cx="4975404" cy="1589020"/>
            <a:chOff x="9531474" y="1326391"/>
            <a:chExt cx="1604450" cy="1589020"/>
          </a:xfrm>
        </p:grpSpPr>
        <p:pic>
          <p:nvPicPr>
            <p:cNvPr id="79" name="Picture 78">
              <a:extLst>
                <a:ext uri="{FF2B5EF4-FFF2-40B4-BE49-F238E27FC236}">
                  <a16:creationId xmlns:a16="http://schemas.microsoft.com/office/drawing/2014/main" id="{6138778F-71F6-1A87-32DC-7E17420E8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10158871" y="1938360"/>
              <a:ext cx="349654" cy="1604447"/>
            </a:xfrm>
            <a:prstGeom prst="rect">
              <a:avLst/>
            </a:prstGeom>
          </p:spPr>
        </p:pic>
        <p:sp>
          <p:nvSpPr>
            <p:cNvPr id="80" name="Rectangle: Single Corner Rounded 11">
              <a:extLst>
                <a:ext uri="{FF2B5EF4-FFF2-40B4-BE49-F238E27FC236}">
                  <a16:creationId xmlns:a16="http://schemas.microsoft.com/office/drawing/2014/main" id="{DA8C7003-66A2-B517-1385-3C6DF0A411D8}"/>
                </a:ext>
              </a:extLst>
            </p:cNvPr>
            <p:cNvSpPr/>
            <p:nvPr/>
          </p:nvSpPr>
          <p:spPr>
            <a:xfrm rot="16200000" flipV="1">
              <a:off x="9706909" y="1150958"/>
              <a:ext cx="1253582" cy="1604448"/>
            </a:xfrm>
            <a:prstGeom prst="round1Rect">
              <a:avLst/>
            </a:prstGeom>
            <a:solidFill>
              <a:schemeClr val="bg1"/>
            </a:soli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2" name="Lorem ipsum dolor sit elit, consect loreretur adipiscing nisi aute.">
              <a:extLst>
                <a:ext uri="{FF2B5EF4-FFF2-40B4-BE49-F238E27FC236}">
                  <a16:creationId xmlns:a16="http://schemas.microsoft.com/office/drawing/2014/main" id="{6ED61F37-4EEA-F65C-719D-F29C92ACD044}"/>
                </a:ext>
              </a:extLst>
            </p:cNvPr>
            <p:cNvSpPr txBox="1"/>
            <p:nvPr/>
          </p:nvSpPr>
          <p:spPr>
            <a:xfrm>
              <a:off x="9623620" y="1835131"/>
              <a:ext cx="1420156" cy="3013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ctr" defTabSz="457200" rtl="0" eaLnBrk="1" fontAlgn="auto" latinLnBrk="0" hangingPunct="1">
                <a:lnSpc>
                  <a:spcPts val="1400"/>
                </a:lnSpc>
                <a:spcBef>
                  <a:spcPts val="0"/>
                </a:spcBef>
                <a:spcAft>
                  <a:spcPts val="0"/>
                </a:spcAft>
                <a:buClrTx/>
                <a:buSzTx/>
                <a:buFontTx/>
                <a:buNone/>
                <a:tabLst/>
                <a:defRPr/>
              </a:pPr>
              <a:r>
                <a:rPr kumimoji="0" lang="en-US" sz="20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Improving business processes</a:t>
              </a:r>
            </a:p>
          </p:txBody>
        </p:sp>
      </p:grpSp>
    </p:spTree>
    <p:extLst>
      <p:ext uri="{BB962C8B-B14F-4D97-AF65-F5344CB8AC3E}">
        <p14:creationId xmlns:p14="http://schemas.microsoft.com/office/powerpoint/2010/main" val="415067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7D2AA-3194-277D-4E1D-3E0D2BF6DBF2}"/>
            </a:ext>
          </a:extLst>
        </p:cNvPr>
        <p:cNvGrpSpPr/>
        <p:nvPr/>
      </p:nvGrpSpPr>
      <p:grpSpPr>
        <a:xfrm>
          <a:off x="0" y="0"/>
          <a:ext cx="0" cy="0"/>
          <a:chOff x="0" y="0"/>
          <a:chExt cx="0" cy="0"/>
        </a:xfrm>
      </p:grpSpPr>
      <p:sp>
        <p:nvSpPr>
          <p:cNvPr id="50" name="Freeform: Shape 112">
            <a:extLst>
              <a:ext uri="{FF2B5EF4-FFF2-40B4-BE49-F238E27FC236}">
                <a16:creationId xmlns:a16="http://schemas.microsoft.com/office/drawing/2014/main" id="{BEB264F7-9E32-82AD-432D-B475ADFBCF5A}"/>
              </a:ext>
            </a:extLst>
          </p:cNvPr>
          <p:cNvSpPr/>
          <p:nvPr/>
        </p:nvSpPr>
        <p:spPr>
          <a:xfrm flipV="1">
            <a:off x="0" y="-55173"/>
            <a:ext cx="12192000" cy="5597158"/>
          </a:xfrm>
          <a:custGeom>
            <a:avLst/>
            <a:gdLst>
              <a:gd name="connsiteX0" fmla="*/ 7772397 w 7772397"/>
              <a:gd name="connsiteY0" fmla="*/ 3179669 h 3179669"/>
              <a:gd name="connsiteX1" fmla="*/ 0 w 7772397"/>
              <a:gd name="connsiteY1" fmla="*/ 3179669 h 3179669"/>
              <a:gd name="connsiteX2" fmla="*/ 0 w 7772397"/>
              <a:gd name="connsiteY2" fmla="*/ 0 h 3179669"/>
              <a:gd name="connsiteX3" fmla="*/ 17392 w 7772397"/>
              <a:gd name="connsiteY3" fmla="*/ 1152 h 3179669"/>
              <a:gd name="connsiteX4" fmla="*/ 7725895 w 7772397"/>
              <a:gd name="connsiteY4" fmla="*/ 2230755 h 3179669"/>
              <a:gd name="connsiteX5" fmla="*/ 7772397 w 7772397"/>
              <a:gd name="connsiteY5" fmla="*/ 2245448 h 317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397" h="3179669">
                <a:moveTo>
                  <a:pt x="7772397" y="3179669"/>
                </a:moveTo>
                <a:lnTo>
                  <a:pt x="0" y="3179669"/>
                </a:lnTo>
                <a:lnTo>
                  <a:pt x="0" y="0"/>
                </a:lnTo>
                <a:lnTo>
                  <a:pt x="17392" y="1152"/>
                </a:lnTo>
                <a:cubicBezTo>
                  <a:pt x="4906309" y="358611"/>
                  <a:pt x="5229892" y="1406013"/>
                  <a:pt x="7725895" y="2230755"/>
                </a:cubicBezTo>
                <a:lnTo>
                  <a:pt x="7772397" y="2245448"/>
                </a:lnTo>
                <a:close/>
              </a:path>
            </a:pathLst>
          </a:custGeom>
          <a:solidFill>
            <a:srgbClr val="D5D5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D3970286-1029-FB39-4A91-83CF33D7EB45}"/>
              </a:ext>
            </a:extLst>
          </p:cNvPr>
          <p:cNvGrpSpPr/>
          <p:nvPr/>
        </p:nvGrpSpPr>
        <p:grpSpPr>
          <a:xfrm>
            <a:off x="7110003" y="4703914"/>
            <a:ext cx="4529328" cy="1493695"/>
            <a:chOff x="7110003" y="4703914"/>
            <a:chExt cx="4529328" cy="1493695"/>
          </a:xfrm>
        </p:grpSpPr>
        <p:sp>
          <p:nvSpPr>
            <p:cNvPr id="63" name="Rectangle: Single Corner Rounded 36">
              <a:extLst>
                <a:ext uri="{FF2B5EF4-FFF2-40B4-BE49-F238E27FC236}">
                  <a16:creationId xmlns:a16="http://schemas.microsoft.com/office/drawing/2014/main" id="{B9D3C447-FE13-2CD6-4118-01BB9FB1E823}"/>
                </a:ext>
              </a:extLst>
            </p:cNvPr>
            <p:cNvSpPr/>
            <p:nvPr/>
          </p:nvSpPr>
          <p:spPr>
            <a:xfrm rot="5400000">
              <a:off x="8701305" y="3259582"/>
              <a:ext cx="1414720" cy="4461333"/>
            </a:xfrm>
            <a:prstGeom prst="round1Rect">
              <a:avLst>
                <a:gd name="adj" fmla="val 21639"/>
              </a:avLst>
            </a:prstGeom>
            <a:solidFill>
              <a:srgbClr val="74B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9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8" name="Group 7">
              <a:extLst>
                <a:ext uri="{FF2B5EF4-FFF2-40B4-BE49-F238E27FC236}">
                  <a16:creationId xmlns:a16="http://schemas.microsoft.com/office/drawing/2014/main" id="{F1DE0874-EF77-B528-F1E2-D967110B2A4B}"/>
                </a:ext>
              </a:extLst>
            </p:cNvPr>
            <p:cNvGrpSpPr/>
            <p:nvPr/>
          </p:nvGrpSpPr>
          <p:grpSpPr>
            <a:xfrm>
              <a:off x="7110003" y="4703914"/>
              <a:ext cx="4461331" cy="1414720"/>
              <a:chOff x="6673515" y="4342947"/>
              <a:chExt cx="4678162" cy="1414720"/>
            </a:xfrm>
          </p:grpSpPr>
          <p:sp>
            <p:nvSpPr>
              <p:cNvPr id="37" name="Rectangle: Single Corner Rounded 36">
                <a:extLst>
                  <a:ext uri="{FF2B5EF4-FFF2-40B4-BE49-F238E27FC236}">
                    <a16:creationId xmlns:a16="http://schemas.microsoft.com/office/drawing/2014/main" id="{C6B971AB-5A3A-8579-10F0-050E1A0EBFDA}"/>
                  </a:ext>
                </a:extLst>
              </p:cNvPr>
              <p:cNvSpPr/>
              <p:nvPr/>
            </p:nvSpPr>
            <p:spPr>
              <a:xfrm rot="5400000">
                <a:off x="8305236" y="2711226"/>
                <a:ext cx="1414720" cy="4678162"/>
              </a:xfrm>
              <a:prstGeom prst="round1Rect">
                <a:avLst/>
              </a:prstGeom>
              <a:solidFill>
                <a:schemeClr val="bg1"/>
              </a:solidFill>
              <a:ln>
                <a:solidFill>
                  <a:srgbClr val="369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8" name="TextBox 37">
                <a:extLst>
                  <a:ext uri="{FF2B5EF4-FFF2-40B4-BE49-F238E27FC236}">
                    <a16:creationId xmlns:a16="http://schemas.microsoft.com/office/drawing/2014/main" id="{A257C942-0481-D859-DBA3-4E33D1424AEE}"/>
                  </a:ext>
                </a:extLst>
              </p:cNvPr>
              <p:cNvSpPr txBox="1"/>
              <p:nvPr/>
            </p:nvSpPr>
            <p:spPr>
              <a:xfrm>
                <a:off x="6735902" y="4690672"/>
                <a:ext cx="4615775" cy="945131"/>
              </a:xfrm>
              <a:prstGeom prst="rect">
                <a:avLst/>
              </a:prstGeom>
              <a:noFill/>
            </p:spPr>
            <p:txBody>
              <a:bodyPr wrap="square" rtlCol="0">
                <a:spAutoFit/>
              </a:bodyPr>
              <a:lstStyle/>
              <a:p>
                <a:pPr>
                  <a:lnSpc>
                    <a:spcPts val="1680"/>
                  </a:lnSpc>
                </a:pPr>
                <a:r>
                  <a:rPr lang="en-US" sz="1100" i="1"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A quantifiable measure to evaluate the AI's performance</a:t>
                </a:r>
              </a:p>
              <a:p>
                <a:pPr>
                  <a:lnSpc>
                    <a:spcPts val="1680"/>
                  </a:lnSpc>
                </a:pPr>
                <a:r>
                  <a:rPr lang="en-US" sz="1100" b="1"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Example</a:t>
                </a:r>
                <a:r>
                  <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Achieve an average response time of under 1 minute and maintain a 90% customer satisfaction rate within the first six months.</a:t>
                </a:r>
                <a:endParaRPr lang="en-IN" sz="1100" i="1"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grpSp>
      <p:grpSp>
        <p:nvGrpSpPr>
          <p:cNvPr id="4" name="Group 3">
            <a:extLst>
              <a:ext uri="{FF2B5EF4-FFF2-40B4-BE49-F238E27FC236}">
                <a16:creationId xmlns:a16="http://schemas.microsoft.com/office/drawing/2014/main" id="{F5BBFFEA-2DC3-3793-5A7A-5EC9BEE2340A}"/>
              </a:ext>
            </a:extLst>
          </p:cNvPr>
          <p:cNvGrpSpPr/>
          <p:nvPr/>
        </p:nvGrpSpPr>
        <p:grpSpPr>
          <a:xfrm>
            <a:off x="7116162" y="2986204"/>
            <a:ext cx="4523169" cy="1479065"/>
            <a:chOff x="7116162" y="2986204"/>
            <a:chExt cx="4523169" cy="1479065"/>
          </a:xfrm>
        </p:grpSpPr>
        <p:sp>
          <p:nvSpPr>
            <p:cNvPr id="31" name="Rectangle: Single Corner Rounded 36">
              <a:extLst>
                <a:ext uri="{FF2B5EF4-FFF2-40B4-BE49-F238E27FC236}">
                  <a16:creationId xmlns:a16="http://schemas.microsoft.com/office/drawing/2014/main" id="{EDD08ECD-DAD2-0AF0-754D-A32FFAB41F11}"/>
                </a:ext>
              </a:extLst>
            </p:cNvPr>
            <p:cNvSpPr/>
            <p:nvPr/>
          </p:nvSpPr>
          <p:spPr>
            <a:xfrm rot="5400000">
              <a:off x="8701305" y="1527242"/>
              <a:ext cx="1414720" cy="4461333"/>
            </a:xfrm>
            <a:prstGeom prst="round1Rect">
              <a:avLst>
                <a:gd name="adj" fmla="val 21639"/>
              </a:avLst>
            </a:prstGeom>
            <a:solidFill>
              <a:srgbClr val="74B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9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7" name="Group 6">
              <a:extLst>
                <a:ext uri="{FF2B5EF4-FFF2-40B4-BE49-F238E27FC236}">
                  <a16:creationId xmlns:a16="http://schemas.microsoft.com/office/drawing/2014/main" id="{CE429A94-CCB8-CF81-5FBF-74E64E20B8FE}"/>
                </a:ext>
              </a:extLst>
            </p:cNvPr>
            <p:cNvGrpSpPr/>
            <p:nvPr/>
          </p:nvGrpSpPr>
          <p:grpSpPr>
            <a:xfrm>
              <a:off x="7116162" y="2986204"/>
              <a:ext cx="4461332" cy="1414720"/>
              <a:chOff x="6673515" y="2721642"/>
              <a:chExt cx="4678163" cy="1414720"/>
            </a:xfrm>
            <a:noFill/>
          </p:grpSpPr>
          <p:sp>
            <p:nvSpPr>
              <p:cNvPr id="23" name="Rectangle: Single Corner Rounded 22">
                <a:extLst>
                  <a:ext uri="{FF2B5EF4-FFF2-40B4-BE49-F238E27FC236}">
                    <a16:creationId xmlns:a16="http://schemas.microsoft.com/office/drawing/2014/main" id="{8CB10F7A-63E2-20B8-8C98-B6DE28608A67}"/>
                  </a:ext>
                </a:extLst>
              </p:cNvPr>
              <p:cNvSpPr/>
              <p:nvPr/>
            </p:nvSpPr>
            <p:spPr>
              <a:xfrm rot="5400000">
                <a:off x="8305236" y="1089921"/>
                <a:ext cx="1414720" cy="4678162"/>
              </a:xfrm>
              <a:prstGeom prst="round1Rect">
                <a:avLst/>
              </a:prstGeom>
              <a:solidFill>
                <a:schemeClr val="bg1"/>
              </a:solidFill>
              <a:ln>
                <a:solidFill>
                  <a:srgbClr val="369A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ts val="1480"/>
                  </a:lnSpc>
                </a:pPr>
                <a:endPar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5" name="TextBox 44">
                <a:extLst>
                  <a:ext uri="{FF2B5EF4-FFF2-40B4-BE49-F238E27FC236}">
                    <a16:creationId xmlns:a16="http://schemas.microsoft.com/office/drawing/2014/main" id="{D6550852-33CA-5FD6-DC64-0F732655A59A}"/>
                  </a:ext>
                </a:extLst>
              </p:cNvPr>
              <p:cNvSpPr txBox="1"/>
              <p:nvPr/>
            </p:nvSpPr>
            <p:spPr>
              <a:xfrm>
                <a:off x="6743161" y="3164438"/>
                <a:ext cx="4608517" cy="727122"/>
              </a:xfrm>
              <a:prstGeom prst="rect">
                <a:avLst/>
              </a:prstGeom>
              <a:grpFill/>
            </p:spPr>
            <p:txBody>
              <a:bodyPr wrap="square" rtlCol="0">
                <a:spAutoFit/>
              </a:bodyPr>
              <a:lstStyle/>
              <a:p>
                <a:pPr>
                  <a:lnSpc>
                    <a:spcPts val="1680"/>
                  </a:lnSpc>
                </a:pPr>
                <a:r>
                  <a:rPr lang="en-US" sz="1100" i="1"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The desired outcome of the AI implementation</a:t>
                </a:r>
              </a:p>
              <a:p>
                <a:pPr>
                  <a:lnSpc>
                    <a:spcPts val="1680"/>
                  </a:lnSpc>
                </a:pPr>
                <a:r>
                  <a:rPr lang="en-US" sz="1100" b="1"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Example</a:t>
                </a:r>
                <a:r>
                  <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Re</a:t>
                </a:r>
                <a:r>
                  <a:rPr lang="en-US" sz="1100">
                    <a:latin typeface="Roboto" panose="02000000000000000000" pitchFamily="2" charset="0"/>
                    <a:ea typeface="Roboto" panose="02000000000000000000" pitchFamily="2" charset="0"/>
                    <a:cs typeface="Roboto" panose="02000000000000000000" pitchFamily="2" charset="0"/>
                  </a:rPr>
                  <a:t>duce average response time for customer inquiries by 50%.</a:t>
                </a:r>
                <a:endParaRPr lang="en-IN"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grpSp>
      <p:sp>
        <p:nvSpPr>
          <p:cNvPr id="28" name="TextBox 27">
            <a:extLst>
              <a:ext uri="{FF2B5EF4-FFF2-40B4-BE49-F238E27FC236}">
                <a16:creationId xmlns:a16="http://schemas.microsoft.com/office/drawing/2014/main" id="{64D9837E-4B51-8A35-EAE9-A7A3B75C3D2B}"/>
              </a:ext>
            </a:extLst>
          </p:cNvPr>
          <p:cNvSpPr txBox="1"/>
          <p:nvPr/>
        </p:nvSpPr>
        <p:spPr>
          <a:xfrm>
            <a:off x="749607" y="2598616"/>
            <a:ext cx="4151291" cy="2318583"/>
          </a:xfrm>
          <a:prstGeom prst="rect">
            <a:avLst/>
          </a:prstGeom>
          <a:noFill/>
        </p:spPr>
        <p:txBody>
          <a:bodyPr wrap="square" lIns="25200" rIns="90000" rtlCol="0">
            <a:spAutoFit/>
          </a:bodyPr>
          <a:lstStyle/>
          <a:p>
            <a:pPr>
              <a:lnSpc>
                <a:spcPct val="150000"/>
              </a:lnSpc>
            </a:pPr>
            <a:r>
              <a:rPr lang="en-US" sz="1400">
                <a:latin typeface="Roboto" panose="02000000000000000000" pitchFamily="2" charset="0"/>
                <a:ea typeface="Roboto" panose="02000000000000000000" pitchFamily="2" charset="0"/>
                <a:cs typeface="Roboto" panose="02000000000000000000" pitchFamily="2" charset="0"/>
              </a:rPr>
              <a:t>Setting AI targets is crucial for adoption. For each use case, define a goal (purpose), an objective (desired outcome), and a success metric (performance measure). This approach ensures proper solution selection, quick value realization, and alignment with business objectives, maximizing AI's impact.</a:t>
            </a:r>
            <a:endParaRPr lang="en-IN" sz="1400">
              <a:latin typeface="Roboto" panose="02000000000000000000" pitchFamily="2" charset="0"/>
              <a:ea typeface="Roboto" panose="02000000000000000000" pitchFamily="2" charset="0"/>
              <a:cs typeface="Roboto" panose="02000000000000000000" pitchFamily="2" charset="0"/>
            </a:endParaRPr>
          </a:p>
        </p:txBody>
      </p:sp>
      <p:sp>
        <p:nvSpPr>
          <p:cNvPr id="51" name="Rectangle: Single Corner Rounded 3">
            <a:extLst>
              <a:ext uri="{FF2B5EF4-FFF2-40B4-BE49-F238E27FC236}">
                <a16:creationId xmlns:a16="http://schemas.microsoft.com/office/drawing/2014/main" id="{2AA0DAFB-7590-2B12-C38B-7968507CB48B}"/>
              </a:ext>
            </a:extLst>
          </p:cNvPr>
          <p:cNvSpPr/>
          <p:nvPr/>
        </p:nvSpPr>
        <p:spPr>
          <a:xfrm flipH="1">
            <a:off x="508928" y="353084"/>
            <a:ext cx="6340315" cy="1287427"/>
          </a:xfrm>
          <a:prstGeom prst="round1Rect">
            <a:avLst>
              <a:gd name="adj" fmla="val 30982"/>
            </a:avLst>
          </a:prstGeom>
          <a:noFill/>
          <a:ln w="19050">
            <a:solidFill>
              <a:srgbClr val="FFFFFF"/>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30" name="moving straight is what we do">
            <a:extLst>
              <a:ext uri="{FF2B5EF4-FFF2-40B4-BE49-F238E27FC236}">
                <a16:creationId xmlns:a16="http://schemas.microsoft.com/office/drawing/2014/main" id="{A9C16DA8-02D0-9791-D78F-BA75CCE3EF0B}"/>
              </a:ext>
            </a:extLst>
          </p:cNvPr>
          <p:cNvSpPr txBox="1"/>
          <p:nvPr/>
        </p:nvSpPr>
        <p:spPr>
          <a:xfrm>
            <a:off x="838200" y="793530"/>
            <a:ext cx="5952432" cy="42062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l">
              <a:lnSpc>
                <a:spcPct val="100000"/>
              </a:lnSpc>
            </a:pPr>
            <a:r>
              <a:rPr lang="en-US" sz="2400" b="1" cap="none">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Setting AI targets</a:t>
            </a:r>
          </a:p>
        </p:txBody>
      </p:sp>
      <p:grpSp>
        <p:nvGrpSpPr>
          <p:cNvPr id="3" name="Group 2">
            <a:extLst>
              <a:ext uri="{FF2B5EF4-FFF2-40B4-BE49-F238E27FC236}">
                <a16:creationId xmlns:a16="http://schemas.microsoft.com/office/drawing/2014/main" id="{F2D3342F-98EF-3690-D7B0-51DB61E3EA9C}"/>
              </a:ext>
            </a:extLst>
          </p:cNvPr>
          <p:cNvGrpSpPr/>
          <p:nvPr/>
        </p:nvGrpSpPr>
        <p:grpSpPr>
          <a:xfrm>
            <a:off x="7116162" y="1283865"/>
            <a:ext cx="4523169" cy="1485113"/>
            <a:chOff x="7116162" y="1283865"/>
            <a:chExt cx="4523169" cy="1485113"/>
          </a:xfrm>
        </p:grpSpPr>
        <p:sp>
          <p:nvSpPr>
            <p:cNvPr id="32" name="Rectangle: Single Corner Rounded 36">
              <a:extLst>
                <a:ext uri="{FF2B5EF4-FFF2-40B4-BE49-F238E27FC236}">
                  <a16:creationId xmlns:a16="http://schemas.microsoft.com/office/drawing/2014/main" id="{108133D5-13F4-3CA5-1379-023C6763C085}"/>
                </a:ext>
              </a:extLst>
            </p:cNvPr>
            <p:cNvSpPr/>
            <p:nvPr/>
          </p:nvSpPr>
          <p:spPr>
            <a:xfrm rot="5400000">
              <a:off x="8701305" y="-169049"/>
              <a:ext cx="1414720" cy="4461333"/>
            </a:xfrm>
            <a:prstGeom prst="round1Rect">
              <a:avLst>
                <a:gd name="adj" fmla="val 21639"/>
              </a:avLst>
            </a:prstGeom>
            <a:solidFill>
              <a:srgbClr val="74B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9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48D3CB5B-7E0D-1C75-CC94-04D1E6E6C184}"/>
                </a:ext>
              </a:extLst>
            </p:cNvPr>
            <p:cNvGrpSpPr/>
            <p:nvPr/>
          </p:nvGrpSpPr>
          <p:grpSpPr>
            <a:xfrm>
              <a:off x="7116162" y="1283865"/>
              <a:ext cx="4461331" cy="1414720"/>
              <a:chOff x="6673515" y="1100328"/>
              <a:chExt cx="4678162" cy="1414720"/>
            </a:xfrm>
          </p:grpSpPr>
          <p:sp>
            <p:nvSpPr>
              <p:cNvPr id="36" name="Rectangle: Single Corner Rounded 35">
                <a:extLst>
                  <a:ext uri="{FF2B5EF4-FFF2-40B4-BE49-F238E27FC236}">
                    <a16:creationId xmlns:a16="http://schemas.microsoft.com/office/drawing/2014/main" id="{6AB377F4-FAF5-5C7C-1FA1-04CC030ACAF4}"/>
                  </a:ext>
                </a:extLst>
              </p:cNvPr>
              <p:cNvSpPr/>
              <p:nvPr/>
            </p:nvSpPr>
            <p:spPr>
              <a:xfrm rot="5400000">
                <a:off x="8305236" y="-531393"/>
                <a:ext cx="1414720" cy="4678162"/>
              </a:xfrm>
              <a:prstGeom prst="round1Rect">
                <a:avLst/>
              </a:prstGeom>
              <a:solidFill>
                <a:schemeClr val="bg1"/>
              </a:solidFill>
              <a:ln>
                <a:solidFill>
                  <a:srgbClr val="369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2" name="TextBox 41">
                <a:extLst>
                  <a:ext uri="{FF2B5EF4-FFF2-40B4-BE49-F238E27FC236}">
                    <a16:creationId xmlns:a16="http://schemas.microsoft.com/office/drawing/2014/main" id="{7E866171-3827-7A3B-10B2-CF55D35B2DAB}"/>
                  </a:ext>
                </a:extLst>
              </p:cNvPr>
              <p:cNvSpPr txBox="1"/>
              <p:nvPr/>
            </p:nvSpPr>
            <p:spPr>
              <a:xfrm>
                <a:off x="6743161" y="1562807"/>
                <a:ext cx="4273340" cy="509114"/>
              </a:xfrm>
              <a:prstGeom prst="rect">
                <a:avLst/>
              </a:prstGeom>
              <a:noFill/>
            </p:spPr>
            <p:txBody>
              <a:bodyPr wrap="square" rtlCol="0">
                <a:spAutoFit/>
              </a:bodyPr>
              <a:lstStyle/>
              <a:p>
                <a:pPr>
                  <a:lnSpc>
                    <a:spcPts val="1680"/>
                  </a:lnSpc>
                </a:pPr>
                <a:r>
                  <a:rPr lang="en-US" sz="1100" i="1"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A general purpose for the AI initiative</a:t>
                </a:r>
              </a:p>
              <a:p>
                <a:pPr>
                  <a:lnSpc>
                    <a:spcPts val="1680"/>
                  </a:lnSpc>
                </a:pPr>
                <a:r>
                  <a:rPr lang="en-US" sz="1100" b="1"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Example</a:t>
                </a:r>
                <a:r>
                  <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Enhance customer support efficiency.</a:t>
                </a:r>
                <a:endParaRPr lang="en-IN"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grpSp>
      <p:grpSp>
        <p:nvGrpSpPr>
          <p:cNvPr id="9" name="Group 8">
            <a:extLst>
              <a:ext uri="{FF2B5EF4-FFF2-40B4-BE49-F238E27FC236}">
                <a16:creationId xmlns:a16="http://schemas.microsoft.com/office/drawing/2014/main" id="{5611E654-34E7-F028-3F17-C87B526C1911}"/>
              </a:ext>
            </a:extLst>
          </p:cNvPr>
          <p:cNvGrpSpPr/>
          <p:nvPr/>
        </p:nvGrpSpPr>
        <p:grpSpPr>
          <a:xfrm>
            <a:off x="5589336" y="2986195"/>
            <a:ext cx="1549018" cy="1666070"/>
            <a:chOff x="5573294" y="2986195"/>
            <a:chExt cx="1549018" cy="1666070"/>
          </a:xfrm>
        </p:grpSpPr>
        <p:pic>
          <p:nvPicPr>
            <p:cNvPr id="57" name="Picture 56">
              <a:extLst>
                <a:ext uri="{FF2B5EF4-FFF2-40B4-BE49-F238E27FC236}">
                  <a16:creationId xmlns:a16="http://schemas.microsoft.com/office/drawing/2014/main" id="{5F77EACA-CD44-48F3-1ADD-00C235AD9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6222128" y="3752081"/>
              <a:ext cx="251350" cy="1549017"/>
            </a:xfrm>
            <a:prstGeom prst="rect">
              <a:avLst/>
            </a:prstGeom>
          </p:spPr>
        </p:pic>
        <p:sp>
          <p:nvSpPr>
            <p:cNvPr id="34" name="Rectangle: Single Corner Rounded 7">
              <a:extLst>
                <a:ext uri="{FF2B5EF4-FFF2-40B4-BE49-F238E27FC236}">
                  <a16:creationId xmlns:a16="http://schemas.microsoft.com/office/drawing/2014/main" id="{A95BB10A-A92B-072D-E189-70FE8ABD1FB6}"/>
                </a:ext>
              </a:extLst>
            </p:cNvPr>
            <p:cNvSpPr/>
            <p:nvPr/>
          </p:nvSpPr>
          <p:spPr>
            <a:xfrm flipH="1">
              <a:off x="5587956" y="2986195"/>
              <a:ext cx="1534356" cy="1414720"/>
            </a:xfrm>
            <a:prstGeom prst="round1Rect">
              <a:avLst>
                <a:gd name="adj" fmla="val 18476"/>
              </a:avLst>
            </a:prstGeom>
            <a:gradFill flip="none" rotWithShape="1">
              <a:gsLst>
                <a:gs pos="0">
                  <a:srgbClr val="74BFAB"/>
                </a:gs>
                <a:gs pos="84000">
                  <a:srgbClr val="369ABA"/>
                </a:gs>
              </a:gsLst>
              <a:path path="circle">
                <a:fillToRect t="100000" r="100000"/>
              </a:path>
              <a:tileRect l="-100000" b="-100000"/>
            </a:gradFill>
            <a:ln>
              <a:noFill/>
            </a:ln>
            <a:effectLst>
              <a:outerShdw blurRad="12700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48" name="moving straight is what we do">
              <a:extLst>
                <a:ext uri="{FF2B5EF4-FFF2-40B4-BE49-F238E27FC236}">
                  <a16:creationId xmlns:a16="http://schemas.microsoft.com/office/drawing/2014/main" id="{21720055-DE74-A5C4-40CF-67B4A64D9213}"/>
                </a:ext>
              </a:extLst>
            </p:cNvPr>
            <p:cNvSpPr txBox="1"/>
            <p:nvPr/>
          </p:nvSpPr>
          <p:spPr>
            <a:xfrm>
              <a:off x="5581797" y="3575574"/>
              <a:ext cx="1534356" cy="251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defTabSz="1828800">
                <a:lnSpc>
                  <a:spcPct val="100000"/>
                </a:lnSpc>
                <a:defRPr/>
              </a:pPr>
              <a:r>
                <a:rPr lang="en-US" sz="1300" b="1" cap="none">
                  <a:solidFill>
                    <a:srgbClr val="FFFFFF"/>
                  </a:solidFill>
                  <a:latin typeface="Roboto" panose="02000000000000000000" pitchFamily="2" charset="0"/>
                  <a:ea typeface="Roboto" panose="02000000000000000000" pitchFamily="2" charset="0"/>
                  <a:cs typeface="Roboto" panose="02000000000000000000" pitchFamily="2" charset="0"/>
                </a:rPr>
                <a:t>Objective</a:t>
              </a:r>
            </a:p>
          </p:txBody>
        </p:sp>
      </p:grpSp>
      <p:grpSp>
        <p:nvGrpSpPr>
          <p:cNvPr id="10" name="Group 9">
            <a:extLst>
              <a:ext uri="{FF2B5EF4-FFF2-40B4-BE49-F238E27FC236}">
                <a16:creationId xmlns:a16="http://schemas.microsoft.com/office/drawing/2014/main" id="{67BF366D-AA5D-303D-462E-557B48FBE676}"/>
              </a:ext>
            </a:extLst>
          </p:cNvPr>
          <p:cNvGrpSpPr/>
          <p:nvPr/>
        </p:nvGrpSpPr>
        <p:grpSpPr>
          <a:xfrm>
            <a:off x="5589336" y="4703914"/>
            <a:ext cx="1551359" cy="1662255"/>
            <a:chOff x="5573294" y="4703914"/>
            <a:chExt cx="1551359" cy="1662255"/>
          </a:xfrm>
        </p:grpSpPr>
        <p:pic>
          <p:nvPicPr>
            <p:cNvPr id="58" name="Picture 57">
              <a:extLst>
                <a:ext uri="{FF2B5EF4-FFF2-40B4-BE49-F238E27FC236}">
                  <a16:creationId xmlns:a16="http://schemas.microsoft.com/office/drawing/2014/main" id="{404E891E-0AE1-CAB0-F0F4-FCD9B70C2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6222128" y="5465985"/>
              <a:ext cx="251350" cy="1549017"/>
            </a:xfrm>
            <a:prstGeom prst="rect">
              <a:avLst/>
            </a:prstGeom>
          </p:spPr>
        </p:pic>
        <p:sp>
          <p:nvSpPr>
            <p:cNvPr id="35" name="Rectangle: Single Corner Rounded 7">
              <a:extLst>
                <a:ext uri="{FF2B5EF4-FFF2-40B4-BE49-F238E27FC236}">
                  <a16:creationId xmlns:a16="http://schemas.microsoft.com/office/drawing/2014/main" id="{1D3F4F71-63E0-B3C3-63FD-6DD656F26FCA}"/>
                </a:ext>
              </a:extLst>
            </p:cNvPr>
            <p:cNvSpPr/>
            <p:nvPr/>
          </p:nvSpPr>
          <p:spPr>
            <a:xfrm flipH="1">
              <a:off x="5581797" y="4703914"/>
              <a:ext cx="1534356" cy="1414720"/>
            </a:xfrm>
            <a:prstGeom prst="round1Rect">
              <a:avLst>
                <a:gd name="adj" fmla="val 18476"/>
              </a:avLst>
            </a:prstGeom>
            <a:gradFill flip="none" rotWithShape="1">
              <a:gsLst>
                <a:gs pos="15000">
                  <a:srgbClr val="74BFAB"/>
                </a:gs>
                <a:gs pos="100000">
                  <a:srgbClr val="369ABA"/>
                </a:gs>
              </a:gsLst>
              <a:path path="circle">
                <a:fillToRect t="100000" r="100000"/>
              </a:path>
              <a:tileRect l="-100000" b="-100000"/>
            </a:gradFill>
            <a:ln>
              <a:noFill/>
            </a:ln>
            <a:effectLst>
              <a:outerShdw blurRad="12700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49" name="moving straight is what we do">
              <a:extLst>
                <a:ext uri="{FF2B5EF4-FFF2-40B4-BE49-F238E27FC236}">
                  <a16:creationId xmlns:a16="http://schemas.microsoft.com/office/drawing/2014/main" id="{EAA68989-2DC1-6C05-9B1D-8A96216D6F84}"/>
                </a:ext>
              </a:extLst>
            </p:cNvPr>
            <p:cNvSpPr txBox="1"/>
            <p:nvPr/>
          </p:nvSpPr>
          <p:spPr>
            <a:xfrm>
              <a:off x="5590297" y="5290634"/>
              <a:ext cx="1534356" cy="251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defTabSz="1828800">
                <a:lnSpc>
                  <a:spcPct val="100000"/>
                </a:lnSpc>
                <a:defRPr/>
              </a:pPr>
              <a:r>
                <a:rPr lang="en-US" sz="1300" b="1" cap="none">
                  <a:solidFill>
                    <a:srgbClr val="FFFFFF"/>
                  </a:solidFill>
                  <a:latin typeface="Roboto" panose="02000000000000000000" pitchFamily="2" charset="0"/>
                  <a:ea typeface="Roboto" panose="02000000000000000000" pitchFamily="2" charset="0"/>
                  <a:cs typeface="Roboto" panose="02000000000000000000" pitchFamily="2" charset="0"/>
                </a:rPr>
                <a:t>Success metric</a:t>
              </a:r>
            </a:p>
          </p:txBody>
        </p:sp>
      </p:grpSp>
      <p:grpSp>
        <p:nvGrpSpPr>
          <p:cNvPr id="6" name="Group 5">
            <a:extLst>
              <a:ext uri="{FF2B5EF4-FFF2-40B4-BE49-F238E27FC236}">
                <a16:creationId xmlns:a16="http://schemas.microsoft.com/office/drawing/2014/main" id="{E428A4FA-5FC0-B85E-0298-109FC17D0C5F}"/>
              </a:ext>
            </a:extLst>
          </p:cNvPr>
          <p:cNvGrpSpPr/>
          <p:nvPr/>
        </p:nvGrpSpPr>
        <p:grpSpPr>
          <a:xfrm>
            <a:off x="5597835" y="1283865"/>
            <a:ext cx="1549017" cy="1664560"/>
            <a:chOff x="5581793" y="1283865"/>
            <a:chExt cx="1549017" cy="1664560"/>
          </a:xfrm>
        </p:grpSpPr>
        <p:pic>
          <p:nvPicPr>
            <p:cNvPr id="56" name="Picture 55">
              <a:extLst>
                <a:ext uri="{FF2B5EF4-FFF2-40B4-BE49-F238E27FC236}">
                  <a16:creationId xmlns:a16="http://schemas.microsoft.com/office/drawing/2014/main" id="{C854ACFC-8C46-F6D3-A1A6-E03B227A9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6230627" y="2048241"/>
              <a:ext cx="251350" cy="1549017"/>
            </a:xfrm>
            <a:prstGeom prst="rect">
              <a:avLst/>
            </a:prstGeom>
          </p:spPr>
        </p:pic>
        <p:sp>
          <p:nvSpPr>
            <p:cNvPr id="33" name="Rectangle: Single Corner Rounded 7">
              <a:extLst>
                <a:ext uri="{FF2B5EF4-FFF2-40B4-BE49-F238E27FC236}">
                  <a16:creationId xmlns:a16="http://schemas.microsoft.com/office/drawing/2014/main" id="{E40DA21F-0ABE-E510-C431-401967BC4195}"/>
                </a:ext>
              </a:extLst>
            </p:cNvPr>
            <p:cNvSpPr/>
            <p:nvPr/>
          </p:nvSpPr>
          <p:spPr>
            <a:xfrm flipH="1">
              <a:off x="5587956" y="1283865"/>
              <a:ext cx="1534356" cy="1414720"/>
            </a:xfrm>
            <a:prstGeom prst="round1Rect">
              <a:avLst>
                <a:gd name="adj" fmla="val 18476"/>
              </a:avLst>
            </a:prstGeom>
            <a:gradFill flip="none" rotWithShape="1">
              <a:gsLst>
                <a:gs pos="7000">
                  <a:srgbClr val="74BFAB"/>
                </a:gs>
                <a:gs pos="94000">
                  <a:srgbClr val="369ABA"/>
                </a:gs>
              </a:gsLst>
              <a:path path="circle">
                <a:fillToRect t="100000" r="100000"/>
              </a:path>
              <a:tileRect l="-100000" b="-100000"/>
            </a:gradFill>
            <a:ln>
              <a:noFill/>
            </a:ln>
            <a:effectLst>
              <a:outerShdw blurRad="12700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47" name="moving straight is what we do">
              <a:extLst>
                <a:ext uri="{FF2B5EF4-FFF2-40B4-BE49-F238E27FC236}">
                  <a16:creationId xmlns:a16="http://schemas.microsoft.com/office/drawing/2014/main" id="{ADC9B856-C36D-D18B-8A7C-1B138E1ECE2D}"/>
                </a:ext>
              </a:extLst>
            </p:cNvPr>
            <p:cNvSpPr txBox="1"/>
            <p:nvPr/>
          </p:nvSpPr>
          <p:spPr>
            <a:xfrm>
              <a:off x="5581797" y="1909279"/>
              <a:ext cx="1534356" cy="251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defTabSz="1828800">
                <a:lnSpc>
                  <a:spcPct val="100000"/>
                </a:lnSpc>
                <a:defRPr/>
              </a:pPr>
              <a:r>
                <a:rPr lang="en-US" sz="1300" b="1" cap="none">
                  <a:solidFill>
                    <a:srgbClr val="FFFFFF"/>
                  </a:solidFill>
                  <a:latin typeface="Roboto" panose="02000000000000000000" pitchFamily="2" charset="0"/>
                  <a:ea typeface="Roboto" panose="02000000000000000000" pitchFamily="2" charset="0"/>
                  <a:cs typeface="Roboto" panose="02000000000000000000" pitchFamily="2" charset="0"/>
                </a:rPr>
                <a:t>Goal</a:t>
              </a:r>
            </a:p>
          </p:txBody>
        </p:sp>
      </p:grpSp>
      <p:grpSp>
        <p:nvGrpSpPr>
          <p:cNvPr id="39" name="Group 38">
            <a:extLst>
              <a:ext uri="{FF2B5EF4-FFF2-40B4-BE49-F238E27FC236}">
                <a16:creationId xmlns:a16="http://schemas.microsoft.com/office/drawing/2014/main" id="{626C96D4-6609-6F5F-242B-E6C23BB1F5A0}"/>
              </a:ext>
            </a:extLst>
          </p:cNvPr>
          <p:cNvGrpSpPr/>
          <p:nvPr/>
        </p:nvGrpSpPr>
        <p:grpSpPr>
          <a:xfrm>
            <a:off x="6690217" y="570794"/>
            <a:ext cx="915136" cy="467294"/>
            <a:chOff x="14547068" y="3046436"/>
            <a:chExt cx="3417861" cy="1396240"/>
          </a:xfrm>
          <a:solidFill>
            <a:schemeClr val="bg1"/>
          </a:solidFill>
        </p:grpSpPr>
        <p:sp>
          <p:nvSpPr>
            <p:cNvPr id="40" name="Freeform 39">
              <a:extLst>
                <a:ext uri="{FF2B5EF4-FFF2-40B4-BE49-F238E27FC236}">
                  <a16:creationId xmlns:a16="http://schemas.microsoft.com/office/drawing/2014/main" id="{85EB964E-59BB-7BD6-9F8D-2C63EF734962}"/>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1" name="Freeform 40">
              <a:extLst>
                <a:ext uri="{FF2B5EF4-FFF2-40B4-BE49-F238E27FC236}">
                  <a16:creationId xmlns:a16="http://schemas.microsoft.com/office/drawing/2014/main" id="{B11B6207-6DFD-9B3D-ADD7-D8A247965F1E}"/>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3" name="Freeform 42">
              <a:extLst>
                <a:ext uri="{FF2B5EF4-FFF2-40B4-BE49-F238E27FC236}">
                  <a16:creationId xmlns:a16="http://schemas.microsoft.com/office/drawing/2014/main" id="{86A8FC8D-AD69-31DD-C10B-6CA2663F553A}"/>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242209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6732-0AE2-9558-1BA8-AB4D19699065}"/>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49F04C2F-2B4D-2CDA-39F7-F2B7B6398D4D}"/>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28D8EEBA-4B4C-7ECC-9E80-9C6EF228BAB8}"/>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A0FC6945-7C2F-A213-8FA8-951E202B34E3}"/>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EE178B00-E571-1969-E2F7-C1EE4FD37FF3}"/>
              </a:ext>
            </a:extLst>
          </p:cNvPr>
          <p:cNvGrpSpPr/>
          <p:nvPr/>
        </p:nvGrpSpPr>
        <p:grpSpPr>
          <a:xfrm>
            <a:off x="6664147" y="354512"/>
            <a:ext cx="4664473" cy="974839"/>
            <a:chOff x="7191772" y="371804"/>
            <a:chExt cx="4664473" cy="974839"/>
          </a:xfrm>
        </p:grpSpPr>
        <p:sp>
          <p:nvSpPr>
            <p:cNvPr id="189" name="Lorem ipsum dolor sit elit, consect loreretur adipiscing nisi aute. Lorem ipsum">
              <a:extLst>
                <a:ext uri="{FF2B5EF4-FFF2-40B4-BE49-F238E27FC236}">
                  <a16:creationId xmlns:a16="http://schemas.microsoft.com/office/drawing/2014/main" id="{E34F95F8-81C6-A423-241B-B2B51AD57D1C}"/>
                </a:ext>
              </a:extLst>
            </p:cNvPr>
            <p:cNvSpPr txBox="1"/>
            <p:nvPr/>
          </p:nvSpPr>
          <p:spPr>
            <a:xfrm>
              <a:off x="7191773" y="760008"/>
              <a:ext cx="3380276"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IN"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848550A5-D76A-BBAC-F627-3A61586CB670}"/>
                </a:ext>
              </a:extLst>
            </p:cNvPr>
            <p:cNvSpPr txBox="1"/>
            <p:nvPr/>
          </p:nvSpPr>
          <p:spPr>
            <a:xfrm>
              <a:off x="7191772" y="371804"/>
              <a:ext cx="4664473"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369ABA"/>
                  </a:solidFill>
                  <a:latin typeface="Roboto" panose="02000000000000000000" pitchFamily="2" charset="0"/>
                  <a:ea typeface="Roboto" panose="02000000000000000000" pitchFamily="2" charset="0"/>
                  <a:cs typeface="Roboto" panose="02000000000000000000" pitchFamily="2" charset="0"/>
                </a:rPr>
                <a:t>Overview of Microsoft AI solutions (SaaS, PaaS, IaaS)</a:t>
              </a:r>
              <a:endParaRPr lang="en-US" sz="1400" b="1" spc="0">
                <a:solidFill>
                  <a:srgbClr val="369ABA"/>
                </a:solidFill>
                <a:latin typeface="Roboto" panose="02000000000000000000" pitchFamily="2" charset="0"/>
                <a:ea typeface="Roboto" panose="02000000000000000000" pitchFamily="2" charset="0"/>
                <a:cs typeface="Roboto" panose="02000000000000000000" pitchFamily="2" charset="0"/>
              </a:endParaRPr>
            </a:p>
          </p:txBody>
        </p:sp>
      </p:grpSp>
      <p:sp>
        <p:nvSpPr>
          <p:cNvPr id="191" name="Oval 190">
            <a:extLst>
              <a:ext uri="{FF2B5EF4-FFF2-40B4-BE49-F238E27FC236}">
                <a16:creationId xmlns:a16="http://schemas.microsoft.com/office/drawing/2014/main" id="{40EB8C9F-77F1-7895-31D3-9BAC4BD93BEF}"/>
              </a:ext>
            </a:extLst>
          </p:cNvPr>
          <p:cNvSpPr/>
          <p:nvPr/>
        </p:nvSpPr>
        <p:spPr>
          <a:xfrm flipH="1">
            <a:off x="7098830" y="3238885"/>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9D79017B-1F7C-6A84-93AC-98C2D2A03908}"/>
              </a:ext>
            </a:extLst>
          </p:cNvPr>
          <p:cNvSpPr/>
          <p:nvPr/>
        </p:nvSpPr>
        <p:spPr>
          <a:xfrm flipH="1">
            <a:off x="6202351" y="557870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39E86B66-323E-F193-7A78-9CE640D554D9}"/>
              </a:ext>
            </a:extLst>
          </p:cNvPr>
          <p:cNvGrpSpPr/>
          <p:nvPr/>
        </p:nvGrpSpPr>
        <p:grpSpPr>
          <a:xfrm>
            <a:off x="6885228" y="5395434"/>
            <a:ext cx="4503271" cy="1002993"/>
            <a:chOff x="8106170" y="3841938"/>
            <a:chExt cx="4503271" cy="1002993"/>
          </a:xfrm>
        </p:grpSpPr>
        <p:sp>
          <p:nvSpPr>
            <p:cNvPr id="197" name="Lorem ipsum dolor sit elit, consect loreretur adipiscing nisi aute. Lorem ipsum">
              <a:extLst>
                <a:ext uri="{FF2B5EF4-FFF2-40B4-BE49-F238E27FC236}">
                  <a16:creationId xmlns:a16="http://schemas.microsoft.com/office/drawing/2014/main" id="{3793A00A-C53D-3E25-77D3-97ADF0931737}"/>
                </a:ext>
              </a:extLst>
            </p:cNvPr>
            <p:cNvSpPr txBox="1"/>
            <p:nvPr/>
          </p:nvSpPr>
          <p:spPr>
            <a:xfrm>
              <a:off x="8106171" y="4421738"/>
              <a:ext cx="4222310" cy="423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lang="en-IN"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8038DC45-A21C-C649-C9E5-2573F77D41D9}"/>
                </a:ext>
              </a:extLst>
            </p:cNvPr>
            <p:cNvSpPr txBox="1"/>
            <p:nvPr/>
          </p:nvSpPr>
          <p:spPr>
            <a:xfrm>
              <a:off x="8106170" y="3841938"/>
              <a:ext cx="450327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Factors to consider skills, data readiness, and budget</a:t>
              </a:r>
            </a:p>
          </p:txBody>
        </p:sp>
      </p:grpSp>
      <p:sp>
        <p:nvSpPr>
          <p:cNvPr id="8" name="Rectangle: Top Corners Rounded 7">
            <a:extLst>
              <a:ext uri="{FF2B5EF4-FFF2-40B4-BE49-F238E27FC236}">
                <a16:creationId xmlns:a16="http://schemas.microsoft.com/office/drawing/2014/main" id="{BD732BC3-A03F-1102-0C74-0EC887680F1E}"/>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69F1748B-F585-8D58-D4FC-5A98874339B0}"/>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E342099F-8C4E-9264-74F9-03A5DFBD2B04}"/>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6C3B605B-15E3-2CBB-3C78-4EE63DC88C91}"/>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75BBC4DD-4531-CBE2-AFBE-2C624E1BC991}"/>
              </a:ext>
            </a:extLst>
          </p:cNvPr>
          <p:cNvSpPr txBox="1"/>
          <p:nvPr/>
        </p:nvSpPr>
        <p:spPr>
          <a:xfrm>
            <a:off x="940734" y="3221973"/>
            <a:ext cx="371222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ct val="100000"/>
              </a:lnSpc>
            </a:pPr>
            <a:r>
              <a:rPr lang="en-US" sz="2400" b="1" cap="none">
                <a:latin typeface="Roboto" panose="02000000000000000000" pitchFamily="2" charset="0"/>
                <a:ea typeface="Roboto" panose="02000000000000000000" pitchFamily="2" charset="0"/>
                <a:cs typeface="Roboto" panose="02000000000000000000" pitchFamily="2" charset="0"/>
              </a:rPr>
              <a:t>AI Technology Strategy</a:t>
            </a:r>
          </a:p>
        </p:txBody>
      </p:sp>
      <p:grpSp>
        <p:nvGrpSpPr>
          <p:cNvPr id="11" name="Group 10">
            <a:extLst>
              <a:ext uri="{FF2B5EF4-FFF2-40B4-BE49-F238E27FC236}">
                <a16:creationId xmlns:a16="http://schemas.microsoft.com/office/drawing/2014/main" id="{1BF1333A-0FAA-8B22-C932-3A92F7AD848C}"/>
              </a:ext>
            </a:extLst>
          </p:cNvPr>
          <p:cNvGrpSpPr/>
          <p:nvPr/>
        </p:nvGrpSpPr>
        <p:grpSpPr>
          <a:xfrm>
            <a:off x="7781708" y="3020304"/>
            <a:ext cx="4390628" cy="974839"/>
            <a:chOff x="8106171" y="2097810"/>
            <a:chExt cx="4390628" cy="974839"/>
          </a:xfrm>
        </p:grpSpPr>
        <p:sp>
          <p:nvSpPr>
            <p:cNvPr id="12" name="Lorem ipsum dolor sit elit, consect loreretur adipiscing nisi aute. Lorem ipsum">
              <a:extLst>
                <a:ext uri="{FF2B5EF4-FFF2-40B4-BE49-F238E27FC236}">
                  <a16:creationId xmlns:a16="http://schemas.microsoft.com/office/drawing/2014/main" id="{AAEAF18B-4E07-1DFB-B8D0-2B5DF3FD77E5}"/>
                </a:ext>
              </a:extLst>
            </p:cNvPr>
            <p:cNvSpPr txBox="1"/>
            <p:nvPr/>
          </p:nvSpPr>
          <p:spPr>
            <a:xfrm>
              <a:off x="8106171" y="2486014"/>
              <a:ext cx="3504327"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lang="en-IN"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1D195C2B-BF7C-917C-2CE1-A402292E96F1}"/>
                </a:ext>
              </a:extLst>
            </p:cNvPr>
            <p:cNvSpPr txBox="1"/>
            <p:nvPr/>
          </p:nvSpPr>
          <p:spPr>
            <a:xfrm>
              <a:off x="8106171" y="2097810"/>
              <a:ext cx="4390628"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AI decision tree for selecting appropriate solutions</a:t>
              </a:r>
            </a:p>
          </p:txBody>
        </p:sp>
      </p:grpSp>
    </p:spTree>
    <p:extLst>
      <p:ext uri="{BB962C8B-B14F-4D97-AF65-F5344CB8AC3E}">
        <p14:creationId xmlns:p14="http://schemas.microsoft.com/office/powerpoint/2010/main" val="249142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759E3-FED2-3145-7DAA-DF151C1C2609}"/>
            </a:ext>
          </a:extLst>
        </p:cNvPr>
        <p:cNvGrpSpPr/>
        <p:nvPr/>
      </p:nvGrpSpPr>
      <p:grpSpPr>
        <a:xfrm>
          <a:off x="0" y="0"/>
          <a:ext cx="0" cy="0"/>
          <a:chOff x="0" y="0"/>
          <a:chExt cx="0" cy="0"/>
        </a:xfrm>
      </p:grpSpPr>
      <p:sp>
        <p:nvSpPr>
          <p:cNvPr id="97" name="Rectangle: Single Corner Rounded 3">
            <a:extLst>
              <a:ext uri="{FF2B5EF4-FFF2-40B4-BE49-F238E27FC236}">
                <a16:creationId xmlns:a16="http://schemas.microsoft.com/office/drawing/2014/main" id="{B8A9A76E-718E-230F-AC83-D6533CE2DDDA}"/>
              </a:ext>
            </a:extLst>
          </p:cNvPr>
          <p:cNvSpPr/>
          <p:nvPr/>
        </p:nvSpPr>
        <p:spPr>
          <a:xfrm flipH="1">
            <a:off x="750939" y="517681"/>
            <a:ext cx="10315833"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5" name="Freeform: Shape 144">
            <a:extLst>
              <a:ext uri="{FF2B5EF4-FFF2-40B4-BE49-F238E27FC236}">
                <a16:creationId xmlns:a16="http://schemas.microsoft.com/office/drawing/2014/main" id="{58C835CE-E3B1-BDC8-5CCB-EF53AFAE9080}"/>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93" name="Group 92">
            <a:extLst>
              <a:ext uri="{FF2B5EF4-FFF2-40B4-BE49-F238E27FC236}">
                <a16:creationId xmlns:a16="http://schemas.microsoft.com/office/drawing/2014/main" id="{BA477F62-D901-DB3A-5422-9AEF538A9C3D}"/>
              </a:ext>
            </a:extLst>
          </p:cNvPr>
          <p:cNvGrpSpPr/>
          <p:nvPr/>
        </p:nvGrpSpPr>
        <p:grpSpPr>
          <a:xfrm>
            <a:off x="10561900" y="5273393"/>
            <a:ext cx="1470297" cy="600635"/>
            <a:chOff x="14547068" y="3046436"/>
            <a:chExt cx="3417861" cy="1396240"/>
          </a:xfrm>
          <a:solidFill>
            <a:schemeClr val="bg1"/>
          </a:solidFill>
        </p:grpSpPr>
        <p:sp>
          <p:nvSpPr>
            <p:cNvPr id="94" name="Freeform 93">
              <a:extLst>
                <a:ext uri="{FF2B5EF4-FFF2-40B4-BE49-F238E27FC236}">
                  <a16:creationId xmlns:a16="http://schemas.microsoft.com/office/drawing/2014/main" id="{EC20DE18-3BCF-2B77-4EC1-E61BF5F71A02}"/>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5" name="Freeform 94">
              <a:extLst>
                <a:ext uri="{FF2B5EF4-FFF2-40B4-BE49-F238E27FC236}">
                  <a16:creationId xmlns:a16="http://schemas.microsoft.com/office/drawing/2014/main" id="{EB436F88-6AB0-C56C-3725-7D7039AEC265}"/>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1769CE22-FC59-06D8-3722-BAEC4088AE5D}"/>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64" name="moving straight is what we do">
            <a:extLst>
              <a:ext uri="{FF2B5EF4-FFF2-40B4-BE49-F238E27FC236}">
                <a16:creationId xmlns:a16="http://schemas.microsoft.com/office/drawing/2014/main" id="{AABEF422-DB8C-833F-F2FB-E1B365AAC718}"/>
              </a:ext>
            </a:extLst>
          </p:cNvPr>
          <p:cNvSpPr txBox="1"/>
          <p:nvPr/>
        </p:nvSpPr>
        <p:spPr>
          <a:xfrm>
            <a:off x="1173975" y="768835"/>
            <a:ext cx="50498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Overview of Microsoft AI solutions </a:t>
            </a:r>
          </a:p>
        </p:txBody>
      </p:sp>
      <p:sp>
        <p:nvSpPr>
          <p:cNvPr id="66" name="Rectangle: Single Corner Rounded 39">
            <a:extLst>
              <a:ext uri="{FF2B5EF4-FFF2-40B4-BE49-F238E27FC236}">
                <a16:creationId xmlns:a16="http://schemas.microsoft.com/office/drawing/2014/main" id="{36A88386-8D8A-512B-02B5-10027B48BE43}"/>
              </a:ext>
            </a:extLst>
          </p:cNvPr>
          <p:cNvSpPr/>
          <p:nvPr/>
        </p:nvSpPr>
        <p:spPr>
          <a:xfrm>
            <a:off x="1173975" y="1482675"/>
            <a:ext cx="9892798" cy="4944140"/>
          </a:xfrm>
          <a:prstGeom prst="round1Rect">
            <a:avLst>
              <a:gd name="adj" fmla="val 8736"/>
            </a:avLst>
          </a:prstGeom>
          <a:solidFill>
            <a:schemeClr val="bg1"/>
          </a:solidFill>
          <a:ln>
            <a:noFill/>
          </a:ln>
          <a:effectLst>
            <a:outerShdw blurRad="4445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74" name="Table 73">
            <a:extLst>
              <a:ext uri="{FF2B5EF4-FFF2-40B4-BE49-F238E27FC236}">
                <a16:creationId xmlns:a16="http://schemas.microsoft.com/office/drawing/2014/main" id="{3B0EAFAD-4730-46F9-25B3-48048DBA0100}"/>
              </a:ext>
            </a:extLst>
          </p:cNvPr>
          <p:cNvGraphicFramePr>
            <a:graphicFrameLocks noGrp="1"/>
          </p:cNvGraphicFramePr>
          <p:nvPr>
            <p:extLst>
              <p:ext uri="{D42A27DB-BD31-4B8C-83A1-F6EECF244321}">
                <p14:modId xmlns:p14="http://schemas.microsoft.com/office/powerpoint/2010/main" val="1747473437"/>
              </p:ext>
            </p:extLst>
          </p:nvPr>
        </p:nvGraphicFramePr>
        <p:xfrm>
          <a:off x="1423337" y="2225351"/>
          <a:ext cx="9132363" cy="3739452"/>
        </p:xfrm>
        <a:graphic>
          <a:graphicData uri="http://schemas.openxmlformats.org/drawingml/2006/table">
            <a:tbl>
              <a:tblPr firstRow="1" bandRow="1">
                <a:tableStyleId>{8EC20E35-A176-4012-BC5E-935CFFF8708E}</a:tableStyleId>
              </a:tblPr>
              <a:tblGrid>
                <a:gridCol w="2961850">
                  <a:extLst>
                    <a:ext uri="{9D8B030D-6E8A-4147-A177-3AD203B41FA5}">
                      <a16:colId xmlns:a16="http://schemas.microsoft.com/office/drawing/2014/main" val="2605795613"/>
                    </a:ext>
                  </a:extLst>
                </a:gridCol>
                <a:gridCol w="2959510">
                  <a:extLst>
                    <a:ext uri="{9D8B030D-6E8A-4147-A177-3AD203B41FA5}">
                      <a16:colId xmlns:a16="http://schemas.microsoft.com/office/drawing/2014/main" val="424863453"/>
                    </a:ext>
                  </a:extLst>
                </a:gridCol>
                <a:gridCol w="3211003">
                  <a:extLst>
                    <a:ext uri="{9D8B030D-6E8A-4147-A177-3AD203B41FA5}">
                      <a16:colId xmlns:a16="http://schemas.microsoft.com/office/drawing/2014/main" val="2510247906"/>
                    </a:ext>
                  </a:extLst>
                </a:gridCol>
              </a:tblGrid>
              <a:tr h="1234857">
                <a:tc>
                  <a:txBody>
                    <a:bodyPr/>
                    <a:lstStyle/>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Microsoft 365 Copilot for enterprise-wide productivity</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Role-based Copilots for specific business functions</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In-product Copilots for Microsoft products</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Copilot Free/Pro for individual use</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Copilot Studio for building custom agents</a:t>
                      </a:r>
                    </a:p>
                    <a:p>
                      <a:pPr marL="457200" marR="0" lvl="1" indent="0" algn="l" defTabSz="41275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IN" sz="1100" b="1">
                        <a:solidFill>
                          <a:schemeClr val="bg2">
                            <a:lumMod val="10000"/>
                          </a:schemeClr>
                        </a:solidFill>
                        <a:latin typeface="Century Gothic" panose="020B0502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AI Foundry and Azure OpenAI for building RAG applications</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IN"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Machine Learning or Microsoft Fabric for training ML models</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IN"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AI services for consuming analytical AI models</a:t>
                      </a:r>
                    </a:p>
                  </a:txBody>
                  <a:tcPr marL="180000" marR="180000" marT="180000" marB="180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(GPU) Virtual Machines </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Kubernetes Service for organizations needing more control and customization</a:t>
                      </a:r>
                    </a:p>
                  </a:txBody>
                  <a:tcPr marL="180000" marR="180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29378837"/>
                  </a:ext>
                </a:extLst>
              </a:tr>
            </a:tbl>
          </a:graphicData>
        </a:graphic>
      </p:graphicFrame>
      <p:sp>
        <p:nvSpPr>
          <p:cNvPr id="68" name="Rectangle: Single Corner Rounded 42">
            <a:extLst>
              <a:ext uri="{FF2B5EF4-FFF2-40B4-BE49-F238E27FC236}">
                <a16:creationId xmlns:a16="http://schemas.microsoft.com/office/drawing/2014/main" id="{4BED13DF-143F-8C52-7DBE-9795ECF73819}"/>
              </a:ext>
            </a:extLst>
          </p:cNvPr>
          <p:cNvSpPr/>
          <p:nvPr/>
        </p:nvSpPr>
        <p:spPr>
          <a:xfrm>
            <a:off x="1423337" y="1817849"/>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SaaS</a:t>
            </a:r>
          </a:p>
        </p:txBody>
      </p:sp>
      <p:sp>
        <p:nvSpPr>
          <p:cNvPr id="75" name="Rectangle: Single Corner Rounded 42">
            <a:extLst>
              <a:ext uri="{FF2B5EF4-FFF2-40B4-BE49-F238E27FC236}">
                <a16:creationId xmlns:a16="http://schemas.microsoft.com/office/drawing/2014/main" id="{CF602280-FFB7-3B35-0133-C169E9A9EAA5}"/>
              </a:ext>
            </a:extLst>
          </p:cNvPr>
          <p:cNvSpPr/>
          <p:nvPr/>
        </p:nvSpPr>
        <p:spPr>
          <a:xfrm>
            <a:off x="4404497" y="1818932"/>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PaaS</a:t>
            </a:r>
          </a:p>
        </p:txBody>
      </p:sp>
      <p:sp>
        <p:nvSpPr>
          <p:cNvPr id="76" name="Rectangle: Single Corner Rounded 42">
            <a:extLst>
              <a:ext uri="{FF2B5EF4-FFF2-40B4-BE49-F238E27FC236}">
                <a16:creationId xmlns:a16="http://schemas.microsoft.com/office/drawing/2014/main" id="{A3D09490-95CA-E2E8-E68C-F022E0BC5B39}"/>
              </a:ext>
            </a:extLst>
          </p:cNvPr>
          <p:cNvSpPr/>
          <p:nvPr/>
        </p:nvSpPr>
        <p:spPr>
          <a:xfrm>
            <a:off x="7374193" y="1817848"/>
            <a:ext cx="2952000" cy="389811"/>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IaaS</a:t>
            </a:r>
          </a:p>
        </p:txBody>
      </p:sp>
    </p:spTree>
    <p:extLst>
      <p:ext uri="{BB962C8B-B14F-4D97-AF65-F5344CB8AC3E}">
        <p14:creationId xmlns:p14="http://schemas.microsoft.com/office/powerpoint/2010/main" val="238848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682E2-B7E6-D39C-5ED6-3CFDED5A6D13}"/>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A45BFC68-18AE-AA47-75D0-5C69627AAB69}"/>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D5FE9D7A-15A7-334E-525A-4CC94AD88D92}"/>
              </a:ext>
            </a:extLst>
          </p:cNvPr>
          <p:cNvGraphicFramePr>
            <a:graphicFrameLocks noGrp="1"/>
          </p:cNvGraphicFramePr>
          <p:nvPr>
            <p:extLst>
              <p:ext uri="{D42A27DB-BD31-4B8C-83A1-F6EECF244321}">
                <p14:modId xmlns:p14="http://schemas.microsoft.com/office/powerpoint/2010/main" val="4061638439"/>
              </p:ext>
            </p:extLst>
          </p:nvPr>
        </p:nvGraphicFramePr>
        <p:xfrm>
          <a:off x="750940" y="1145153"/>
          <a:ext cx="10836268" cy="4932800"/>
        </p:xfrm>
        <a:graphic>
          <a:graphicData uri="http://schemas.openxmlformats.org/drawingml/2006/table">
            <a:tbl>
              <a:tblPr firstRow="1" bandRow="1">
                <a:tableStyleId>{5C22544A-7EE6-4342-B048-85BDC9FD1C3A}</a:tableStyleId>
              </a:tblPr>
              <a:tblGrid>
                <a:gridCol w="1176593">
                  <a:extLst>
                    <a:ext uri="{9D8B030D-6E8A-4147-A177-3AD203B41FA5}">
                      <a16:colId xmlns:a16="http://schemas.microsoft.com/office/drawing/2014/main" val="4160501680"/>
                    </a:ext>
                  </a:extLst>
                </a:gridCol>
                <a:gridCol w="4807564">
                  <a:extLst>
                    <a:ext uri="{9D8B030D-6E8A-4147-A177-3AD203B41FA5}">
                      <a16:colId xmlns:a16="http://schemas.microsoft.com/office/drawing/2014/main" val="2385316815"/>
                    </a:ext>
                  </a:extLst>
                </a:gridCol>
                <a:gridCol w="717755">
                  <a:extLst>
                    <a:ext uri="{9D8B030D-6E8A-4147-A177-3AD203B41FA5}">
                      <a16:colId xmlns:a16="http://schemas.microsoft.com/office/drawing/2014/main" val="273006991"/>
                    </a:ext>
                  </a:extLst>
                </a:gridCol>
                <a:gridCol w="678425">
                  <a:extLst>
                    <a:ext uri="{9D8B030D-6E8A-4147-A177-3AD203B41FA5}">
                      <a16:colId xmlns:a16="http://schemas.microsoft.com/office/drawing/2014/main" val="2788898089"/>
                    </a:ext>
                  </a:extLst>
                </a:gridCol>
                <a:gridCol w="2389239">
                  <a:extLst>
                    <a:ext uri="{9D8B030D-6E8A-4147-A177-3AD203B41FA5}">
                      <a16:colId xmlns:a16="http://schemas.microsoft.com/office/drawing/2014/main" val="2729561670"/>
                    </a:ext>
                  </a:extLst>
                </a:gridCol>
                <a:gridCol w="1066692">
                  <a:extLst>
                    <a:ext uri="{9D8B030D-6E8A-4147-A177-3AD203B41FA5}">
                      <a16:colId xmlns:a16="http://schemas.microsoft.com/office/drawing/2014/main" val="901780558"/>
                    </a:ext>
                  </a:extLst>
                </a:gridCol>
              </a:tblGrid>
              <a:tr h="410322">
                <a:tc>
                  <a:txBody>
                    <a:bodyPr/>
                    <a:lstStyle/>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Microsoft</a:t>
                      </a:r>
                    </a:p>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Copilots</a:t>
                      </a:r>
                    </a:p>
                    <a:p>
                      <a:pPr algn="ctr"/>
                      <a:endParaRPr lang="en-US" sz="900" b="1">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Description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User</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Data</a:t>
                      </a:r>
                    </a:p>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needed</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Skills required </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Main cost factors</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60233">
                <a:tc>
                  <a:txBody>
                    <a:bodyPr/>
                    <a:lstStyle/>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Microsoft</a:t>
                      </a:r>
                    </a:p>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365 Copilot</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Use </a:t>
                      </a:r>
                      <a:r>
                        <a:rPr lang="en-US" sz="900">
                          <a:solidFill>
                            <a:srgbClr val="404040"/>
                          </a:solidFill>
                          <a:latin typeface="Roboto" panose="02000000000000000000" pitchFamily="2" charset="0"/>
                          <a:ea typeface="Roboto" panose="02000000000000000000" pitchFamily="2" charset="0"/>
                          <a:cs typeface="Roboto" panose="02000000000000000000" pitchFamily="2" charset="0"/>
                          <a:hlinkClick r:id="rId2"/>
                        </a:rPr>
                        <a:t>Microsoft 365 Copilot </a:t>
                      </a: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for an enterprise-wide solution that automates work in Microsoft 365 apps and provides an enhanced-security way to chat with business data in Microsoft Graph.</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Business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General IT and data</a:t>
                      </a:r>
                    </a:p>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management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3"/>
                        </a:rPr>
                        <a:t>License</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r h="541390">
                <a:tc>
                  <a:txBody>
                    <a:bodyPr/>
                    <a:lstStyle/>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Role-based</a:t>
                      </a:r>
                    </a:p>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Copilots</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Use </a:t>
                      </a:r>
                      <a:r>
                        <a:rPr lang="en-US" sz="900">
                          <a:solidFill>
                            <a:srgbClr val="404040"/>
                          </a:solidFill>
                          <a:latin typeface="Roboto" panose="02000000000000000000" pitchFamily="2" charset="0"/>
                          <a:ea typeface="Roboto" panose="02000000000000000000" pitchFamily="2" charset="0"/>
                          <a:cs typeface="Roboto" panose="02000000000000000000" pitchFamily="2" charset="0"/>
                          <a:hlinkClick r:id="rId4"/>
                        </a:rPr>
                        <a:t>Microsoft Copilot for Security </a:t>
                      </a: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and role-based agents for Microsoft 365, such as Microsoft 365 Copilot for Sales , Microsoft 365 Copilot for Service , and Microsoft 365 Copilot for Finance , to enhance productivity for specific business roles. </a:t>
                      </a:r>
                    </a:p>
                    <a:p>
                      <a:pPr algn="l">
                        <a:lnSpc>
                          <a:spcPct val="150000"/>
                        </a:lnSpc>
                      </a:pP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Role-based agents include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5"/>
                        </a:rPr>
                        <a:t>Microsoft 365 Copilot for Sales</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6"/>
                        </a:rPr>
                        <a:t>Microsoft 365 Copilot for Service</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and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7"/>
                        </a:rPr>
                        <a:t>Microsoft 365 Copilot for Finance</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Business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General IT and data</a:t>
                      </a:r>
                    </a:p>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management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Licenses or </a:t>
                      </a:r>
                      <a:r>
                        <a:rPr lang="en-US" sz="900" b="0" i="0" u="sng">
                          <a:effectLst/>
                          <a:latin typeface="Roboto" panose="02000000000000000000" pitchFamily="2" charset="0"/>
                          <a:ea typeface="Roboto" panose="02000000000000000000" pitchFamily="2" charset="0"/>
                          <a:cs typeface="Roboto" panose="02000000000000000000" pitchFamily="2" charset="0"/>
                          <a:hlinkClick r:id="rId8"/>
                        </a:rPr>
                        <a:t>Security Compute Units (Copilot for Security</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836780621"/>
                  </a:ext>
                </a:extLst>
              </a:tr>
              <a:tr h="541390">
                <a:tc>
                  <a:txBody>
                    <a:bodyPr/>
                    <a:lstStyle/>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In-product</a:t>
                      </a:r>
                    </a:p>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Copilots</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Use Copilots to enhance productivity within Microsoft products. Products with in-product Copilots include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9"/>
                        </a:rPr>
                        <a:t>GitHub</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0"/>
                        </a:rPr>
                        <a:t>Power Apps</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1"/>
                        </a:rPr>
                        <a:t>Power BI</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2"/>
                        </a:rPr>
                        <a:t>Dynamics 365</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3"/>
                        </a:rPr>
                        <a:t>Power Automate</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and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4"/>
                        </a:rPr>
                        <a:t>Azure</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Business</a:t>
                      </a:r>
                    </a:p>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and</a:t>
                      </a:r>
                    </a:p>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individual</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None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Free or subscription</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464265899"/>
                  </a:ext>
                </a:extLst>
              </a:tr>
              <a:tr h="541390">
                <a:tc>
                  <a:txBody>
                    <a:bodyPr/>
                    <a:lstStyle/>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Copilot Free</a:t>
                      </a:r>
                    </a:p>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or Pro</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Use the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5"/>
                        </a:rPr>
                        <a:t>free</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version for browser-based access to Azure OpenAI models.</a:t>
                      </a:r>
                      <a:br>
                        <a:rPr lang="en-US" sz="900">
                          <a:latin typeface="Roboto" panose="02000000000000000000" pitchFamily="2" charset="0"/>
                          <a:ea typeface="Roboto" panose="02000000000000000000" pitchFamily="2" charset="0"/>
                          <a:cs typeface="Roboto" panose="02000000000000000000" pitchFamily="2" charset="0"/>
                        </a:rPr>
                      </a:b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Use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6"/>
                        </a:rPr>
                        <a:t>Copilot Pro</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for better performance and more capacity.</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Individual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No</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ctr" defTabSz="914400" rtl="0" eaLnBrk="1" fontAlgn="auto" latinLnBrk="0" hangingPunct="1">
                        <a:lnSpc>
                          <a:spcPts val="1100"/>
                        </a:lnSpc>
                        <a:spcBef>
                          <a:spcPts val="0"/>
                        </a:spcBef>
                        <a:spcAft>
                          <a:spcPts val="0"/>
                        </a:spcAft>
                        <a:buClrTx/>
                        <a:buSzTx/>
                        <a:buFontTx/>
                        <a:buNone/>
                        <a:tabLst/>
                        <a:defRPr/>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None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None for Copilot Free or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7"/>
                        </a:rPr>
                        <a:t>subscription for Copilot Pro</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3683619763"/>
                  </a:ext>
                </a:extLst>
              </a:tr>
              <a:tr h="541390">
                <a:tc>
                  <a:txBody>
                    <a:bodyPr/>
                    <a:lstStyle/>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Extensibility tools for Microsoft 365 Copilot</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8"/>
                        </a:rPr>
                        <a:t>Customize</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(extend) Microsoft 365 Copilot with more data (knowledge) via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19"/>
                        </a:rPr>
                        <a:t>Microsoft Graph connectors</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or capabilities (skills) via declarative agents. </a:t>
                      </a:r>
                    </a:p>
                    <a:p>
                      <a:pPr algn="l">
                        <a:lnSpc>
                          <a:spcPct val="150000"/>
                        </a:lnSpc>
                      </a:pP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To build declarative agents, use extensibility tools such as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20"/>
                        </a:rPr>
                        <a:t>Copilot Studio</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(SaaS development),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21"/>
                        </a:rPr>
                        <a:t>agent builder</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22"/>
                        </a:rPr>
                        <a:t>Teams toolkit</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in VS Code (pro-code option), and </a:t>
                      </a:r>
                      <a:r>
                        <a:rPr lang="en-US" sz="900" b="0" i="0" u="none" strike="noStrike" err="1">
                          <a:effectLst/>
                          <a:latin typeface="Roboto" panose="02000000000000000000" pitchFamily="2" charset="0"/>
                          <a:ea typeface="Roboto" panose="02000000000000000000" pitchFamily="2" charset="0"/>
                          <a:cs typeface="Roboto" panose="02000000000000000000" pitchFamily="2" charset="0"/>
                          <a:hlinkClick r:id="rId22"/>
                        </a:rPr>
                        <a:t>Sharepoint</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ctr" defTabSz="914400" rtl="0" eaLnBrk="1" fontAlgn="auto" latinLnBrk="0" hangingPunct="1">
                        <a:lnSpc>
                          <a:spcPts val="1100"/>
                        </a:lnSpc>
                        <a:spcBef>
                          <a:spcPts val="0"/>
                        </a:spcBef>
                        <a:spcAft>
                          <a:spcPts val="0"/>
                        </a:spcAft>
                        <a:buClrTx/>
                        <a:buSzTx/>
                        <a:buFontTx/>
                        <a:buNone/>
                        <a:tabLst/>
                        <a:defRPr/>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Data management, general IT, or developer skills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b="0" i="0" u="sng">
                          <a:effectLst/>
                          <a:latin typeface="Roboto" panose="02000000000000000000" pitchFamily="2" charset="0"/>
                          <a:ea typeface="Roboto" panose="02000000000000000000" pitchFamily="2" charset="0"/>
                          <a:cs typeface="Roboto" panose="02000000000000000000" pitchFamily="2" charset="0"/>
                          <a:hlinkClick r:id="rId23"/>
                        </a:rPr>
                        <a:t>Microsoft 365 Copilot license</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180972885"/>
                  </a:ext>
                </a:extLst>
              </a:tr>
              <a:tr h="541390">
                <a:tc>
                  <a:txBody>
                    <a:bodyPr/>
                    <a:lstStyle/>
                    <a:p>
                      <a:pPr algn="ctr">
                        <a:lnSpc>
                          <a:spcPts val="1100"/>
                        </a:lnSpc>
                      </a:pPr>
                      <a:r>
                        <a:rPr lang="en-US" sz="900" b="1">
                          <a:solidFill>
                            <a:srgbClr val="404040"/>
                          </a:solidFill>
                          <a:latin typeface="Roboto" panose="02000000000000000000" pitchFamily="2" charset="0"/>
                          <a:ea typeface="Roboto" panose="02000000000000000000" pitchFamily="2" charset="0"/>
                          <a:cs typeface="Roboto" panose="02000000000000000000" pitchFamily="2" charset="0"/>
                        </a:rPr>
                        <a:t>Copilot Studio</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Use </a:t>
                      </a:r>
                      <a:r>
                        <a:rPr lang="en-US" sz="900" b="0" i="0" u="none" strike="noStrike">
                          <a:effectLst/>
                          <a:latin typeface="Roboto" panose="02000000000000000000" pitchFamily="2" charset="0"/>
                          <a:ea typeface="Roboto" panose="02000000000000000000" pitchFamily="2" charset="0"/>
                          <a:cs typeface="Roboto" panose="02000000000000000000" pitchFamily="2" charset="0"/>
                          <a:hlinkClick r:id="rId24"/>
                        </a:rPr>
                        <a:t>Copilot Studio</a:t>
                      </a:r>
                      <a:r>
                        <a:rPr lang="en-US" sz="900" b="0" i="0">
                          <a:solidFill>
                            <a:srgbClr val="161616"/>
                          </a:solidFill>
                          <a:effectLst/>
                          <a:latin typeface="Roboto" panose="02000000000000000000" pitchFamily="2" charset="0"/>
                          <a:ea typeface="Roboto" panose="02000000000000000000" pitchFamily="2" charset="0"/>
                          <a:cs typeface="Roboto" panose="02000000000000000000" pitchFamily="2" charset="0"/>
                        </a:rPr>
                        <a:t> to build test and deploy agents in a SaaS authoring environment.</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Developer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ctr" defTabSz="914400" rtl="0" eaLnBrk="1" fontAlgn="auto" latinLnBrk="0" hangingPunct="1">
                        <a:lnSpc>
                          <a:spcPts val="1100"/>
                        </a:lnSpc>
                        <a:spcBef>
                          <a:spcPts val="0"/>
                        </a:spcBef>
                        <a:spcAft>
                          <a:spcPts val="0"/>
                        </a:spcAft>
                        <a:buClrTx/>
                        <a:buSzTx/>
                        <a:buFontTx/>
                        <a:buNone/>
                        <a:tabLst/>
                        <a:defRPr/>
                      </a:pPr>
                      <a:r>
                        <a:rPr lang="en-US" sz="900">
                          <a:solidFill>
                            <a:srgbClr val="404040"/>
                          </a:solidFill>
                          <a:latin typeface="Roboto" panose="02000000000000000000" pitchFamily="2" charset="0"/>
                          <a:ea typeface="Roboto" panose="02000000000000000000" pitchFamily="2" charset="0"/>
                          <a:cs typeface="Roboto" panose="02000000000000000000" pitchFamily="2" charset="0"/>
                        </a:rPr>
                        <a:t>Using a platform to connect data sources, mapping out prompts, and deploying copilots to various locations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b="0" i="0" u="sng">
                          <a:effectLst/>
                          <a:latin typeface="Roboto" panose="02000000000000000000" pitchFamily="2" charset="0"/>
                          <a:ea typeface="Roboto" panose="02000000000000000000" pitchFamily="2" charset="0"/>
                          <a:cs typeface="Roboto" panose="02000000000000000000" pitchFamily="2" charset="0"/>
                          <a:hlinkClick r:id="rId25"/>
                        </a:rPr>
                        <a:t>License</a:t>
                      </a:r>
                      <a:endParaRPr lang="en-US" sz="9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974936577"/>
                  </a:ext>
                </a:extLst>
              </a:tr>
            </a:tbl>
          </a:graphicData>
        </a:graphic>
      </p:graphicFrame>
      <p:sp>
        <p:nvSpPr>
          <p:cNvPr id="3" name="Rectangle: Single Corner Rounded 3">
            <a:extLst>
              <a:ext uri="{FF2B5EF4-FFF2-40B4-BE49-F238E27FC236}">
                <a16:creationId xmlns:a16="http://schemas.microsoft.com/office/drawing/2014/main" id="{723E660F-5C2B-2102-A88B-0CA93F3B5DAE}"/>
              </a:ext>
            </a:extLst>
          </p:cNvPr>
          <p:cNvSpPr/>
          <p:nvPr/>
        </p:nvSpPr>
        <p:spPr>
          <a:xfrm flipH="1">
            <a:off x="770600" y="340704"/>
            <a:ext cx="10816607"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moving straight is what we do">
            <a:extLst>
              <a:ext uri="{FF2B5EF4-FFF2-40B4-BE49-F238E27FC236}">
                <a16:creationId xmlns:a16="http://schemas.microsoft.com/office/drawing/2014/main" id="{A7514EEF-6273-DCA7-B280-F9BB3B99FE4C}"/>
              </a:ext>
            </a:extLst>
          </p:cNvPr>
          <p:cNvSpPr txBox="1"/>
          <p:nvPr/>
        </p:nvSpPr>
        <p:spPr>
          <a:xfrm>
            <a:off x="1173975" y="641018"/>
            <a:ext cx="50498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Buy AI software services (SaaS)</a:t>
            </a:r>
          </a:p>
        </p:txBody>
      </p:sp>
    </p:spTree>
    <p:extLst>
      <p:ext uri="{BB962C8B-B14F-4D97-AF65-F5344CB8AC3E}">
        <p14:creationId xmlns:p14="http://schemas.microsoft.com/office/powerpoint/2010/main" val="57536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28BD0-D923-EFD1-EE92-0076B436576A}"/>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8561F15D-93EC-1947-5A5E-7A0153B581DD}"/>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30E491F8-118C-90E6-1C66-03B92ACE4D2F}"/>
              </a:ext>
            </a:extLst>
          </p:cNvPr>
          <p:cNvGraphicFramePr>
            <a:graphicFrameLocks noGrp="1"/>
          </p:cNvGraphicFramePr>
          <p:nvPr>
            <p:extLst>
              <p:ext uri="{D42A27DB-BD31-4B8C-83A1-F6EECF244321}">
                <p14:modId xmlns:p14="http://schemas.microsoft.com/office/powerpoint/2010/main" val="600374784"/>
              </p:ext>
            </p:extLst>
          </p:nvPr>
        </p:nvGraphicFramePr>
        <p:xfrm>
          <a:off x="750939" y="1140934"/>
          <a:ext cx="11028105" cy="4016390"/>
        </p:xfrm>
        <a:graphic>
          <a:graphicData uri="http://schemas.openxmlformats.org/drawingml/2006/table">
            <a:tbl>
              <a:tblPr firstRow="1" bandRow="1">
                <a:tableStyleId>{5C22544A-7EE6-4342-B048-85BDC9FD1C3A}</a:tableStyleId>
              </a:tblPr>
              <a:tblGrid>
                <a:gridCol w="1510480">
                  <a:extLst>
                    <a:ext uri="{9D8B030D-6E8A-4147-A177-3AD203B41FA5}">
                      <a16:colId xmlns:a16="http://schemas.microsoft.com/office/drawing/2014/main" val="4160501680"/>
                    </a:ext>
                  </a:extLst>
                </a:gridCol>
                <a:gridCol w="1189704">
                  <a:extLst>
                    <a:ext uri="{9D8B030D-6E8A-4147-A177-3AD203B41FA5}">
                      <a16:colId xmlns:a16="http://schemas.microsoft.com/office/drawing/2014/main" val="2385316815"/>
                    </a:ext>
                  </a:extLst>
                </a:gridCol>
                <a:gridCol w="904567">
                  <a:extLst>
                    <a:ext uri="{9D8B030D-6E8A-4147-A177-3AD203B41FA5}">
                      <a16:colId xmlns:a16="http://schemas.microsoft.com/office/drawing/2014/main" val="2788898089"/>
                    </a:ext>
                  </a:extLst>
                </a:gridCol>
                <a:gridCol w="4611329">
                  <a:extLst>
                    <a:ext uri="{9D8B030D-6E8A-4147-A177-3AD203B41FA5}">
                      <a16:colId xmlns:a16="http://schemas.microsoft.com/office/drawing/2014/main" val="2729561670"/>
                    </a:ext>
                  </a:extLst>
                </a:gridCol>
                <a:gridCol w="2812025">
                  <a:extLst>
                    <a:ext uri="{9D8B030D-6E8A-4147-A177-3AD203B41FA5}">
                      <a16:colId xmlns:a16="http://schemas.microsoft.com/office/drawing/2014/main" val="901780558"/>
                    </a:ext>
                  </a:extLst>
                </a:gridCol>
              </a:tblGrid>
              <a:tr h="410322">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AI goal</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Microsoft solution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Data</a:t>
                      </a:r>
                    </a:p>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needed</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Skills require</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Main cost factors</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06571">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Build RAG and AI agents applications with a code-first platform</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u="none" strike="noStrike">
                          <a:effectLst/>
                          <a:latin typeface="Roboto" panose="02000000000000000000" pitchFamily="2" charset="0"/>
                          <a:ea typeface="Roboto" panose="02000000000000000000" pitchFamily="2" charset="0"/>
                          <a:cs typeface="Roboto" panose="02000000000000000000" pitchFamily="2" charset="0"/>
                          <a:hlinkClick r:id="rId2"/>
                        </a:rPr>
                        <a:t>Azure AI Foundry</a:t>
                      </a:r>
                      <a:br>
                        <a:rPr lang="en-US" sz="1000">
                          <a:latin typeface="Roboto" panose="02000000000000000000" pitchFamily="2" charset="0"/>
                          <a:ea typeface="Roboto" panose="02000000000000000000" pitchFamily="2" charset="0"/>
                          <a:cs typeface="Roboto" panose="02000000000000000000" pitchFamily="2" charset="0"/>
                        </a:rPr>
                      </a:b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or</a:t>
                      </a:r>
                      <a:br>
                        <a:rPr lang="en-US" sz="1000">
                          <a:latin typeface="Roboto" panose="02000000000000000000" pitchFamily="2" charset="0"/>
                          <a:ea typeface="Roboto" panose="02000000000000000000" pitchFamily="2" charset="0"/>
                          <a:cs typeface="Roboto" panose="02000000000000000000" pitchFamily="2" charset="0"/>
                        </a:rPr>
                      </a:br>
                      <a:r>
                        <a:rPr lang="en-US" sz="1000" b="0" i="0" u="sng">
                          <a:effectLst/>
                          <a:latin typeface="Roboto" panose="02000000000000000000" pitchFamily="2" charset="0"/>
                          <a:ea typeface="Roboto" panose="02000000000000000000" pitchFamily="2" charset="0"/>
                          <a:cs typeface="Roboto" panose="02000000000000000000" pitchFamily="2" charset="0"/>
                          <a:hlinkClick r:id="rId3"/>
                        </a:rPr>
                        <a:t>Azure OpenAI</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Selecting models, orchestrating dataflow, chunking data, enriching chunks, choosing indexing, understanding query types (full-text, vector, hybrid), understanding filters and facets, performing reranking, engineering prompt flow, deploying endpoints, and consuming endpoints in apps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Compute, number of tokens in and out, AI services consumed, storage, and data transfer</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r h="541390">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Fine-tune generative AI models</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b="0" i="0" u="sng">
                          <a:effectLst/>
                          <a:latin typeface="Roboto" panose="02000000000000000000" pitchFamily="2" charset="0"/>
                          <a:ea typeface="Roboto" panose="02000000000000000000" pitchFamily="2" charset="0"/>
                          <a:cs typeface="Roboto" panose="02000000000000000000" pitchFamily="2" charset="0"/>
                          <a:hlinkClick r:id="rId2"/>
                        </a:rPr>
                        <a:t>Azure AI Foundry</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Preprocessing data, splitting data into training and validation data, validating models, configuring other parameters, improving models, deploying models, and consuming endpoints in apps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Compute, number of tokens in and out, AI services consumed, storage, and data transfer</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836780621"/>
                  </a:ext>
                </a:extLst>
              </a:tr>
              <a:tr h="541390">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Train and inference machine learning models by using your own data</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u="none" strike="noStrike">
                          <a:effectLst/>
                          <a:latin typeface="Roboto" panose="02000000000000000000" pitchFamily="2" charset="0"/>
                          <a:ea typeface="Roboto" panose="02000000000000000000" pitchFamily="2" charset="0"/>
                          <a:cs typeface="Roboto" panose="02000000000000000000" pitchFamily="2" charset="0"/>
                          <a:hlinkClick r:id="rId4"/>
                        </a:rPr>
                        <a:t>Azure Machine Learning</a:t>
                      </a:r>
                      <a:br>
                        <a:rPr lang="en-US" sz="1000">
                          <a:latin typeface="Roboto" panose="02000000000000000000" pitchFamily="2" charset="0"/>
                          <a:ea typeface="Roboto" panose="02000000000000000000" pitchFamily="2" charset="0"/>
                          <a:cs typeface="Roboto" panose="02000000000000000000" pitchFamily="2" charset="0"/>
                        </a:rPr>
                      </a:b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or</a:t>
                      </a:r>
                      <a:br>
                        <a:rPr lang="en-US" sz="1000">
                          <a:latin typeface="Roboto" panose="02000000000000000000" pitchFamily="2" charset="0"/>
                          <a:ea typeface="Roboto" panose="02000000000000000000" pitchFamily="2" charset="0"/>
                          <a:cs typeface="Roboto" panose="02000000000000000000" pitchFamily="2" charset="0"/>
                        </a:rPr>
                      </a:br>
                      <a:r>
                        <a:rPr lang="en-US" sz="1000" b="0" i="0" u="none" strike="noStrike">
                          <a:effectLst/>
                          <a:latin typeface="Roboto" panose="02000000000000000000" pitchFamily="2" charset="0"/>
                          <a:ea typeface="Roboto" panose="02000000000000000000" pitchFamily="2" charset="0"/>
                          <a:cs typeface="Roboto" panose="02000000000000000000" pitchFamily="2" charset="0"/>
                          <a:hlinkClick r:id="rId5"/>
                        </a:rPr>
                        <a:t>Microsoft Fabric</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Preprocessing data, training models by using code or automation, improving models, deploying machine learning models, and consuming endpoints in apps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Compute, storage, and data transfer</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464265899"/>
                  </a:ext>
                </a:extLst>
              </a:tr>
              <a:tr h="541390">
                <a:tc>
                  <a:txBody>
                    <a:bodyPr/>
                    <a:lstStyle/>
                    <a:p>
                      <a:pPr algn="l">
                        <a:lnSpc>
                          <a:spcPct val="150000"/>
                        </a:lnSpc>
                      </a:pPr>
                      <a:r>
                        <a:rPr lang="it-IT" sz="1000">
                          <a:solidFill>
                            <a:srgbClr val="404040"/>
                          </a:solidFill>
                          <a:latin typeface="Roboto" panose="02000000000000000000" pitchFamily="2" charset="0"/>
                          <a:ea typeface="Roboto" panose="02000000000000000000" pitchFamily="2" charset="0"/>
                          <a:cs typeface="Roboto" panose="02000000000000000000" pitchFamily="2" charset="0"/>
                        </a:rPr>
                        <a:t>Consume nongenerative AI models in applicationsns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b="0" i="0" u="sng">
                          <a:effectLst/>
                          <a:latin typeface="Roboto" panose="02000000000000000000" pitchFamily="2" charset="0"/>
                          <a:ea typeface="Roboto" panose="02000000000000000000" pitchFamily="2" charset="0"/>
                          <a:cs typeface="Roboto" panose="02000000000000000000" pitchFamily="2" charset="0"/>
                          <a:hlinkClick r:id="rId6"/>
                        </a:rPr>
                        <a:t>Azure AI services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Picking the right AI model, securing endpoints, consuming endpoints in apps, and fine-tuning as needed</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Use of model endpoints consumed, storage, data transfer, compute (if you train custom models)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3683619763"/>
                  </a:ext>
                </a:extLst>
              </a:tr>
            </a:tbl>
          </a:graphicData>
        </a:graphic>
      </p:graphicFrame>
      <p:sp>
        <p:nvSpPr>
          <p:cNvPr id="3" name="Rectangle: Single Corner Rounded 3">
            <a:extLst>
              <a:ext uri="{FF2B5EF4-FFF2-40B4-BE49-F238E27FC236}">
                <a16:creationId xmlns:a16="http://schemas.microsoft.com/office/drawing/2014/main" id="{40F937CC-223F-CC3A-B8EB-7BCCEA28D94A}"/>
              </a:ext>
            </a:extLst>
          </p:cNvPr>
          <p:cNvSpPr/>
          <p:nvPr/>
        </p:nvSpPr>
        <p:spPr>
          <a:xfrm flipH="1">
            <a:off x="770599" y="340704"/>
            <a:ext cx="8196419"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moving straight is what we do">
            <a:extLst>
              <a:ext uri="{FF2B5EF4-FFF2-40B4-BE49-F238E27FC236}">
                <a16:creationId xmlns:a16="http://schemas.microsoft.com/office/drawing/2014/main" id="{56C5F767-3890-60E3-B1F3-B13C924F4839}"/>
              </a:ext>
            </a:extLst>
          </p:cNvPr>
          <p:cNvSpPr txBox="1"/>
          <p:nvPr/>
        </p:nvSpPr>
        <p:spPr>
          <a:xfrm>
            <a:off x="1173975" y="641018"/>
            <a:ext cx="732109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Build AI workloads with Azure AI platforms (PaaS)</a:t>
            </a:r>
          </a:p>
        </p:txBody>
      </p:sp>
    </p:spTree>
    <p:extLst>
      <p:ext uri="{BB962C8B-B14F-4D97-AF65-F5344CB8AC3E}">
        <p14:creationId xmlns:p14="http://schemas.microsoft.com/office/powerpoint/2010/main" val="28319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034FF-296C-850A-1017-F5A811B2EBF8}"/>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94ED6B30-4FC3-2912-910C-09F3EAADA249}"/>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631567D3-FC2E-B627-CF8D-1E95EA04584D}"/>
              </a:ext>
            </a:extLst>
          </p:cNvPr>
          <p:cNvGraphicFramePr>
            <a:graphicFrameLocks noGrp="1"/>
          </p:cNvGraphicFramePr>
          <p:nvPr>
            <p:extLst>
              <p:ext uri="{D42A27DB-BD31-4B8C-83A1-F6EECF244321}">
                <p14:modId xmlns:p14="http://schemas.microsoft.com/office/powerpoint/2010/main" val="574192366"/>
              </p:ext>
            </p:extLst>
          </p:nvPr>
        </p:nvGraphicFramePr>
        <p:xfrm>
          <a:off x="750939" y="1140934"/>
          <a:ext cx="11028105" cy="2200916"/>
        </p:xfrm>
        <a:graphic>
          <a:graphicData uri="http://schemas.openxmlformats.org/drawingml/2006/table">
            <a:tbl>
              <a:tblPr firstRow="1" bandRow="1">
                <a:tableStyleId>{5C22544A-7EE6-4342-B048-85BDC9FD1C3A}</a:tableStyleId>
              </a:tblPr>
              <a:tblGrid>
                <a:gridCol w="1868971">
                  <a:extLst>
                    <a:ext uri="{9D8B030D-6E8A-4147-A177-3AD203B41FA5}">
                      <a16:colId xmlns:a16="http://schemas.microsoft.com/office/drawing/2014/main" val="4160501680"/>
                    </a:ext>
                  </a:extLst>
                </a:gridCol>
                <a:gridCol w="965771">
                  <a:extLst>
                    <a:ext uri="{9D8B030D-6E8A-4147-A177-3AD203B41FA5}">
                      <a16:colId xmlns:a16="http://schemas.microsoft.com/office/drawing/2014/main" val="2385316815"/>
                    </a:ext>
                  </a:extLst>
                </a:gridCol>
                <a:gridCol w="770009">
                  <a:extLst>
                    <a:ext uri="{9D8B030D-6E8A-4147-A177-3AD203B41FA5}">
                      <a16:colId xmlns:a16="http://schemas.microsoft.com/office/drawing/2014/main" val="2788898089"/>
                    </a:ext>
                  </a:extLst>
                </a:gridCol>
                <a:gridCol w="4611329">
                  <a:extLst>
                    <a:ext uri="{9D8B030D-6E8A-4147-A177-3AD203B41FA5}">
                      <a16:colId xmlns:a16="http://schemas.microsoft.com/office/drawing/2014/main" val="2729561670"/>
                    </a:ext>
                  </a:extLst>
                </a:gridCol>
                <a:gridCol w="2812025">
                  <a:extLst>
                    <a:ext uri="{9D8B030D-6E8A-4147-A177-3AD203B41FA5}">
                      <a16:colId xmlns:a16="http://schemas.microsoft.com/office/drawing/2014/main" val="901780558"/>
                    </a:ext>
                  </a:extLst>
                </a:gridCol>
              </a:tblGrid>
              <a:tr h="410322">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AI goal</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Microsoft solution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Data</a:t>
                      </a:r>
                    </a:p>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needed</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Skills require</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Main cost factors</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06571">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Train and inference your</a:t>
                      </a:r>
                    </a:p>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own AI models. Bring</a:t>
                      </a:r>
                    </a:p>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your own models to</a:t>
                      </a:r>
                    </a:p>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Azure.</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u="sng">
                          <a:effectLst/>
                          <a:latin typeface="Segoe UI" panose="020B0502040204020203" pitchFamily="34" charset="0"/>
                          <a:hlinkClick r:id="rId2"/>
                        </a:rPr>
                        <a:t>Azure Virtual Machines</a:t>
                      </a:r>
                      <a:br>
                        <a:rPr lang="en-US" sz="1000"/>
                      </a:br>
                      <a:r>
                        <a:rPr lang="en-US" sz="1000" b="0" i="0">
                          <a:solidFill>
                            <a:srgbClr val="161616"/>
                          </a:solidFill>
                          <a:effectLst/>
                          <a:latin typeface="Segoe UI" panose="020B0502040204020203" pitchFamily="34" charset="0"/>
                        </a:rPr>
                        <a:t>or</a:t>
                      </a:r>
                      <a:br>
                        <a:rPr lang="en-US" sz="1000"/>
                      </a:br>
                      <a:r>
                        <a:rPr lang="en-US" sz="1000" b="0" i="0" u="none" strike="noStrike">
                          <a:effectLst/>
                          <a:latin typeface="Segoe UI" panose="020B0502040204020203" pitchFamily="34" charset="0"/>
                          <a:hlinkClick r:id="rId3"/>
                        </a:rPr>
                        <a:t>Azure Kubernetes Service</a:t>
                      </a:r>
                      <a:endParaRPr lang="en-US" sz="1000" b="0" i="0" u="sng">
                        <a:solidFill>
                          <a:srgbClr val="404040"/>
                        </a:solidFill>
                        <a:effectLst/>
                        <a:latin typeface="Roboto" panose="02000000000000000000" pitchFamily="2" charset="0"/>
                        <a:ea typeface="Roboto" panose="02000000000000000000" pitchFamily="2" charset="0"/>
                        <a:cs typeface="Roboto" panose="02000000000000000000" pitchFamily="2" charset="0"/>
                      </a:endParaRPr>
                    </a:p>
                    <a:p>
                      <a:pPr algn="ctr">
                        <a:lnSpc>
                          <a:spcPct val="150000"/>
                        </a:lnSpc>
                      </a:pP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Segoe UI" panose="020B0502040204020203" pitchFamily="34" charset="0"/>
                        </a:rPr>
                        <a:t>Infrastructure management, IT, program installation, model training, model benchmarking, orchestration, deploying endpoints, securing endpoints, and consuming endpoints in apps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Segoe UI" panose="020B0502040204020203" pitchFamily="34" charset="0"/>
                        </a:rPr>
                        <a:t>Compute, compute node orchestrator, managed disks (optional), storage services, Azure Bastion, and other Azure services used</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bl>
          </a:graphicData>
        </a:graphic>
      </p:graphicFrame>
      <p:sp>
        <p:nvSpPr>
          <p:cNvPr id="3" name="Rectangle: Single Corner Rounded 3">
            <a:extLst>
              <a:ext uri="{FF2B5EF4-FFF2-40B4-BE49-F238E27FC236}">
                <a16:creationId xmlns:a16="http://schemas.microsoft.com/office/drawing/2014/main" id="{F9396243-35D8-C0A2-D6AF-522F8A8B8676}"/>
              </a:ext>
            </a:extLst>
          </p:cNvPr>
          <p:cNvSpPr/>
          <p:nvPr/>
        </p:nvSpPr>
        <p:spPr>
          <a:xfrm flipH="1">
            <a:off x="770599" y="340704"/>
            <a:ext cx="8196419"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moving straight is what we do">
            <a:extLst>
              <a:ext uri="{FF2B5EF4-FFF2-40B4-BE49-F238E27FC236}">
                <a16:creationId xmlns:a16="http://schemas.microsoft.com/office/drawing/2014/main" id="{90A8E9B6-5125-B23C-70DA-D388C00D5C3C}"/>
              </a:ext>
            </a:extLst>
          </p:cNvPr>
          <p:cNvSpPr txBox="1"/>
          <p:nvPr/>
        </p:nvSpPr>
        <p:spPr>
          <a:xfrm>
            <a:off x="985830" y="624490"/>
            <a:ext cx="8000848"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Bring your own models with infrastructure services (IaaS)</a:t>
            </a:r>
          </a:p>
        </p:txBody>
      </p:sp>
    </p:spTree>
    <p:extLst>
      <p:ext uri="{BB962C8B-B14F-4D97-AF65-F5344CB8AC3E}">
        <p14:creationId xmlns:p14="http://schemas.microsoft.com/office/powerpoint/2010/main" val="259851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DD7B6-3733-559F-0DE3-A369D0C3E6E9}"/>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01635B93-A93D-8556-2DE4-A3596AE6DFFA}"/>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E9B19C3F-188D-8467-CB96-6FF6F7794948}"/>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DF63F5CE-1592-2671-DEF0-DEA28D9F4B06}"/>
              </a:ext>
            </a:extLst>
          </p:cNvPr>
          <p:cNvSpPr/>
          <p:nvPr/>
        </p:nvSpPr>
        <p:spPr>
          <a:xfrm flipH="1">
            <a:off x="6091454" y="707473"/>
            <a:ext cx="537680" cy="537679"/>
          </a:xfrm>
          <a:prstGeom prst="ellipse">
            <a:avLst/>
          </a:prstGeom>
          <a:solidFill>
            <a:schemeClr val="bg1"/>
          </a:solidFill>
          <a:ln>
            <a:solidFill>
              <a:srgbClr val="74BFAB"/>
            </a:solid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0E83A70B-0D5A-FB5F-F750-830C479FF637}"/>
              </a:ext>
            </a:extLst>
          </p:cNvPr>
          <p:cNvGrpSpPr/>
          <p:nvPr/>
        </p:nvGrpSpPr>
        <p:grpSpPr>
          <a:xfrm>
            <a:off x="6664147" y="354512"/>
            <a:ext cx="4664473" cy="974839"/>
            <a:chOff x="7191772" y="371804"/>
            <a:chExt cx="4664473" cy="974839"/>
          </a:xfrm>
        </p:grpSpPr>
        <p:sp>
          <p:nvSpPr>
            <p:cNvPr id="189" name="Lorem ipsum dolor sit elit, consect loreretur adipiscing nisi aute. Lorem ipsum">
              <a:extLst>
                <a:ext uri="{FF2B5EF4-FFF2-40B4-BE49-F238E27FC236}">
                  <a16:creationId xmlns:a16="http://schemas.microsoft.com/office/drawing/2014/main" id="{B982AE4A-3FC1-0A3F-7A67-C757527B8720}"/>
                </a:ext>
              </a:extLst>
            </p:cNvPr>
            <p:cNvSpPr txBox="1"/>
            <p:nvPr/>
          </p:nvSpPr>
          <p:spPr>
            <a:xfrm>
              <a:off x="7191773" y="760008"/>
              <a:ext cx="3380276"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577B72E0-A4A6-0A0B-4AA2-D196A4215106}"/>
                </a:ext>
              </a:extLst>
            </p:cNvPr>
            <p:cNvSpPr txBox="1"/>
            <p:nvPr/>
          </p:nvSpPr>
          <p:spPr>
            <a:xfrm>
              <a:off x="7191772" y="371804"/>
              <a:ext cx="4664473"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Overview of Microsoft AI solutions (SaaS, PaaS, IaaS)</a:t>
              </a:r>
              <a:endParaRPr kumimoji="0" lang="en-US" sz="1400" b="1" i="0" u="none" strike="noStrike" kern="120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191" name="Oval 190">
            <a:extLst>
              <a:ext uri="{FF2B5EF4-FFF2-40B4-BE49-F238E27FC236}">
                <a16:creationId xmlns:a16="http://schemas.microsoft.com/office/drawing/2014/main" id="{FA7E978C-841C-B7E7-9716-49443D266FA0}"/>
              </a:ext>
            </a:extLst>
          </p:cNvPr>
          <p:cNvSpPr/>
          <p:nvPr/>
        </p:nvSpPr>
        <p:spPr>
          <a:xfrm flipH="1">
            <a:off x="7098830" y="3238885"/>
            <a:ext cx="537680" cy="537679"/>
          </a:xfrm>
          <a:prstGeom prst="ellipse">
            <a:avLst/>
          </a:prstGeom>
          <a:solidFill>
            <a:srgbClr val="369ABA"/>
          </a:solidFill>
          <a:ln w="19050">
            <a:solidFill>
              <a:srgbClr val="369ABA"/>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F93835A8-19CF-2A11-9977-1F45BF43586C}"/>
              </a:ext>
            </a:extLst>
          </p:cNvPr>
          <p:cNvSpPr/>
          <p:nvPr/>
        </p:nvSpPr>
        <p:spPr>
          <a:xfrm flipH="1">
            <a:off x="6202351" y="557870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AB9DD573-814C-B594-F28B-31D63F247D93}"/>
              </a:ext>
            </a:extLst>
          </p:cNvPr>
          <p:cNvGrpSpPr/>
          <p:nvPr/>
        </p:nvGrpSpPr>
        <p:grpSpPr>
          <a:xfrm>
            <a:off x="6885228" y="5395434"/>
            <a:ext cx="4503271" cy="1002993"/>
            <a:chOff x="8106170" y="3841938"/>
            <a:chExt cx="4503271" cy="1002993"/>
          </a:xfrm>
        </p:grpSpPr>
        <p:sp>
          <p:nvSpPr>
            <p:cNvPr id="197" name="Lorem ipsum dolor sit elit, consect loreretur adipiscing nisi aute. Lorem ipsum">
              <a:extLst>
                <a:ext uri="{FF2B5EF4-FFF2-40B4-BE49-F238E27FC236}">
                  <a16:creationId xmlns:a16="http://schemas.microsoft.com/office/drawing/2014/main" id="{0AFE303C-1AD0-6582-07DB-8D9E5BFF9792}"/>
                </a:ext>
              </a:extLst>
            </p:cNvPr>
            <p:cNvSpPr txBox="1"/>
            <p:nvPr/>
          </p:nvSpPr>
          <p:spPr>
            <a:xfrm>
              <a:off x="8106171" y="4421738"/>
              <a:ext cx="4222310" cy="423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46F1D8AB-48EC-19DC-667A-E6BBC90E098C}"/>
                </a:ext>
              </a:extLst>
            </p:cNvPr>
            <p:cNvSpPr txBox="1"/>
            <p:nvPr/>
          </p:nvSpPr>
          <p:spPr>
            <a:xfrm>
              <a:off x="8106170" y="3841938"/>
              <a:ext cx="450327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Factors to consider skills data readiness, and budget</a:t>
              </a:r>
            </a:p>
          </p:txBody>
        </p:sp>
      </p:grpSp>
      <p:sp>
        <p:nvSpPr>
          <p:cNvPr id="8" name="Rectangle: Top Corners Rounded 7">
            <a:extLst>
              <a:ext uri="{FF2B5EF4-FFF2-40B4-BE49-F238E27FC236}">
                <a16:creationId xmlns:a16="http://schemas.microsoft.com/office/drawing/2014/main" id="{086355F5-7E42-2AF1-E776-3F8CA2A5E8FC}"/>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068965BE-2DD9-EAC3-2718-70BEC5FC6AA8}"/>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D163C709-4EBA-82E8-611E-3BA9E6CBE01B}"/>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930D375B-9D24-D750-23D7-FF10314A4A34}"/>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2C3C0691-B866-73A9-335C-C3A1028A4B47}"/>
              </a:ext>
            </a:extLst>
          </p:cNvPr>
          <p:cNvSpPr txBox="1"/>
          <p:nvPr/>
        </p:nvSpPr>
        <p:spPr>
          <a:xfrm>
            <a:off x="940734" y="3221973"/>
            <a:ext cx="371222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Technology Strategy</a:t>
            </a:r>
          </a:p>
        </p:txBody>
      </p:sp>
      <p:grpSp>
        <p:nvGrpSpPr>
          <p:cNvPr id="11" name="Group 10">
            <a:extLst>
              <a:ext uri="{FF2B5EF4-FFF2-40B4-BE49-F238E27FC236}">
                <a16:creationId xmlns:a16="http://schemas.microsoft.com/office/drawing/2014/main" id="{B8476528-7A93-BB31-87BB-7604B1EDC380}"/>
              </a:ext>
            </a:extLst>
          </p:cNvPr>
          <p:cNvGrpSpPr/>
          <p:nvPr/>
        </p:nvGrpSpPr>
        <p:grpSpPr>
          <a:xfrm>
            <a:off x="7781708" y="3020304"/>
            <a:ext cx="4390628" cy="974839"/>
            <a:chOff x="8106171" y="2097810"/>
            <a:chExt cx="4390628" cy="974839"/>
          </a:xfrm>
        </p:grpSpPr>
        <p:sp>
          <p:nvSpPr>
            <p:cNvPr id="12" name="Lorem ipsum dolor sit elit, consect loreretur adipiscing nisi aute. Lorem ipsum">
              <a:extLst>
                <a:ext uri="{FF2B5EF4-FFF2-40B4-BE49-F238E27FC236}">
                  <a16:creationId xmlns:a16="http://schemas.microsoft.com/office/drawing/2014/main" id="{950CC3A6-457B-511C-FC6D-278CB3322767}"/>
                </a:ext>
              </a:extLst>
            </p:cNvPr>
            <p:cNvSpPr txBox="1"/>
            <p:nvPr/>
          </p:nvSpPr>
          <p:spPr>
            <a:xfrm>
              <a:off x="8106171" y="2486014"/>
              <a:ext cx="3504327"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59E49095-E582-2859-5AAA-1935C84781EF}"/>
                </a:ext>
              </a:extLst>
            </p:cNvPr>
            <p:cNvSpPr txBox="1"/>
            <p:nvPr/>
          </p:nvSpPr>
          <p:spPr>
            <a:xfrm>
              <a:off x="8106171" y="2097810"/>
              <a:ext cx="4390628"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decision tree for selecting appropriate solutions</a:t>
              </a:r>
            </a:p>
          </p:txBody>
        </p:sp>
      </p:grpSp>
    </p:spTree>
    <p:extLst>
      <p:ext uri="{BB962C8B-B14F-4D97-AF65-F5344CB8AC3E}">
        <p14:creationId xmlns:p14="http://schemas.microsoft.com/office/powerpoint/2010/main" val="360431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3C5A8-30CA-86B4-AD0E-7323609AC9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138B954-1779-9636-D952-AEB519999267}"/>
              </a:ext>
            </a:extLst>
          </p:cNvPr>
          <p:cNvPicPr>
            <a:picLocks noChangeAspect="1"/>
          </p:cNvPicPr>
          <p:nvPr/>
        </p:nvPicPr>
        <p:blipFill>
          <a:blip r:embed="rId2"/>
          <a:stretch>
            <a:fillRect/>
          </a:stretch>
        </p:blipFill>
        <p:spPr>
          <a:xfrm>
            <a:off x="3426542" y="0"/>
            <a:ext cx="4935138" cy="6917090"/>
          </a:xfrm>
          <a:prstGeom prst="rect">
            <a:avLst/>
          </a:prstGeom>
        </p:spPr>
      </p:pic>
    </p:spTree>
    <p:extLst>
      <p:ext uri="{BB962C8B-B14F-4D97-AF65-F5344CB8AC3E}">
        <p14:creationId xmlns:p14="http://schemas.microsoft.com/office/powerpoint/2010/main" val="3222840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4DAFE-BE83-3995-67AF-1754805A169B}"/>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AEEC4336-9E75-5CC8-39F7-6AD0CEE202D6}"/>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586CDB78-5657-CC6C-816A-D033CE33E2BD}"/>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C2087EBB-EA62-FCBB-7CFD-13ED81422C31}"/>
              </a:ext>
            </a:extLst>
          </p:cNvPr>
          <p:cNvSpPr/>
          <p:nvPr/>
        </p:nvSpPr>
        <p:spPr>
          <a:xfrm flipH="1">
            <a:off x="6091454" y="707473"/>
            <a:ext cx="537680" cy="537679"/>
          </a:xfrm>
          <a:prstGeom prst="ellipse">
            <a:avLst/>
          </a:prstGeom>
          <a:solidFill>
            <a:schemeClr val="bg1"/>
          </a:solidFill>
          <a:ln>
            <a:solidFill>
              <a:srgbClr val="74BFAB"/>
            </a:solid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4D1116AD-72F8-8FC6-841B-A1886C979626}"/>
              </a:ext>
            </a:extLst>
          </p:cNvPr>
          <p:cNvGrpSpPr/>
          <p:nvPr/>
        </p:nvGrpSpPr>
        <p:grpSpPr>
          <a:xfrm>
            <a:off x="6664147" y="354512"/>
            <a:ext cx="4664473" cy="974839"/>
            <a:chOff x="7191772" y="371804"/>
            <a:chExt cx="4664473" cy="974839"/>
          </a:xfrm>
        </p:grpSpPr>
        <p:sp>
          <p:nvSpPr>
            <p:cNvPr id="189" name="Lorem ipsum dolor sit elit, consect loreretur adipiscing nisi aute. Lorem ipsum">
              <a:extLst>
                <a:ext uri="{FF2B5EF4-FFF2-40B4-BE49-F238E27FC236}">
                  <a16:creationId xmlns:a16="http://schemas.microsoft.com/office/drawing/2014/main" id="{08D09070-2E48-4CC3-0995-F7E5BD313CC9}"/>
                </a:ext>
              </a:extLst>
            </p:cNvPr>
            <p:cNvSpPr txBox="1"/>
            <p:nvPr/>
          </p:nvSpPr>
          <p:spPr>
            <a:xfrm>
              <a:off x="7191773" y="760008"/>
              <a:ext cx="3380276"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F56CC862-CBFA-9BD0-ED65-BFCFCFDF6BF8}"/>
                </a:ext>
              </a:extLst>
            </p:cNvPr>
            <p:cNvSpPr txBox="1"/>
            <p:nvPr/>
          </p:nvSpPr>
          <p:spPr>
            <a:xfrm>
              <a:off x="7191772" y="371804"/>
              <a:ext cx="4664473"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Overview of Microsoft AI solutions (SaaS, PaaS, IaaS)</a:t>
              </a:r>
              <a:endParaRPr kumimoji="0" lang="en-US" sz="1400" b="1" i="0" u="none" strike="noStrike" kern="120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191" name="Oval 190">
            <a:extLst>
              <a:ext uri="{FF2B5EF4-FFF2-40B4-BE49-F238E27FC236}">
                <a16:creationId xmlns:a16="http://schemas.microsoft.com/office/drawing/2014/main" id="{255FE94D-2C12-7C4C-48F0-B9B67AC77E30}"/>
              </a:ext>
            </a:extLst>
          </p:cNvPr>
          <p:cNvSpPr/>
          <p:nvPr/>
        </p:nvSpPr>
        <p:spPr>
          <a:xfrm flipH="1">
            <a:off x="7098830" y="3238885"/>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95133635-CA89-3F14-8BB2-E5B8E14BE8E9}"/>
              </a:ext>
            </a:extLst>
          </p:cNvPr>
          <p:cNvSpPr/>
          <p:nvPr/>
        </p:nvSpPr>
        <p:spPr>
          <a:xfrm flipH="1">
            <a:off x="6202351" y="5578700"/>
            <a:ext cx="537680" cy="537679"/>
          </a:xfrm>
          <a:prstGeom prst="ellipse">
            <a:avLst/>
          </a:prstGeom>
          <a:solidFill>
            <a:srgbClr val="369ABA"/>
          </a:solidFill>
          <a:ln w="19050">
            <a:solidFill>
              <a:srgbClr val="369ABA"/>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9EB7DD72-D520-7239-CB43-3B7BB21CC976}"/>
              </a:ext>
            </a:extLst>
          </p:cNvPr>
          <p:cNvGrpSpPr/>
          <p:nvPr/>
        </p:nvGrpSpPr>
        <p:grpSpPr>
          <a:xfrm>
            <a:off x="6885228" y="5395434"/>
            <a:ext cx="4503271" cy="845059"/>
            <a:chOff x="8106170" y="3841938"/>
            <a:chExt cx="4503271" cy="845059"/>
          </a:xfrm>
        </p:grpSpPr>
        <p:sp>
          <p:nvSpPr>
            <p:cNvPr id="197" name="Lorem ipsum dolor sit elit, consect loreretur adipiscing nisi aute. Lorem ipsum">
              <a:extLst>
                <a:ext uri="{FF2B5EF4-FFF2-40B4-BE49-F238E27FC236}">
                  <a16:creationId xmlns:a16="http://schemas.microsoft.com/office/drawing/2014/main" id="{67478A56-7512-1EDA-8CFC-189F16B3547A}"/>
                </a:ext>
              </a:extLst>
            </p:cNvPr>
            <p:cNvSpPr txBox="1"/>
            <p:nvPr/>
          </p:nvSpPr>
          <p:spPr>
            <a:xfrm>
              <a:off x="8106170" y="4263804"/>
              <a:ext cx="4222310" cy="423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14FD6B44-65C4-A1CD-E599-AF3857A604F0}"/>
                </a:ext>
              </a:extLst>
            </p:cNvPr>
            <p:cNvSpPr txBox="1"/>
            <p:nvPr/>
          </p:nvSpPr>
          <p:spPr>
            <a:xfrm>
              <a:off x="8106170" y="3841938"/>
              <a:ext cx="450327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Factors to consider skills, data readiness, and budget</a:t>
              </a:r>
            </a:p>
          </p:txBody>
        </p:sp>
      </p:grpSp>
      <p:sp>
        <p:nvSpPr>
          <p:cNvPr id="8" name="Rectangle: Top Corners Rounded 7">
            <a:extLst>
              <a:ext uri="{FF2B5EF4-FFF2-40B4-BE49-F238E27FC236}">
                <a16:creationId xmlns:a16="http://schemas.microsoft.com/office/drawing/2014/main" id="{2037AD7A-8C24-C0CA-ABA5-1658EBC25B26}"/>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3C29C329-4914-A475-D002-00560D9C94C6}"/>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FF101525-BB77-7B16-8C77-AB14972432FD}"/>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F98742EB-68F4-516B-C2FC-456764D1136C}"/>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265E664C-98EF-EB2B-BA2D-02E0FE2D9B37}"/>
              </a:ext>
            </a:extLst>
          </p:cNvPr>
          <p:cNvSpPr txBox="1"/>
          <p:nvPr/>
        </p:nvSpPr>
        <p:spPr>
          <a:xfrm>
            <a:off x="940734" y="3221973"/>
            <a:ext cx="371222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Technology Strategy</a:t>
            </a:r>
          </a:p>
        </p:txBody>
      </p:sp>
      <p:grpSp>
        <p:nvGrpSpPr>
          <p:cNvPr id="11" name="Group 10">
            <a:extLst>
              <a:ext uri="{FF2B5EF4-FFF2-40B4-BE49-F238E27FC236}">
                <a16:creationId xmlns:a16="http://schemas.microsoft.com/office/drawing/2014/main" id="{9EAF5740-2F0E-DD95-7896-B57BA688D49F}"/>
              </a:ext>
            </a:extLst>
          </p:cNvPr>
          <p:cNvGrpSpPr/>
          <p:nvPr/>
        </p:nvGrpSpPr>
        <p:grpSpPr>
          <a:xfrm>
            <a:off x="7781708" y="3020304"/>
            <a:ext cx="4390628" cy="974839"/>
            <a:chOff x="8106171" y="2097810"/>
            <a:chExt cx="4390628" cy="974839"/>
          </a:xfrm>
        </p:grpSpPr>
        <p:sp>
          <p:nvSpPr>
            <p:cNvPr id="12" name="Lorem ipsum dolor sit elit, consect loreretur adipiscing nisi aute. Lorem ipsum">
              <a:extLst>
                <a:ext uri="{FF2B5EF4-FFF2-40B4-BE49-F238E27FC236}">
                  <a16:creationId xmlns:a16="http://schemas.microsoft.com/office/drawing/2014/main" id="{7704D452-49B8-54E0-26FE-8F6303FE27E3}"/>
                </a:ext>
              </a:extLst>
            </p:cNvPr>
            <p:cNvSpPr txBox="1"/>
            <p:nvPr/>
          </p:nvSpPr>
          <p:spPr>
            <a:xfrm>
              <a:off x="8106171" y="2486014"/>
              <a:ext cx="3504327"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7394FA87-F2A5-17C1-45B1-108DBE76B4F7}"/>
                </a:ext>
              </a:extLst>
            </p:cNvPr>
            <p:cNvSpPr txBox="1"/>
            <p:nvPr/>
          </p:nvSpPr>
          <p:spPr>
            <a:xfrm>
              <a:off x="8106171" y="2097810"/>
              <a:ext cx="4390628"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decision tree for selecting appropriate solutions</a:t>
              </a:r>
            </a:p>
          </p:txBody>
        </p:sp>
      </p:grpSp>
    </p:spTree>
    <p:extLst>
      <p:ext uri="{BB962C8B-B14F-4D97-AF65-F5344CB8AC3E}">
        <p14:creationId xmlns:p14="http://schemas.microsoft.com/office/powerpoint/2010/main" val="62261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6A004-0742-74FB-EDD2-E03490BEA8B8}"/>
            </a:ext>
          </a:extLst>
        </p:cNvPr>
        <p:cNvGrpSpPr/>
        <p:nvPr/>
      </p:nvGrpSpPr>
      <p:grpSpPr>
        <a:xfrm>
          <a:off x="0" y="0"/>
          <a:ext cx="0" cy="0"/>
          <a:chOff x="0" y="0"/>
          <a:chExt cx="0" cy="0"/>
        </a:xfrm>
      </p:grpSpPr>
      <p:sp>
        <p:nvSpPr>
          <p:cNvPr id="137" name="TextBox 136">
            <a:extLst>
              <a:ext uri="{FF2B5EF4-FFF2-40B4-BE49-F238E27FC236}">
                <a16:creationId xmlns:a16="http://schemas.microsoft.com/office/drawing/2014/main" id="{C875E2F9-C118-64AA-94ED-FC4AE30AA633}"/>
              </a:ext>
            </a:extLst>
          </p:cNvPr>
          <p:cNvSpPr txBox="1"/>
          <p:nvPr/>
        </p:nvSpPr>
        <p:spPr>
          <a:xfrm>
            <a:off x="3474730" y="266319"/>
            <a:ext cx="5233842" cy="489236"/>
          </a:xfrm>
          <a:prstGeom prst="rect">
            <a:avLst/>
          </a:prstGeom>
          <a:noFill/>
        </p:spPr>
        <p:txBody>
          <a:bodyPr wrap="square" rtlCol="0">
            <a:spAutoFit/>
          </a:bodyPr>
          <a:lstStyle/>
          <a:p>
            <a:pPr marL="0" marR="0" lvl="0" indent="0" algn="ctr" defTabSz="914400" rtl="0" eaLnBrk="1" fontAlgn="auto" latinLnBrk="0" hangingPunct="1">
              <a:lnSpc>
                <a:spcPts val="3400"/>
              </a:lnSpc>
              <a:spcBef>
                <a:spcPts val="0"/>
              </a:spcBef>
              <a:spcAft>
                <a:spcPts val="0"/>
              </a:spcAft>
              <a:buClrTx/>
              <a:buSzTx/>
              <a:buFontTx/>
              <a:buNone/>
              <a:tabLst/>
              <a:defRPr/>
            </a:pPr>
            <a:r>
              <a:rPr kumimoji="0" lang="en-US" sz="25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A Typical Journey of AI Adoption </a:t>
            </a:r>
          </a:p>
        </p:txBody>
      </p:sp>
    </p:spTree>
    <p:extLst>
      <p:ext uri="{BB962C8B-B14F-4D97-AF65-F5344CB8AC3E}">
        <p14:creationId xmlns:p14="http://schemas.microsoft.com/office/powerpoint/2010/main" val="2738730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545E5-7FD2-8902-FAFC-387F85801D3C}"/>
            </a:ext>
          </a:extLst>
        </p:cNvPr>
        <p:cNvGrpSpPr/>
        <p:nvPr/>
      </p:nvGrpSpPr>
      <p:grpSpPr>
        <a:xfrm>
          <a:off x="0" y="0"/>
          <a:ext cx="0" cy="0"/>
          <a:chOff x="0" y="0"/>
          <a:chExt cx="0" cy="0"/>
        </a:xfrm>
      </p:grpSpPr>
      <p:sp>
        <p:nvSpPr>
          <p:cNvPr id="97" name="Rectangle: Single Corner Rounded 3">
            <a:extLst>
              <a:ext uri="{FF2B5EF4-FFF2-40B4-BE49-F238E27FC236}">
                <a16:creationId xmlns:a16="http://schemas.microsoft.com/office/drawing/2014/main" id="{7EFA34A5-6F30-A9E4-89EE-CA25295620DF}"/>
              </a:ext>
            </a:extLst>
          </p:cNvPr>
          <p:cNvSpPr/>
          <p:nvPr/>
        </p:nvSpPr>
        <p:spPr>
          <a:xfrm flipH="1">
            <a:off x="1179564" y="517681"/>
            <a:ext cx="9896733"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5" name="Freeform: Shape 144">
            <a:extLst>
              <a:ext uri="{FF2B5EF4-FFF2-40B4-BE49-F238E27FC236}">
                <a16:creationId xmlns:a16="http://schemas.microsoft.com/office/drawing/2014/main" id="{A3020F76-09B6-24CE-63C1-11DAE3C45051}"/>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93" name="Group 92">
            <a:extLst>
              <a:ext uri="{FF2B5EF4-FFF2-40B4-BE49-F238E27FC236}">
                <a16:creationId xmlns:a16="http://schemas.microsoft.com/office/drawing/2014/main" id="{5A0DA73A-6D23-7830-E47A-127213EACE39}"/>
              </a:ext>
            </a:extLst>
          </p:cNvPr>
          <p:cNvGrpSpPr/>
          <p:nvPr/>
        </p:nvGrpSpPr>
        <p:grpSpPr>
          <a:xfrm>
            <a:off x="10561900" y="5273393"/>
            <a:ext cx="1470297" cy="600635"/>
            <a:chOff x="14547068" y="3046436"/>
            <a:chExt cx="3417861" cy="1396240"/>
          </a:xfrm>
          <a:solidFill>
            <a:schemeClr val="bg1"/>
          </a:solidFill>
        </p:grpSpPr>
        <p:sp>
          <p:nvSpPr>
            <p:cNvPr id="94" name="Freeform 93">
              <a:extLst>
                <a:ext uri="{FF2B5EF4-FFF2-40B4-BE49-F238E27FC236}">
                  <a16:creationId xmlns:a16="http://schemas.microsoft.com/office/drawing/2014/main" id="{3E7F9698-553B-2B18-C5E4-00F4CFB0CC14}"/>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5" name="Freeform 94">
              <a:extLst>
                <a:ext uri="{FF2B5EF4-FFF2-40B4-BE49-F238E27FC236}">
                  <a16:creationId xmlns:a16="http://schemas.microsoft.com/office/drawing/2014/main" id="{83354D63-1B19-FFFB-B5D0-CF3EEC3F4479}"/>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7C149BB9-A892-B5C5-58A7-15982FE130BC}"/>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64" name="moving straight is what we do">
            <a:extLst>
              <a:ext uri="{FF2B5EF4-FFF2-40B4-BE49-F238E27FC236}">
                <a16:creationId xmlns:a16="http://schemas.microsoft.com/office/drawing/2014/main" id="{F88C1AD4-5289-8AFB-6881-DC2DCAAB3969}"/>
              </a:ext>
            </a:extLst>
          </p:cNvPr>
          <p:cNvSpPr txBox="1"/>
          <p:nvPr/>
        </p:nvSpPr>
        <p:spPr>
          <a:xfrm>
            <a:off x="1297800" y="768835"/>
            <a:ext cx="50498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Factors to consider</a:t>
            </a:r>
          </a:p>
        </p:txBody>
      </p:sp>
      <p:sp>
        <p:nvSpPr>
          <p:cNvPr id="66" name="Rectangle: Single Corner Rounded 39">
            <a:extLst>
              <a:ext uri="{FF2B5EF4-FFF2-40B4-BE49-F238E27FC236}">
                <a16:creationId xmlns:a16="http://schemas.microsoft.com/office/drawing/2014/main" id="{2843A703-4D35-1F18-1956-4BE0918DC87E}"/>
              </a:ext>
            </a:extLst>
          </p:cNvPr>
          <p:cNvSpPr/>
          <p:nvPr/>
        </p:nvSpPr>
        <p:spPr>
          <a:xfrm>
            <a:off x="1173975" y="1482675"/>
            <a:ext cx="9892798" cy="4944140"/>
          </a:xfrm>
          <a:prstGeom prst="round1Rect">
            <a:avLst>
              <a:gd name="adj" fmla="val 8736"/>
            </a:avLst>
          </a:prstGeom>
          <a:solidFill>
            <a:schemeClr val="bg1"/>
          </a:solidFill>
          <a:ln>
            <a:noFill/>
          </a:ln>
          <a:effectLst>
            <a:outerShdw blurRad="4445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74" name="Table 73">
            <a:extLst>
              <a:ext uri="{FF2B5EF4-FFF2-40B4-BE49-F238E27FC236}">
                <a16:creationId xmlns:a16="http://schemas.microsoft.com/office/drawing/2014/main" id="{037A2C02-2853-33E8-65C9-24C41300AD8A}"/>
              </a:ext>
            </a:extLst>
          </p:cNvPr>
          <p:cNvGraphicFramePr>
            <a:graphicFrameLocks noGrp="1"/>
          </p:cNvGraphicFramePr>
          <p:nvPr>
            <p:extLst>
              <p:ext uri="{D42A27DB-BD31-4B8C-83A1-F6EECF244321}">
                <p14:modId xmlns:p14="http://schemas.microsoft.com/office/powerpoint/2010/main" val="3400429652"/>
              </p:ext>
            </p:extLst>
          </p:nvPr>
        </p:nvGraphicFramePr>
        <p:xfrm>
          <a:off x="1423337" y="2225351"/>
          <a:ext cx="9132363" cy="3990912"/>
        </p:xfrm>
        <a:graphic>
          <a:graphicData uri="http://schemas.openxmlformats.org/drawingml/2006/table">
            <a:tbl>
              <a:tblPr firstRow="1" bandRow="1">
                <a:tableStyleId>{8EC20E35-A176-4012-BC5E-935CFFF8708E}</a:tableStyleId>
              </a:tblPr>
              <a:tblGrid>
                <a:gridCol w="2961850">
                  <a:extLst>
                    <a:ext uri="{9D8B030D-6E8A-4147-A177-3AD203B41FA5}">
                      <a16:colId xmlns:a16="http://schemas.microsoft.com/office/drawing/2014/main" val="2605795613"/>
                    </a:ext>
                  </a:extLst>
                </a:gridCol>
                <a:gridCol w="2959510">
                  <a:extLst>
                    <a:ext uri="{9D8B030D-6E8A-4147-A177-3AD203B41FA5}">
                      <a16:colId xmlns:a16="http://schemas.microsoft.com/office/drawing/2014/main" val="424863453"/>
                    </a:ext>
                  </a:extLst>
                </a:gridCol>
                <a:gridCol w="3211003">
                  <a:extLst>
                    <a:ext uri="{9D8B030D-6E8A-4147-A177-3AD203B41FA5}">
                      <a16:colId xmlns:a16="http://schemas.microsoft.com/office/drawing/2014/main" val="2510247906"/>
                    </a:ext>
                  </a:extLst>
                </a:gridCol>
              </a:tblGrid>
              <a:tr h="1234857">
                <a:tc>
                  <a:txBody>
                    <a:bodyPr/>
                    <a:lstStyle/>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SaaS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Requires minimal technical skills; suitable for organizations with limited AI expertise.</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Demands varying levels of technical proficiency, from beginner to advanced.</a:t>
                      </a:r>
                    </a:p>
                    <a:p>
                      <a:pPr marL="457200" marR="0" lvl="1" indent="0" algn="l" defTabSz="41275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Necessitates advanced skills in both infrastructure management and AI development.</a:t>
                      </a: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IN" sz="1100" b="1">
                        <a:solidFill>
                          <a:schemeClr val="bg2">
                            <a:lumMod val="10000"/>
                          </a:schemeClr>
                        </a:solidFill>
                        <a:latin typeface="Century Gothic" panose="020B0502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SaaS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Often uses existing enterprise data or requires minimal data preparation. Data labelling required for M365 copilot.</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Typically needs more extensive data preparation and management.</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Offers the most flexibility but requires a comprehensive data strategy.</a:t>
                      </a:r>
                      <a:endParaRPr lang="en-IN" sz="1100" b="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a:txBody>
                  <a:tcPr marL="180000" marR="180000" marT="180000" marB="180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SaaS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Lower upfront costs but includes ongoing subscription fees. </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Usage-based pricing that varies based on consumption.</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IaaS</a:t>
                      </a: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Higher initial costs due to infrastructure setup but can provide better cost control for specific needs.</a:t>
                      </a:r>
                      <a:endParaRPr lang="en-IN" sz="1100" b="0" i="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txBody>
                  <a:tcPr marL="180000" marR="180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29378837"/>
                  </a:ext>
                </a:extLst>
              </a:tr>
            </a:tbl>
          </a:graphicData>
        </a:graphic>
      </p:graphicFrame>
      <p:sp>
        <p:nvSpPr>
          <p:cNvPr id="68" name="Rectangle: Single Corner Rounded 42">
            <a:extLst>
              <a:ext uri="{FF2B5EF4-FFF2-40B4-BE49-F238E27FC236}">
                <a16:creationId xmlns:a16="http://schemas.microsoft.com/office/drawing/2014/main" id="{F870E86C-4C8A-3002-8A00-DB89D3C455EF}"/>
              </a:ext>
            </a:extLst>
          </p:cNvPr>
          <p:cNvSpPr/>
          <p:nvPr/>
        </p:nvSpPr>
        <p:spPr>
          <a:xfrm>
            <a:off x="1423337" y="1817849"/>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Skills</a:t>
            </a:r>
          </a:p>
        </p:txBody>
      </p:sp>
      <p:sp>
        <p:nvSpPr>
          <p:cNvPr id="75" name="Rectangle: Single Corner Rounded 42">
            <a:extLst>
              <a:ext uri="{FF2B5EF4-FFF2-40B4-BE49-F238E27FC236}">
                <a16:creationId xmlns:a16="http://schemas.microsoft.com/office/drawing/2014/main" id="{5E004871-8486-1070-D167-1E99B387D817}"/>
              </a:ext>
            </a:extLst>
          </p:cNvPr>
          <p:cNvSpPr/>
          <p:nvPr/>
        </p:nvSpPr>
        <p:spPr>
          <a:xfrm>
            <a:off x="4404497" y="1818932"/>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Data readiness</a:t>
            </a:r>
          </a:p>
        </p:txBody>
      </p:sp>
      <p:sp>
        <p:nvSpPr>
          <p:cNvPr id="76" name="Rectangle: Single Corner Rounded 42">
            <a:extLst>
              <a:ext uri="{FF2B5EF4-FFF2-40B4-BE49-F238E27FC236}">
                <a16:creationId xmlns:a16="http://schemas.microsoft.com/office/drawing/2014/main" id="{B66718AB-D2CD-6E95-D1E7-DB48B0334B9C}"/>
              </a:ext>
            </a:extLst>
          </p:cNvPr>
          <p:cNvSpPr/>
          <p:nvPr/>
        </p:nvSpPr>
        <p:spPr>
          <a:xfrm>
            <a:off x="7374192" y="1817848"/>
            <a:ext cx="3181507" cy="389811"/>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Budget</a:t>
            </a:r>
          </a:p>
        </p:txBody>
      </p:sp>
    </p:spTree>
    <p:extLst>
      <p:ext uri="{BB962C8B-B14F-4D97-AF65-F5344CB8AC3E}">
        <p14:creationId xmlns:p14="http://schemas.microsoft.com/office/powerpoint/2010/main" val="2673871491"/>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7D0F3-BEE7-D8C8-380A-BCED63343C5C}"/>
            </a:ext>
          </a:extLst>
        </p:cNvPr>
        <p:cNvGrpSpPr/>
        <p:nvPr/>
      </p:nvGrpSpPr>
      <p:grpSpPr>
        <a:xfrm>
          <a:off x="0" y="0"/>
          <a:ext cx="0" cy="0"/>
          <a:chOff x="0" y="0"/>
          <a:chExt cx="0" cy="0"/>
        </a:xfrm>
      </p:grpSpPr>
      <p:sp>
        <p:nvSpPr>
          <p:cNvPr id="3" name="Rectangle: Single Corner Rounded 3">
            <a:extLst>
              <a:ext uri="{FF2B5EF4-FFF2-40B4-BE49-F238E27FC236}">
                <a16:creationId xmlns:a16="http://schemas.microsoft.com/office/drawing/2014/main" id="{A7A82F00-2369-DD88-387E-287A3DC8CB78}"/>
              </a:ext>
            </a:extLst>
          </p:cNvPr>
          <p:cNvSpPr/>
          <p:nvPr/>
        </p:nvSpPr>
        <p:spPr>
          <a:xfrm flipH="1">
            <a:off x="363794" y="434532"/>
            <a:ext cx="11641390"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 name="Freeform: Shape 11">
            <a:extLst>
              <a:ext uri="{FF2B5EF4-FFF2-40B4-BE49-F238E27FC236}">
                <a16:creationId xmlns:a16="http://schemas.microsoft.com/office/drawing/2014/main" id="{D071250F-646D-CA7F-5DBC-1B3EC2D511DC}"/>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5BFB5B48-7D50-446E-DD34-BB2841B77D24}"/>
              </a:ext>
            </a:extLst>
          </p:cNvPr>
          <p:cNvGraphicFramePr>
            <a:graphicFrameLocks noGrp="1"/>
          </p:cNvGraphicFramePr>
          <p:nvPr>
            <p:extLst>
              <p:ext uri="{D42A27DB-BD31-4B8C-83A1-F6EECF244321}">
                <p14:modId xmlns:p14="http://schemas.microsoft.com/office/powerpoint/2010/main" val="2431144103"/>
              </p:ext>
            </p:extLst>
          </p:nvPr>
        </p:nvGraphicFramePr>
        <p:xfrm>
          <a:off x="363795" y="1721959"/>
          <a:ext cx="11641390" cy="4630432"/>
        </p:xfrm>
        <a:graphic>
          <a:graphicData uri="http://schemas.openxmlformats.org/drawingml/2006/table">
            <a:tbl>
              <a:tblPr firstRow="1" bandRow="1">
                <a:tableStyleId>{5C22544A-7EE6-4342-B048-85BDC9FD1C3A}</a:tableStyleId>
              </a:tblPr>
              <a:tblGrid>
                <a:gridCol w="1287205">
                  <a:extLst>
                    <a:ext uri="{9D8B030D-6E8A-4147-A177-3AD203B41FA5}">
                      <a16:colId xmlns:a16="http://schemas.microsoft.com/office/drawing/2014/main" val="4160501680"/>
                    </a:ext>
                  </a:extLst>
                </a:gridCol>
                <a:gridCol w="939074">
                  <a:extLst>
                    <a:ext uri="{9D8B030D-6E8A-4147-A177-3AD203B41FA5}">
                      <a16:colId xmlns:a16="http://schemas.microsoft.com/office/drawing/2014/main" val="2385316815"/>
                    </a:ext>
                  </a:extLst>
                </a:gridCol>
                <a:gridCol w="788126">
                  <a:extLst>
                    <a:ext uri="{9D8B030D-6E8A-4147-A177-3AD203B41FA5}">
                      <a16:colId xmlns:a16="http://schemas.microsoft.com/office/drawing/2014/main" val="2788898089"/>
                    </a:ext>
                  </a:extLst>
                </a:gridCol>
                <a:gridCol w="774700">
                  <a:extLst>
                    <a:ext uri="{9D8B030D-6E8A-4147-A177-3AD203B41FA5}">
                      <a16:colId xmlns:a16="http://schemas.microsoft.com/office/drawing/2014/main" val="2729561670"/>
                    </a:ext>
                  </a:extLst>
                </a:gridCol>
                <a:gridCol w="965200">
                  <a:extLst>
                    <a:ext uri="{9D8B030D-6E8A-4147-A177-3AD203B41FA5}">
                      <a16:colId xmlns:a16="http://schemas.microsoft.com/office/drawing/2014/main" val="901780558"/>
                    </a:ext>
                  </a:extLst>
                </a:gridCol>
                <a:gridCol w="965200">
                  <a:extLst>
                    <a:ext uri="{9D8B030D-6E8A-4147-A177-3AD203B41FA5}">
                      <a16:colId xmlns:a16="http://schemas.microsoft.com/office/drawing/2014/main" val="1881925894"/>
                    </a:ext>
                  </a:extLst>
                </a:gridCol>
                <a:gridCol w="1041400">
                  <a:extLst>
                    <a:ext uri="{9D8B030D-6E8A-4147-A177-3AD203B41FA5}">
                      <a16:colId xmlns:a16="http://schemas.microsoft.com/office/drawing/2014/main" val="3352561748"/>
                    </a:ext>
                  </a:extLst>
                </a:gridCol>
                <a:gridCol w="1079500">
                  <a:extLst>
                    <a:ext uri="{9D8B030D-6E8A-4147-A177-3AD203B41FA5}">
                      <a16:colId xmlns:a16="http://schemas.microsoft.com/office/drawing/2014/main" val="1853449152"/>
                    </a:ext>
                  </a:extLst>
                </a:gridCol>
                <a:gridCol w="863600">
                  <a:extLst>
                    <a:ext uri="{9D8B030D-6E8A-4147-A177-3AD203B41FA5}">
                      <a16:colId xmlns:a16="http://schemas.microsoft.com/office/drawing/2014/main" val="1060649737"/>
                    </a:ext>
                  </a:extLst>
                </a:gridCol>
                <a:gridCol w="1511300">
                  <a:extLst>
                    <a:ext uri="{9D8B030D-6E8A-4147-A177-3AD203B41FA5}">
                      <a16:colId xmlns:a16="http://schemas.microsoft.com/office/drawing/2014/main" val="2855461396"/>
                    </a:ext>
                  </a:extLst>
                </a:gridCol>
                <a:gridCol w="1426085">
                  <a:extLst>
                    <a:ext uri="{9D8B030D-6E8A-4147-A177-3AD203B41FA5}">
                      <a16:colId xmlns:a16="http://schemas.microsoft.com/office/drawing/2014/main" val="3186567652"/>
                    </a:ext>
                  </a:extLst>
                </a:gridCol>
              </a:tblGrid>
              <a:tr h="410322">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AI use case</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Goals</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Objectives</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Success metric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AI approach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Microsoft solution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Data needs</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Skill needs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Cost factors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AI data strategy</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Responsible AI strategy</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06571">
                <a:tc>
                  <a:txBody>
                    <a:bodyPr/>
                    <a:lstStyle/>
                    <a:p>
                      <a:pPr algn="l">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Internal app document-processing workflow</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Automate business process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Reduce costs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Increased completion rate</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Analytical AI, RAG</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fr-FR" sz="1000">
                          <a:solidFill>
                            <a:srgbClr val="404040"/>
                          </a:solidFill>
                          <a:latin typeface="Roboto" panose="02000000000000000000" pitchFamily="2" charset="0"/>
                          <a:ea typeface="Roboto" panose="02000000000000000000" pitchFamily="2" charset="0"/>
                          <a:cs typeface="Roboto" panose="02000000000000000000" pitchFamily="2" charset="0"/>
                        </a:rPr>
                        <a:t>Azure AI services - Document Intelligence</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Standard documents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RAG and cloud app development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Estimated usage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Define data governance for internal documents and plan data lifecycle policies.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Assign AI accountability and ensure compliance with data handling policies.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r h="541390">
                <a:tc>
                  <a:txBody>
                    <a:bodyPr/>
                    <a:lstStyle/>
                    <a:p>
                      <a:pPr algn="l">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Inventory management and product purchasing</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Automate business process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p>
                      <a:pPr algn="ctr">
                        <a:lnSpc>
                          <a:spcPct val="150000"/>
                        </a:lnSpc>
                      </a:pP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Reduce costs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Shorter shelf life of inventory</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Machine Learning, Train own models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Azure Machine Learning</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Historical inventory and sales data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Machine learning and app development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Estimated usage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Establish governance for sales data and detect and address biases in data.</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Assign AI accountability and comply with financial regulations.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836780621"/>
                  </a:ext>
                </a:extLst>
              </a:tr>
              <a:tr h="541390">
                <a:tc>
                  <a:txBody>
                    <a:bodyPr/>
                    <a:lstStyle/>
                    <a:p>
                      <a:pPr algn="l">
                        <a:lnSpc>
                          <a:spcPct val="150000"/>
                        </a:lnSpc>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AI-powered incident response </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Automate business process</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ctr">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Reduce costs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Minimizes costs associated with delays, Better </a:t>
                      </a:r>
                      <a:r>
                        <a:rPr lang="en-US" sz="1000" b="0" i="1">
                          <a:solidFill>
                            <a:srgbClr val="161616"/>
                          </a:solidFill>
                          <a:effectLst/>
                          <a:latin typeface="Roboto" panose="02000000000000000000" pitchFamily="2" charset="0"/>
                          <a:ea typeface="Roboto" panose="02000000000000000000" pitchFamily="2" charset="0"/>
                          <a:cs typeface="Roboto" panose="02000000000000000000" pitchFamily="2" charset="0"/>
                        </a:rPr>
                        <a:t>resource utilization</a:t>
                      </a:r>
                      <a:endParaRPr lang="en-US" sz="1000" i="1">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b="0" i="0">
                          <a:solidFill>
                            <a:srgbClr val="161616"/>
                          </a:solidFill>
                          <a:effectLst/>
                          <a:latin typeface="Roboto" panose="02000000000000000000" pitchFamily="2" charset="0"/>
                          <a:ea typeface="Roboto" panose="02000000000000000000" pitchFamily="2" charset="0"/>
                          <a:cs typeface="Roboto" panose="02000000000000000000" pitchFamily="2" charset="0"/>
                        </a:rPr>
                        <a:t>RAG, Chatbot</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FR" sz="1000">
                          <a:solidFill>
                            <a:srgbClr val="404040"/>
                          </a:solidFill>
                          <a:latin typeface="Roboto" panose="02000000000000000000" pitchFamily="2" charset="0"/>
                          <a:ea typeface="Roboto" panose="02000000000000000000" pitchFamily="2" charset="0"/>
                          <a:cs typeface="Roboto" panose="02000000000000000000" pitchFamily="2" charset="0"/>
                        </a:rPr>
                        <a:t>Azure AI services –</a:t>
                      </a:r>
                    </a:p>
                    <a:p>
                      <a:pPr marL="0" marR="0" lvl="0" indent="0" algn="l" defTabSz="914400" rtl="0" eaLnBrk="1" fontAlgn="auto" latinLnBrk="0" hangingPunct="1">
                        <a:lnSpc>
                          <a:spcPct val="150000"/>
                        </a:lnSpc>
                        <a:spcBef>
                          <a:spcPts val="0"/>
                        </a:spcBef>
                        <a:spcAft>
                          <a:spcPts val="0"/>
                        </a:spcAft>
                        <a:buClrTx/>
                        <a:buSzTx/>
                        <a:buFontTx/>
                        <a:buNone/>
                        <a:tabLst/>
                        <a:defRPr/>
                      </a:pPr>
                      <a:r>
                        <a:rPr lang="fr-FR" sz="1000">
                          <a:solidFill>
                            <a:srgbClr val="404040"/>
                          </a:solidFill>
                          <a:latin typeface="Roboto" panose="02000000000000000000" pitchFamily="2" charset="0"/>
                          <a:ea typeface="Roboto" panose="02000000000000000000" pitchFamily="2" charset="0"/>
                          <a:cs typeface="Roboto" panose="02000000000000000000" pitchFamily="2" charset="0"/>
                        </a:rPr>
                        <a:t>Azure AI Studio</a:t>
                      </a: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Descriptions of past incidents or failures. Resolutions and corrective actions taken.</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AI engineering, Apps development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Estimated usage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Define data governance for incident data</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464265899"/>
                  </a:ext>
                </a:extLst>
              </a:tr>
            </a:tbl>
          </a:graphicData>
        </a:graphic>
      </p:graphicFrame>
      <p:sp>
        <p:nvSpPr>
          <p:cNvPr id="10" name="moving straight is what we do">
            <a:extLst>
              <a:ext uri="{FF2B5EF4-FFF2-40B4-BE49-F238E27FC236}">
                <a16:creationId xmlns:a16="http://schemas.microsoft.com/office/drawing/2014/main" id="{E9557373-A967-795A-F582-B389558AA236}"/>
              </a:ext>
            </a:extLst>
          </p:cNvPr>
          <p:cNvSpPr txBox="1"/>
          <p:nvPr/>
        </p:nvSpPr>
        <p:spPr>
          <a:xfrm>
            <a:off x="1173975" y="641018"/>
            <a:ext cx="732109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Example AI strategy Exercise</a:t>
            </a:r>
          </a:p>
        </p:txBody>
      </p:sp>
    </p:spTree>
    <p:extLst>
      <p:ext uri="{BB962C8B-B14F-4D97-AF65-F5344CB8AC3E}">
        <p14:creationId xmlns:p14="http://schemas.microsoft.com/office/powerpoint/2010/main" val="283684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72CB9-2031-4BEE-FEDA-FE3177F3F80B}"/>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47601A2A-CEC7-654B-7A11-BB5162E1CA61}"/>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A0D12AA5-BA6A-681B-C668-95EAA95D8C41}"/>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9D89F86D-D477-CB90-2A4D-49BCD777A615}"/>
              </a:ext>
            </a:extLst>
          </p:cNvPr>
          <p:cNvSpPr/>
          <p:nvPr/>
        </p:nvSpPr>
        <p:spPr>
          <a:xfrm flipH="1">
            <a:off x="6091454" y="707473"/>
            <a:ext cx="537680" cy="537679"/>
          </a:xfrm>
          <a:prstGeom prst="ellipse">
            <a:avLst/>
          </a:prstGeom>
          <a:solidFill>
            <a:schemeClr val="bg1"/>
          </a:solidFill>
          <a:ln>
            <a:solidFill>
              <a:srgbClr val="74BFAB"/>
            </a:solid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DC669ED2-82C9-3096-D8D6-B3BA7FB301EA}"/>
              </a:ext>
            </a:extLst>
          </p:cNvPr>
          <p:cNvGrpSpPr/>
          <p:nvPr/>
        </p:nvGrpSpPr>
        <p:grpSpPr>
          <a:xfrm>
            <a:off x="6724026" y="764331"/>
            <a:ext cx="4664473" cy="644684"/>
            <a:chOff x="7191772" y="371804"/>
            <a:chExt cx="4664473" cy="644684"/>
          </a:xfrm>
        </p:grpSpPr>
        <p:sp>
          <p:nvSpPr>
            <p:cNvPr id="189" name="Lorem ipsum dolor sit elit, consect loreretur adipiscing nisi aute. Lorem ipsum">
              <a:extLst>
                <a:ext uri="{FF2B5EF4-FFF2-40B4-BE49-F238E27FC236}">
                  <a16:creationId xmlns:a16="http://schemas.microsoft.com/office/drawing/2014/main" id="{F213BA4C-265C-8467-F93B-AD4631F693B9}"/>
                </a:ext>
              </a:extLst>
            </p:cNvPr>
            <p:cNvSpPr txBox="1"/>
            <p:nvPr/>
          </p:nvSpPr>
          <p:spPr>
            <a:xfrm>
              <a:off x="7191773" y="760008"/>
              <a:ext cx="3380276" cy="2564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380B2897-DF82-5B22-393C-8182B168EC8A}"/>
                </a:ext>
              </a:extLst>
            </p:cNvPr>
            <p:cNvSpPr txBox="1"/>
            <p:nvPr/>
          </p:nvSpPr>
          <p:spPr>
            <a:xfrm>
              <a:off x="7191772" y="371804"/>
              <a:ext cx="4664473"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Establish data governance:</a:t>
              </a:r>
            </a:p>
          </p:txBody>
        </p:sp>
      </p:grpSp>
      <p:sp>
        <p:nvSpPr>
          <p:cNvPr id="191" name="Oval 190">
            <a:extLst>
              <a:ext uri="{FF2B5EF4-FFF2-40B4-BE49-F238E27FC236}">
                <a16:creationId xmlns:a16="http://schemas.microsoft.com/office/drawing/2014/main" id="{3C1BAFA2-C0A7-81D1-CB3F-3E681D2D7CBC}"/>
              </a:ext>
            </a:extLst>
          </p:cNvPr>
          <p:cNvSpPr/>
          <p:nvPr/>
        </p:nvSpPr>
        <p:spPr>
          <a:xfrm flipH="1">
            <a:off x="7098830" y="3238885"/>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98E94967-2E2A-A210-53C8-65A84EE5A782}"/>
              </a:ext>
            </a:extLst>
          </p:cNvPr>
          <p:cNvSpPr/>
          <p:nvPr/>
        </p:nvSpPr>
        <p:spPr>
          <a:xfrm flipH="1">
            <a:off x="6202351" y="5578700"/>
            <a:ext cx="537680" cy="537679"/>
          </a:xfrm>
          <a:prstGeom prst="ellipse">
            <a:avLst/>
          </a:prstGeom>
          <a:solidFill>
            <a:srgbClr val="369ABA"/>
          </a:solidFill>
          <a:ln w="19050">
            <a:solidFill>
              <a:srgbClr val="369ABA"/>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C18958C0-9CCE-8F33-EE14-9E5026A7D4F1}"/>
              </a:ext>
            </a:extLst>
          </p:cNvPr>
          <p:cNvGrpSpPr/>
          <p:nvPr/>
        </p:nvGrpSpPr>
        <p:grpSpPr>
          <a:xfrm>
            <a:off x="6804626" y="5711496"/>
            <a:ext cx="4503271" cy="520687"/>
            <a:chOff x="8106170" y="3999597"/>
            <a:chExt cx="4503271" cy="520687"/>
          </a:xfrm>
        </p:grpSpPr>
        <p:sp>
          <p:nvSpPr>
            <p:cNvPr id="197" name="Lorem ipsum dolor sit elit, consect loreretur adipiscing nisi aute. Lorem ipsum">
              <a:extLst>
                <a:ext uri="{FF2B5EF4-FFF2-40B4-BE49-F238E27FC236}">
                  <a16:creationId xmlns:a16="http://schemas.microsoft.com/office/drawing/2014/main" id="{3C2E04B2-9592-651E-07F5-61F7517E737F}"/>
                </a:ext>
              </a:extLst>
            </p:cNvPr>
            <p:cNvSpPr txBox="1"/>
            <p:nvPr/>
          </p:nvSpPr>
          <p:spPr>
            <a:xfrm>
              <a:off x="8106170" y="4263804"/>
              <a:ext cx="4222310" cy="2564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67AEC1F2-11F0-F437-203F-94F4D7FFFFC7}"/>
                </a:ext>
              </a:extLst>
            </p:cNvPr>
            <p:cNvSpPr txBox="1"/>
            <p:nvPr/>
          </p:nvSpPr>
          <p:spPr>
            <a:xfrm>
              <a:off x="8106170" y="3999597"/>
              <a:ext cx="450327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sz="1400" b="1" cap="none" spc="0">
                  <a:solidFill>
                    <a:srgbClr val="369ABA"/>
                  </a:solidFill>
                  <a:latin typeface="Roboto" panose="02000000000000000000" pitchFamily="2" charset="0"/>
                  <a:ea typeface="Roboto" panose="02000000000000000000" pitchFamily="2" charset="0"/>
                  <a:cs typeface="Roboto" panose="02000000000000000000" pitchFamily="2" charset="0"/>
                </a:rPr>
                <a:t>Data as Agents memory </a:t>
              </a:r>
              <a:endPar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8" name="Rectangle: Top Corners Rounded 7">
            <a:extLst>
              <a:ext uri="{FF2B5EF4-FFF2-40B4-BE49-F238E27FC236}">
                <a16:creationId xmlns:a16="http://schemas.microsoft.com/office/drawing/2014/main" id="{ADCA845D-1AD1-9922-8423-03D5E0E4EF2C}"/>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907629F1-835B-F48E-1CE8-244FC33DF85A}"/>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A8A7FD80-9B92-233E-C46C-1F6DA552FF93}"/>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139BBA35-0A1A-1236-A7F8-BC01496B0D8A}"/>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D84E94C4-8A80-F7B6-309E-9C0F8D3820DB}"/>
              </a:ext>
            </a:extLst>
          </p:cNvPr>
          <p:cNvSpPr txBox="1"/>
          <p:nvPr/>
        </p:nvSpPr>
        <p:spPr>
          <a:xfrm>
            <a:off x="940734" y="3221973"/>
            <a:ext cx="371222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cap="none">
                <a:solidFill>
                  <a:prstClr val="black"/>
                </a:solidFill>
                <a:latin typeface="Roboto" panose="02000000000000000000" pitchFamily="2" charset="0"/>
                <a:ea typeface="Roboto" panose="02000000000000000000" pitchFamily="2" charset="0"/>
                <a:cs typeface="Roboto" panose="02000000000000000000" pitchFamily="2" charset="0"/>
              </a:rPr>
              <a:t>Data</a:t>
            </a:r>
            <a:r>
              <a:rPr kumimoji="0" lang="en-US" sz="2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Strategy</a:t>
            </a:r>
          </a:p>
        </p:txBody>
      </p:sp>
      <p:grpSp>
        <p:nvGrpSpPr>
          <p:cNvPr id="11" name="Group 10">
            <a:extLst>
              <a:ext uri="{FF2B5EF4-FFF2-40B4-BE49-F238E27FC236}">
                <a16:creationId xmlns:a16="http://schemas.microsoft.com/office/drawing/2014/main" id="{F9AE7C11-A13D-774D-E707-F45A8A557160}"/>
              </a:ext>
            </a:extLst>
          </p:cNvPr>
          <p:cNvGrpSpPr/>
          <p:nvPr/>
        </p:nvGrpSpPr>
        <p:grpSpPr>
          <a:xfrm>
            <a:off x="7710761" y="3365013"/>
            <a:ext cx="4390628" cy="644684"/>
            <a:chOff x="8106171" y="2097810"/>
            <a:chExt cx="4390628" cy="644684"/>
          </a:xfrm>
        </p:grpSpPr>
        <p:sp>
          <p:nvSpPr>
            <p:cNvPr id="12" name="Lorem ipsum dolor sit elit, consect loreretur adipiscing nisi aute. Lorem ipsum">
              <a:extLst>
                <a:ext uri="{FF2B5EF4-FFF2-40B4-BE49-F238E27FC236}">
                  <a16:creationId xmlns:a16="http://schemas.microsoft.com/office/drawing/2014/main" id="{4D54D992-BCF5-D203-5632-F938E1F2B996}"/>
                </a:ext>
              </a:extLst>
            </p:cNvPr>
            <p:cNvSpPr txBox="1"/>
            <p:nvPr/>
          </p:nvSpPr>
          <p:spPr>
            <a:xfrm>
              <a:off x="8106171" y="2486014"/>
              <a:ext cx="3504327" cy="2564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9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3EE00A65-D360-D10D-F5D6-2588F5551107}"/>
                </a:ext>
              </a:extLst>
            </p:cNvPr>
            <p:cNvSpPr txBox="1"/>
            <p:nvPr/>
          </p:nvSpPr>
          <p:spPr>
            <a:xfrm>
              <a:off x="8106171" y="2097810"/>
              <a:ext cx="4390628"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Plan the data lifecycle</a:t>
              </a:r>
            </a:p>
          </p:txBody>
        </p:sp>
      </p:grpSp>
    </p:spTree>
    <p:extLst>
      <p:ext uri="{BB962C8B-B14F-4D97-AF65-F5344CB8AC3E}">
        <p14:creationId xmlns:p14="http://schemas.microsoft.com/office/powerpoint/2010/main" val="3404272975"/>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07F9A-7D51-BECC-9D04-1F1F08474E26}"/>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EF1EF85F-87B4-180C-ACC7-B70F741F9C61}"/>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9C44A5E7-A2BC-C159-2244-7A244C67CA5A}"/>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ECFB66C9-F2EA-F8CB-8D63-FD27C79C9C91}"/>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50123B2E-E141-3372-0A8C-7F25A105696E}"/>
              </a:ext>
            </a:extLst>
          </p:cNvPr>
          <p:cNvGrpSpPr/>
          <p:nvPr/>
        </p:nvGrpSpPr>
        <p:grpSpPr>
          <a:xfrm>
            <a:off x="6752279" y="354512"/>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7D56C880-A962-3074-EF78-B119E3256348}"/>
                </a:ext>
              </a:extLst>
            </p:cNvPr>
            <p:cNvSpPr txBox="1"/>
            <p:nvPr/>
          </p:nvSpPr>
          <p:spPr>
            <a:xfrm>
              <a:off x="7191773" y="760008"/>
              <a:ext cx="3380276"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1100" b="0" i="0">
                  <a:solidFill>
                    <a:srgbClr val="404040"/>
                  </a:solidFill>
                  <a:effectLst/>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lang="en-IN" sz="11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E14EFC9B-3E8E-314E-11E9-11343D5FEA2C}"/>
                </a:ext>
              </a:extLst>
            </p:cNvPr>
            <p:cNvSpPr txBox="1"/>
            <p:nvPr/>
          </p:nvSpPr>
          <p:spPr>
            <a:xfrm>
              <a:off x="7191773" y="371804"/>
              <a:ext cx="411213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369ABA"/>
                  </a:solidFill>
                  <a:latin typeface="Roboto" panose="02000000000000000000" pitchFamily="2" charset="0"/>
                  <a:ea typeface="Roboto" panose="02000000000000000000" pitchFamily="2" charset="0"/>
                  <a:cs typeface="Roboto" panose="02000000000000000000" pitchFamily="2" charset="0"/>
                </a:rPr>
                <a:t>Assess AI skills and  maturity</a:t>
              </a:r>
              <a:endParaRPr lang="en-US" sz="1400" b="1" spc="0">
                <a:solidFill>
                  <a:srgbClr val="369ABA"/>
                </a:solidFill>
                <a:latin typeface="Roboto" panose="02000000000000000000" pitchFamily="2" charset="0"/>
                <a:ea typeface="Roboto" panose="02000000000000000000" pitchFamily="2" charset="0"/>
                <a:cs typeface="Roboto" panose="02000000000000000000" pitchFamily="2" charset="0"/>
              </a:endParaRPr>
            </a:p>
          </p:txBody>
        </p:sp>
      </p:grpSp>
      <p:sp>
        <p:nvSpPr>
          <p:cNvPr id="191" name="Oval 190">
            <a:extLst>
              <a:ext uri="{FF2B5EF4-FFF2-40B4-BE49-F238E27FC236}">
                <a16:creationId xmlns:a16="http://schemas.microsoft.com/office/drawing/2014/main" id="{67851D8E-DC66-AF2E-B59B-6C9D49B9369B}"/>
              </a:ext>
            </a:extLst>
          </p:cNvPr>
          <p:cNvSpPr/>
          <p:nvPr/>
        </p:nvSpPr>
        <p:spPr>
          <a:xfrm flipH="1">
            <a:off x="6879035" y="1881624"/>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500A4A73-B22F-F145-8056-2CE3DDBF8B80}"/>
              </a:ext>
            </a:extLst>
          </p:cNvPr>
          <p:cNvSpPr/>
          <p:nvPr/>
        </p:nvSpPr>
        <p:spPr>
          <a:xfrm flipH="1">
            <a:off x="7125991" y="326432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7298FB58-CE21-CBDE-D79A-55065D1E5D68}"/>
              </a:ext>
            </a:extLst>
          </p:cNvPr>
          <p:cNvGrpSpPr/>
          <p:nvPr/>
        </p:nvGrpSpPr>
        <p:grpSpPr>
          <a:xfrm>
            <a:off x="7785580" y="327243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445763A0-98E7-AF19-43D8-B2A1F9AC2E19}"/>
                </a:ext>
              </a:extLst>
            </p:cNvPr>
            <p:cNvSpPr txBox="1"/>
            <p:nvPr/>
          </p:nvSpPr>
          <p:spPr>
            <a:xfrm>
              <a:off x="8106171" y="4181857"/>
              <a:ext cx="4222310"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11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Test AI use cases on a smaller scale.</a:t>
              </a:r>
              <a:endParaRPr lang="en-IN" sz="11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B19AE8CB-A219-3F04-F3D1-89001824FD8D}"/>
                </a:ext>
              </a:extLst>
            </p:cNvPr>
            <p:cNvSpPr txBox="1"/>
            <p:nvPr/>
          </p:nvSpPr>
          <p:spPr>
            <a:xfrm>
              <a:off x="8106170" y="3841938"/>
              <a:ext cx="439062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Create proof of concept (PoC)</a:t>
              </a:r>
            </a:p>
          </p:txBody>
        </p:sp>
      </p:grpSp>
      <p:sp>
        <p:nvSpPr>
          <p:cNvPr id="199" name="Oval 198">
            <a:extLst>
              <a:ext uri="{FF2B5EF4-FFF2-40B4-BE49-F238E27FC236}">
                <a16:creationId xmlns:a16="http://schemas.microsoft.com/office/drawing/2014/main" id="{0148BA2F-83D3-3832-784B-E04B051DE6AF}"/>
              </a:ext>
            </a:extLst>
          </p:cNvPr>
          <p:cNvSpPr/>
          <p:nvPr/>
        </p:nvSpPr>
        <p:spPr>
          <a:xfrm flipH="1">
            <a:off x="6652105" y="486531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7C578CC4-1ACA-7C93-2143-5779376F0C42}"/>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E2FED917-F22D-3BDE-0435-28BBB63A6D40}"/>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E82924BA-4C34-7A43-D327-2B62F4C77088}"/>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4B6BC5D7-59D9-A8AC-720C-E9439823820C}"/>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CC157D5F-5ED4-EE53-02F9-FB2BE6155A75}"/>
              </a:ext>
            </a:extLst>
          </p:cNvPr>
          <p:cNvSpPr txBox="1"/>
          <p:nvPr/>
        </p:nvSpPr>
        <p:spPr>
          <a:xfrm>
            <a:off x="214915" y="3236644"/>
            <a:ext cx="5079622"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ct val="100000"/>
              </a:lnSpc>
            </a:pPr>
            <a:r>
              <a:rPr lang="en-US" sz="2400" b="1" cap="none">
                <a:latin typeface="Roboto" panose="02000000000000000000" pitchFamily="2" charset="0"/>
                <a:ea typeface="Roboto" panose="02000000000000000000" pitchFamily="2" charset="0"/>
                <a:cs typeface="Roboto" panose="02000000000000000000" pitchFamily="2" charset="0"/>
              </a:rPr>
              <a:t>AI Plan</a:t>
            </a:r>
          </a:p>
          <a:p>
            <a:pPr algn="ctr">
              <a:lnSpc>
                <a:spcPct val="100000"/>
              </a:lnSpc>
            </a:pPr>
            <a:r>
              <a:rPr lang="en-US" sz="1200" cap="none">
                <a:latin typeface="Roboto" panose="02000000000000000000" pitchFamily="2" charset="0"/>
                <a:ea typeface="Roboto" panose="02000000000000000000" pitchFamily="2" charset="0"/>
                <a:cs typeface="Roboto" panose="02000000000000000000" pitchFamily="2" charset="0"/>
              </a:rPr>
              <a:t>Integrate AI into operations while aligning with business goals</a:t>
            </a:r>
          </a:p>
        </p:txBody>
      </p:sp>
      <p:grpSp>
        <p:nvGrpSpPr>
          <p:cNvPr id="2" name="Group 1">
            <a:extLst>
              <a:ext uri="{FF2B5EF4-FFF2-40B4-BE49-F238E27FC236}">
                <a16:creationId xmlns:a16="http://schemas.microsoft.com/office/drawing/2014/main" id="{1F7A2FC3-72C5-E0A7-B4E5-E9FF4A4AB54B}"/>
              </a:ext>
            </a:extLst>
          </p:cNvPr>
          <p:cNvGrpSpPr/>
          <p:nvPr/>
        </p:nvGrpSpPr>
        <p:grpSpPr>
          <a:xfrm>
            <a:off x="7312930" y="4892356"/>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5C12F4E8-6EA9-C1D7-307B-11B9FD44224C}"/>
                </a:ext>
              </a:extLst>
            </p:cNvPr>
            <p:cNvSpPr txBox="1"/>
            <p:nvPr/>
          </p:nvSpPr>
          <p:spPr>
            <a:xfrm>
              <a:off x="7191772" y="5656893"/>
              <a:ext cx="4390628"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1100" b="0" i="0">
                  <a:solidFill>
                    <a:srgbClr val="404040"/>
                  </a:solidFill>
                  <a:effectLst/>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lang="en-IN" sz="11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5D0A4DA8-B752-8628-18B0-25AFAF759CFF}"/>
                </a:ext>
              </a:extLst>
            </p:cNvPr>
            <p:cNvSpPr txBox="1"/>
            <p:nvPr/>
          </p:nvSpPr>
          <p:spPr>
            <a:xfrm>
              <a:off x="7191772" y="5401870"/>
              <a:ext cx="3838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Implement Responsible AI </a:t>
              </a:r>
            </a:p>
          </p:txBody>
        </p:sp>
      </p:grpSp>
      <p:grpSp>
        <p:nvGrpSpPr>
          <p:cNvPr id="11" name="Group 10">
            <a:extLst>
              <a:ext uri="{FF2B5EF4-FFF2-40B4-BE49-F238E27FC236}">
                <a16:creationId xmlns:a16="http://schemas.microsoft.com/office/drawing/2014/main" id="{AFA8C0A6-D86E-7AE3-6F70-322DB1A62A7F}"/>
              </a:ext>
            </a:extLst>
          </p:cNvPr>
          <p:cNvGrpSpPr/>
          <p:nvPr/>
        </p:nvGrpSpPr>
        <p:grpSpPr>
          <a:xfrm>
            <a:off x="7561913" y="1663043"/>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A519ADA8-A9A7-B519-E068-6660578A9BC0}"/>
                </a:ext>
              </a:extLst>
            </p:cNvPr>
            <p:cNvSpPr txBox="1"/>
            <p:nvPr/>
          </p:nvSpPr>
          <p:spPr>
            <a:xfrm>
              <a:off x="8106171" y="2486014"/>
              <a:ext cx="3504327"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1100" b="0" i="0">
                  <a:solidFill>
                    <a:srgbClr val="404040"/>
                  </a:solidFill>
                  <a:effectLst/>
                  <a:latin typeface="Roboto" panose="02000000000000000000" pitchFamily="2" charset="0"/>
                  <a:ea typeface="Roboto" panose="02000000000000000000" pitchFamily="2" charset="0"/>
                  <a:cs typeface="Roboto" panose="02000000000000000000" pitchFamily="2" charset="0"/>
                </a:rPr>
                <a:t>Focus on high-value, feasible AI projects.</a:t>
              </a:r>
              <a:endParaRPr lang="en-IN" sz="11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19B2AF3B-B019-CAFC-9B4A-9188B28F906A}"/>
                </a:ext>
              </a:extLst>
            </p:cNvPr>
            <p:cNvSpPr txBox="1"/>
            <p:nvPr/>
          </p:nvSpPr>
          <p:spPr>
            <a:xfrm>
              <a:off x="8106171" y="2097810"/>
              <a:ext cx="3197736"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Prioritize use cases</a:t>
              </a:r>
            </a:p>
          </p:txBody>
        </p:sp>
      </p:grpSp>
      <p:sp>
        <p:nvSpPr>
          <p:cNvPr id="4" name="Oval 3">
            <a:extLst>
              <a:ext uri="{FF2B5EF4-FFF2-40B4-BE49-F238E27FC236}">
                <a16:creationId xmlns:a16="http://schemas.microsoft.com/office/drawing/2014/main" id="{6B6FAC51-9302-5557-BB76-735DBC71DBA2}"/>
              </a:ext>
            </a:extLst>
          </p:cNvPr>
          <p:cNvSpPr/>
          <p:nvPr/>
        </p:nvSpPr>
        <p:spPr>
          <a:xfrm flipH="1">
            <a:off x="5629812" y="605225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5</a:t>
            </a:r>
          </a:p>
        </p:txBody>
      </p:sp>
      <p:grpSp>
        <p:nvGrpSpPr>
          <p:cNvPr id="6" name="Group 5">
            <a:extLst>
              <a:ext uri="{FF2B5EF4-FFF2-40B4-BE49-F238E27FC236}">
                <a16:creationId xmlns:a16="http://schemas.microsoft.com/office/drawing/2014/main" id="{E15F2906-634B-E1C1-4C23-6B192CA83404}"/>
              </a:ext>
            </a:extLst>
          </p:cNvPr>
          <p:cNvGrpSpPr/>
          <p:nvPr/>
        </p:nvGrpSpPr>
        <p:grpSpPr>
          <a:xfrm>
            <a:off x="6290637" y="6079296"/>
            <a:ext cx="4390628" cy="524327"/>
            <a:chOff x="7191772" y="5401870"/>
            <a:chExt cx="4390628" cy="524327"/>
          </a:xfrm>
        </p:grpSpPr>
        <p:sp>
          <p:nvSpPr>
            <p:cNvPr id="14" name="Lorem ipsum dolor sit elit, consect loreretur adipiscing nisi aute. Lorem ipsum">
              <a:extLst>
                <a:ext uri="{FF2B5EF4-FFF2-40B4-BE49-F238E27FC236}">
                  <a16:creationId xmlns:a16="http://schemas.microsoft.com/office/drawing/2014/main" id="{324E5C9F-96CC-9481-F1EE-ED28C92EE8E2}"/>
                </a:ext>
              </a:extLst>
            </p:cNvPr>
            <p:cNvSpPr txBox="1"/>
            <p:nvPr/>
          </p:nvSpPr>
          <p:spPr>
            <a:xfrm>
              <a:off x="7191772" y="5656893"/>
              <a:ext cx="4390628"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1100" b="0" i="0">
                  <a:solidFill>
                    <a:srgbClr val="404040"/>
                  </a:solidFill>
                  <a:effectLst/>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lang="en-IN" sz="11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5" name="insert your awesome title here.">
              <a:extLst>
                <a:ext uri="{FF2B5EF4-FFF2-40B4-BE49-F238E27FC236}">
                  <a16:creationId xmlns:a16="http://schemas.microsoft.com/office/drawing/2014/main" id="{501B7DC8-8282-AD8E-C8D7-BFFE0B28D0B0}"/>
                </a:ext>
              </a:extLst>
            </p:cNvPr>
            <p:cNvSpPr txBox="1"/>
            <p:nvPr/>
          </p:nvSpPr>
          <p:spPr>
            <a:xfrm>
              <a:off x="7191772" y="5401870"/>
              <a:ext cx="3838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Estimate delivery timelines</a:t>
              </a:r>
            </a:p>
          </p:txBody>
        </p:sp>
      </p:grpSp>
    </p:spTree>
    <p:extLst>
      <p:ext uri="{BB962C8B-B14F-4D97-AF65-F5344CB8AC3E}">
        <p14:creationId xmlns:p14="http://schemas.microsoft.com/office/powerpoint/2010/main" val="366306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Single Corner Rounded 3">
            <a:extLst>
              <a:ext uri="{FF2B5EF4-FFF2-40B4-BE49-F238E27FC236}">
                <a16:creationId xmlns:a16="http://schemas.microsoft.com/office/drawing/2014/main" id="{3F587058-6E7C-1A42-8FF0-3898D59B3C5D}"/>
              </a:ext>
            </a:extLst>
          </p:cNvPr>
          <p:cNvSpPr/>
          <p:nvPr/>
        </p:nvSpPr>
        <p:spPr>
          <a:xfrm flipH="1" flipV="1">
            <a:off x="7044494" y="0"/>
            <a:ext cx="5147506" cy="6858000"/>
          </a:xfrm>
          <a:prstGeom prst="round1Rect">
            <a:avLst/>
          </a:prstGeom>
          <a:gradFill flip="none" rotWithShape="1">
            <a:gsLst>
              <a:gs pos="31000">
                <a:srgbClr val="74BFAB"/>
              </a:gs>
              <a:gs pos="99000">
                <a:srgbClr val="369ABA"/>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A997BB36-7C0D-49DA-BAF5-9C622D3B1E35}"/>
              </a:ext>
            </a:extLst>
          </p:cNvPr>
          <p:cNvSpPr txBox="1"/>
          <p:nvPr/>
        </p:nvSpPr>
        <p:spPr>
          <a:xfrm>
            <a:off x="838200" y="1356021"/>
            <a:ext cx="6156575" cy="2939266"/>
          </a:xfrm>
          <a:prstGeom prst="rect">
            <a:avLst/>
          </a:prstGeom>
          <a:noFill/>
        </p:spPr>
        <p:txBody>
          <a:bodyPr wrap="square" lIns="25200" rIns="90000" rtlCol="0">
            <a:spAutoFit/>
          </a:bodyPr>
          <a:lstStyle/>
          <a:p>
            <a:pPr>
              <a:spcBef>
                <a:spcPts val="300"/>
              </a:spcBef>
              <a:spcAft>
                <a:spcPts val="300"/>
              </a:spcAft>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Skill Acquisition</a:t>
            </a: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t>
            </a:r>
          </a:p>
          <a:p>
            <a:pPr marL="742950" lvl="1" indent="-285750">
              <a:spcBef>
                <a:spcPts val="300"/>
              </a:spcBef>
              <a:spcAft>
                <a:spcPts val="300"/>
              </a:spcAft>
              <a:buFont typeface="Arial" panose="020B0604020202020204" pitchFamily="34" charset="0"/>
              <a:buChar char="•"/>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Upskill Existing Talent</a:t>
            </a: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t>
            </a:r>
          </a:p>
          <a:p>
            <a:pPr marL="1143000" lvl="2" indent="-22860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Provide training programs (e.g., Azure AI Fundamentals, Azure AI Engineer Associate).</a:t>
            </a:r>
          </a:p>
          <a:p>
            <a:pPr marL="1143000" lvl="2" indent="-22860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Encourage continuous learning through workshops and certifications.</a:t>
            </a:r>
          </a:p>
          <a:p>
            <a:pPr marL="742950" lvl="1" indent="-285750">
              <a:spcBef>
                <a:spcPts val="300"/>
              </a:spcBef>
              <a:spcAft>
                <a:spcPts val="300"/>
              </a:spcAft>
              <a:buFont typeface="Arial" panose="020B0604020202020204" pitchFamily="34" charset="0"/>
              <a:buChar char="•"/>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Recruit AI Professionals</a:t>
            </a: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t>
            </a:r>
          </a:p>
          <a:p>
            <a:pPr marL="1143000" lvl="2" indent="-22860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Hire experts in model development, generative AI, or AI ethics.</a:t>
            </a:r>
          </a:p>
          <a:p>
            <a:pPr marL="1143000" lvl="2" indent="-22860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Collaborate with educational institutions to access fresh talent.</a:t>
            </a:r>
          </a:p>
          <a:p>
            <a:pPr marL="742950" lvl="1" indent="-285750">
              <a:spcBef>
                <a:spcPts val="300"/>
              </a:spcBef>
              <a:spcAft>
                <a:spcPts val="300"/>
              </a:spcAft>
              <a:buFont typeface="Arial" panose="020B0604020202020204" pitchFamily="34" charset="0"/>
              <a:buChar char="•"/>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Partner with Experts</a:t>
            </a: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t>
            </a:r>
          </a:p>
          <a:p>
            <a:pPr marL="1143000" lvl="2" indent="-22860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Leverage Microsoft partners for AI, data, and Azure expertise.</a:t>
            </a:r>
          </a:p>
          <a:p>
            <a:pPr marL="1143000" lvl="2" indent="-22860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Use the Microsoft Partners Marketplace to address skill shortages.</a:t>
            </a:r>
          </a:p>
          <a:p>
            <a:pPr>
              <a:spcBef>
                <a:spcPts val="300"/>
              </a:spcBef>
              <a:spcAft>
                <a:spcPts val="300"/>
              </a:spcAft>
            </a:pPr>
            <a:r>
              <a:rPr lang="en-US" sz="1000" b="1">
                <a:solidFill>
                  <a:srgbClr val="404040"/>
                </a:solidFill>
                <a:latin typeface="Roboto" panose="02000000000000000000" pitchFamily="2" charset="0"/>
                <a:ea typeface="Roboto" panose="02000000000000000000" pitchFamily="2" charset="0"/>
                <a:cs typeface="Roboto" panose="02000000000000000000" pitchFamily="2" charset="0"/>
              </a:rPr>
              <a:t>Goal</a:t>
            </a: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a:t>
            </a:r>
          </a:p>
          <a:p>
            <a:pPr marL="742950" lvl="1" indent="-28575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Ensure the organization has the necessary skills to adopt and scale AI.</a:t>
            </a:r>
          </a:p>
          <a:p>
            <a:pPr marL="742950" lvl="1" indent="-285750">
              <a:spcBef>
                <a:spcPts val="300"/>
              </a:spcBef>
              <a:buFont typeface="Arial" panose="020B0604020202020204" pitchFamily="34" charset="0"/>
              <a:buChar char="•"/>
            </a:pPr>
            <a:r>
              <a:rPr lang="en-US" sz="1000">
                <a:solidFill>
                  <a:srgbClr val="404040"/>
                </a:solidFill>
                <a:latin typeface="Roboto" panose="02000000000000000000" pitchFamily="2" charset="0"/>
                <a:ea typeface="Roboto" panose="02000000000000000000" pitchFamily="2" charset="0"/>
                <a:cs typeface="Roboto" panose="02000000000000000000" pitchFamily="2" charset="0"/>
              </a:rPr>
              <a:t>Build a skilled AI team capable of handling diverse AI projects.</a:t>
            </a:r>
          </a:p>
          <a:p>
            <a:pPr marL="742950" lvl="1" indent="-285750">
              <a:spcBef>
                <a:spcPts val="300"/>
              </a:spcBef>
              <a:buFont typeface="Arial" panose="020B0604020202020204" pitchFamily="34" charset="0"/>
              <a:buChar char="•"/>
            </a:pPr>
            <a:endParaRPr lang="en-US" sz="1000">
              <a:solidFill>
                <a:srgbClr val="404040"/>
              </a:solidFill>
              <a:latin typeface="Roboto" panose="02000000000000000000" pitchFamily="2" charset="0"/>
              <a:ea typeface="Roboto" panose="02000000000000000000" pitchFamily="2" charset="0"/>
              <a:cs typeface="Roboto" panose="02000000000000000000" pitchFamily="2" charset="0"/>
            </a:endParaRPr>
          </a:p>
        </p:txBody>
      </p:sp>
      <p:grpSp>
        <p:nvGrpSpPr>
          <p:cNvPr id="95" name="Group 94">
            <a:extLst>
              <a:ext uri="{FF2B5EF4-FFF2-40B4-BE49-F238E27FC236}">
                <a16:creationId xmlns:a16="http://schemas.microsoft.com/office/drawing/2014/main" id="{F4ABFB3F-9042-BB41-9B5B-BE060F0834FD}"/>
              </a:ext>
            </a:extLst>
          </p:cNvPr>
          <p:cNvGrpSpPr/>
          <p:nvPr/>
        </p:nvGrpSpPr>
        <p:grpSpPr>
          <a:xfrm>
            <a:off x="10376545" y="5211608"/>
            <a:ext cx="1470297" cy="600635"/>
            <a:chOff x="14547068" y="3046436"/>
            <a:chExt cx="3417861" cy="1396240"/>
          </a:xfrm>
          <a:solidFill>
            <a:schemeClr val="bg1"/>
          </a:solidFill>
        </p:grpSpPr>
        <p:sp>
          <p:nvSpPr>
            <p:cNvPr id="96" name="Freeform 95">
              <a:extLst>
                <a:ext uri="{FF2B5EF4-FFF2-40B4-BE49-F238E27FC236}">
                  <a16:creationId xmlns:a16="http://schemas.microsoft.com/office/drawing/2014/main" id="{E2ED895A-82CB-C84E-A24F-2E47E72E5DE2}"/>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7" name="Freeform 96">
              <a:extLst>
                <a:ext uri="{FF2B5EF4-FFF2-40B4-BE49-F238E27FC236}">
                  <a16:creationId xmlns:a16="http://schemas.microsoft.com/office/drawing/2014/main" id="{BB520C9B-3313-8A40-8E0A-77A60846316D}"/>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8" name="Freeform 97">
              <a:extLst>
                <a:ext uri="{FF2B5EF4-FFF2-40B4-BE49-F238E27FC236}">
                  <a16:creationId xmlns:a16="http://schemas.microsoft.com/office/drawing/2014/main" id="{CBABDB9B-6CE8-D141-8A69-BB3712E6C0A7}"/>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99" name="Freeform 98">
            <a:extLst>
              <a:ext uri="{FF2B5EF4-FFF2-40B4-BE49-F238E27FC236}">
                <a16:creationId xmlns:a16="http://schemas.microsoft.com/office/drawing/2014/main" id="{3C549FAB-777E-024C-AB1C-A622E6935D65}"/>
              </a:ext>
            </a:extLst>
          </p:cNvPr>
          <p:cNvSpPr>
            <a:spLocks noChangeArrowheads="1"/>
          </p:cNvSpPr>
          <p:nvPr/>
        </p:nvSpPr>
        <p:spPr bwMode="auto">
          <a:xfrm>
            <a:off x="880144" y="1128957"/>
            <a:ext cx="1209542" cy="96016"/>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solidFill>
            <a:srgbClr val="369ABA"/>
          </a:solidFill>
          <a:ln>
            <a:noFill/>
          </a:ln>
          <a:effectLst/>
        </p:spPr>
        <p:txBody>
          <a:bodyPr wrap="none" lIns="3600000" rIns="9000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2" name="moving straight is what we do">
            <a:extLst>
              <a:ext uri="{FF2B5EF4-FFF2-40B4-BE49-F238E27FC236}">
                <a16:creationId xmlns:a16="http://schemas.microsoft.com/office/drawing/2014/main" id="{D633F1A8-24CF-5E43-A9B7-935D6AAB15B2}"/>
              </a:ext>
            </a:extLst>
          </p:cNvPr>
          <p:cNvSpPr txBox="1"/>
          <p:nvPr/>
        </p:nvSpPr>
        <p:spPr>
          <a:xfrm>
            <a:off x="7482847" y="1609550"/>
            <a:ext cx="4363994" cy="455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ts val="3380"/>
              </a:lnSpc>
            </a:pPr>
            <a:r>
              <a:rPr lang="en-US" sz="2400" b="1" cap="none">
                <a:solidFill>
                  <a:schemeClr val="bg1"/>
                </a:solidFill>
                <a:latin typeface="Roboto" panose="02000000000000000000" pitchFamily="2" charset="0"/>
                <a:ea typeface="Roboto" panose="02000000000000000000" pitchFamily="2" charset="0"/>
                <a:cs typeface="Roboto" panose="02000000000000000000" pitchFamily="2" charset="0"/>
              </a:rPr>
              <a:t>Assess AI skills and  maturity</a:t>
            </a:r>
          </a:p>
        </p:txBody>
      </p:sp>
      <p:grpSp>
        <p:nvGrpSpPr>
          <p:cNvPr id="6" name="Group 5">
            <a:extLst>
              <a:ext uri="{FF2B5EF4-FFF2-40B4-BE49-F238E27FC236}">
                <a16:creationId xmlns:a16="http://schemas.microsoft.com/office/drawing/2014/main" id="{7FCA6685-F70C-4F4D-A622-29CB97BAF95E}"/>
              </a:ext>
            </a:extLst>
          </p:cNvPr>
          <p:cNvGrpSpPr/>
          <p:nvPr/>
        </p:nvGrpSpPr>
        <p:grpSpPr>
          <a:xfrm>
            <a:off x="3511990" y="4415806"/>
            <a:ext cx="2352285" cy="2302612"/>
            <a:chOff x="838199" y="4412397"/>
            <a:chExt cx="2352285" cy="2302612"/>
          </a:xfrm>
        </p:grpSpPr>
        <p:sp>
          <p:nvSpPr>
            <p:cNvPr id="45" name="Rectangle: Single Corner Rounded 11">
              <a:extLst>
                <a:ext uri="{FF2B5EF4-FFF2-40B4-BE49-F238E27FC236}">
                  <a16:creationId xmlns:a16="http://schemas.microsoft.com/office/drawing/2014/main" id="{9F98FF48-B291-CD4D-A769-A67D56F14CE7}"/>
                </a:ext>
              </a:extLst>
            </p:cNvPr>
            <p:cNvSpPr/>
            <p:nvPr/>
          </p:nvSpPr>
          <p:spPr>
            <a:xfrm rot="16200000" flipV="1">
              <a:off x="993175" y="4257421"/>
              <a:ext cx="1992614" cy="2302565"/>
            </a:xfrm>
            <a:prstGeom prst="round1Rect">
              <a:avLst/>
            </a:prstGeom>
            <a:solidFill>
              <a:schemeClr val="bg1"/>
            </a:soli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pic>
          <p:nvPicPr>
            <p:cNvPr id="101" name="Picture 100">
              <a:extLst>
                <a:ext uri="{FF2B5EF4-FFF2-40B4-BE49-F238E27FC236}">
                  <a16:creationId xmlns:a16="http://schemas.microsoft.com/office/drawing/2014/main" id="{3756ECB5-EA86-404F-88FA-50306BE80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1864374" y="5388899"/>
              <a:ext cx="349654" cy="2302566"/>
            </a:xfrm>
            <a:prstGeom prst="rect">
              <a:avLst/>
            </a:prstGeom>
          </p:spPr>
        </p:pic>
      </p:grpSp>
      <p:grpSp>
        <p:nvGrpSpPr>
          <p:cNvPr id="12" name="Group 11">
            <a:extLst>
              <a:ext uri="{FF2B5EF4-FFF2-40B4-BE49-F238E27FC236}">
                <a16:creationId xmlns:a16="http://schemas.microsoft.com/office/drawing/2014/main" id="{C86B3F1F-5958-3449-ACB5-291883C43054}"/>
              </a:ext>
            </a:extLst>
          </p:cNvPr>
          <p:cNvGrpSpPr/>
          <p:nvPr/>
        </p:nvGrpSpPr>
        <p:grpSpPr>
          <a:xfrm>
            <a:off x="797631" y="4386456"/>
            <a:ext cx="4922488" cy="2149004"/>
            <a:chOff x="3523775" y="4341184"/>
            <a:chExt cx="4922488" cy="2149004"/>
          </a:xfrm>
        </p:grpSpPr>
        <p:grpSp>
          <p:nvGrpSpPr>
            <p:cNvPr id="2" name="Group 1">
              <a:extLst>
                <a:ext uri="{FF2B5EF4-FFF2-40B4-BE49-F238E27FC236}">
                  <a16:creationId xmlns:a16="http://schemas.microsoft.com/office/drawing/2014/main" id="{8BCBFC14-7831-6C47-B03C-8914F6EC85DA}"/>
                </a:ext>
              </a:extLst>
            </p:cNvPr>
            <p:cNvGrpSpPr/>
            <p:nvPr/>
          </p:nvGrpSpPr>
          <p:grpSpPr>
            <a:xfrm>
              <a:off x="3523775" y="4341184"/>
              <a:ext cx="2366947" cy="2149004"/>
              <a:chOff x="3523775" y="4341184"/>
              <a:chExt cx="2366947" cy="2149004"/>
            </a:xfrm>
          </p:grpSpPr>
          <p:sp>
            <p:nvSpPr>
              <p:cNvPr id="100" name="Rectangle: Single Corner Rounded 21">
                <a:extLst>
                  <a:ext uri="{FF2B5EF4-FFF2-40B4-BE49-F238E27FC236}">
                    <a16:creationId xmlns:a16="http://schemas.microsoft.com/office/drawing/2014/main" id="{D5DD2EB9-8201-3E40-B334-11AA182F535D}"/>
                  </a:ext>
                </a:extLst>
              </p:cNvPr>
              <p:cNvSpPr/>
              <p:nvPr/>
            </p:nvSpPr>
            <p:spPr>
              <a:xfrm rot="16200000" flipV="1">
                <a:off x="3747568" y="4180338"/>
                <a:ext cx="1982308" cy="2304000"/>
              </a:xfrm>
              <a:prstGeom prst="round1Rect">
                <a:avLst/>
              </a:prstGeom>
              <a:noFill/>
              <a:ln w="12700">
                <a:solidFill>
                  <a:srgbClr val="44A08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36F96BF4-BA10-1B4A-8906-01843919A0B4}"/>
                  </a:ext>
                </a:extLst>
              </p:cNvPr>
              <p:cNvGrpSpPr/>
              <p:nvPr/>
            </p:nvGrpSpPr>
            <p:grpSpPr>
              <a:xfrm>
                <a:off x="3523775" y="4412396"/>
                <a:ext cx="2304000" cy="2077792"/>
                <a:chOff x="3523775" y="4412396"/>
                <a:chExt cx="2304000" cy="2077792"/>
              </a:xfrm>
            </p:grpSpPr>
            <p:sp>
              <p:nvSpPr>
                <p:cNvPr id="79" name="Rectangle: Single Corner Rounded 21">
                  <a:extLst>
                    <a:ext uri="{FF2B5EF4-FFF2-40B4-BE49-F238E27FC236}">
                      <a16:creationId xmlns:a16="http://schemas.microsoft.com/office/drawing/2014/main" id="{7BF71094-2314-804F-B8E3-40AF616ED8AC}"/>
                    </a:ext>
                  </a:extLst>
                </p:cNvPr>
                <p:cNvSpPr/>
                <p:nvPr/>
              </p:nvSpPr>
              <p:spPr>
                <a:xfrm rot="16200000" flipV="1">
                  <a:off x="3720227" y="4215944"/>
                  <a:ext cx="1911095" cy="2304000"/>
                </a:xfrm>
                <a:prstGeom prst="round1Rect">
                  <a:avLst/>
                </a:prstGeom>
                <a:gradFill flip="none" rotWithShape="1">
                  <a:gsLst>
                    <a:gs pos="0">
                      <a:schemeClr val="accent2">
                        <a:lumMod val="0"/>
                        <a:lumOff val="100000"/>
                      </a:schemeClr>
                    </a:gs>
                    <a:gs pos="0">
                      <a:srgbClr val="74BFAB"/>
                    </a:gs>
                    <a:gs pos="100000">
                      <a:srgbClr val="369ABA"/>
                    </a:gs>
                  </a:gsLst>
                  <a:lin ang="2700000" scaled="1"/>
                  <a:tileRect/>
                </a:gra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pic>
              <p:nvPicPr>
                <p:cNvPr id="102" name="Picture 101">
                  <a:extLst>
                    <a:ext uri="{FF2B5EF4-FFF2-40B4-BE49-F238E27FC236}">
                      <a16:creationId xmlns:a16="http://schemas.microsoft.com/office/drawing/2014/main" id="{448927C5-CFF9-0E4F-99B3-A21FB807E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4559631" y="5222045"/>
                  <a:ext cx="233721" cy="2302566"/>
                </a:xfrm>
                <a:prstGeom prst="rect">
                  <a:avLst/>
                </a:prstGeom>
              </p:spPr>
            </p:pic>
          </p:grpSp>
        </p:grpSp>
        <p:grpSp>
          <p:nvGrpSpPr>
            <p:cNvPr id="10" name="Group 9">
              <a:extLst>
                <a:ext uri="{FF2B5EF4-FFF2-40B4-BE49-F238E27FC236}">
                  <a16:creationId xmlns:a16="http://schemas.microsoft.com/office/drawing/2014/main" id="{830A8BC8-C300-1C4A-9440-0B65D3581EAE}"/>
                </a:ext>
              </a:extLst>
            </p:cNvPr>
            <p:cNvGrpSpPr/>
            <p:nvPr/>
          </p:nvGrpSpPr>
          <p:grpSpPr>
            <a:xfrm>
              <a:off x="3754934" y="4424512"/>
              <a:ext cx="4691329" cy="1330555"/>
              <a:chOff x="3754934" y="4424512"/>
              <a:chExt cx="4691329" cy="1330555"/>
            </a:xfrm>
          </p:grpSpPr>
          <p:sp>
            <p:nvSpPr>
              <p:cNvPr id="83" name="294">
                <a:extLst>
                  <a:ext uri="{FF2B5EF4-FFF2-40B4-BE49-F238E27FC236}">
                    <a16:creationId xmlns:a16="http://schemas.microsoft.com/office/drawing/2014/main" id="{9D3FCE07-6D04-734C-AA7A-A806D66D12FA}"/>
                  </a:ext>
                </a:extLst>
              </p:cNvPr>
              <p:cNvSpPr txBox="1"/>
              <p:nvPr/>
            </p:nvSpPr>
            <p:spPr>
              <a:xfrm>
                <a:off x="3950216" y="4424512"/>
                <a:ext cx="1499910" cy="296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a:solidFill>
                      <a:schemeClr val="bg1"/>
                    </a:solidFill>
                    <a:latin typeface="Roboto" panose="02000000000000000000" pitchFamily="2" charset="0"/>
                    <a:ea typeface="Roboto" panose="02000000000000000000" pitchFamily="2" charset="0"/>
                    <a:cs typeface="Roboto" panose="02000000000000000000" pitchFamily="2" charset="0"/>
                  </a:rPr>
                  <a:t>Level 01</a:t>
                </a:r>
                <a:endParaRPr sz="14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84" name="Lorem ipsum dolor sit elit, consect loreretur adipiscing nisi aute.">
                <a:extLst>
                  <a:ext uri="{FF2B5EF4-FFF2-40B4-BE49-F238E27FC236}">
                    <a16:creationId xmlns:a16="http://schemas.microsoft.com/office/drawing/2014/main" id="{8D36AE03-1BDE-3241-8DDB-61CE8B7AE1E5}"/>
                  </a:ext>
                </a:extLst>
              </p:cNvPr>
              <p:cNvSpPr txBox="1"/>
              <p:nvPr/>
            </p:nvSpPr>
            <p:spPr>
              <a:xfrm>
                <a:off x="3754934" y="5036922"/>
                <a:ext cx="1973490"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r>
                  <a:rPr lang="en-US" sz="800" b="1">
                    <a:latin typeface="Roboto" panose="02000000000000000000" pitchFamily="2" charset="0"/>
                    <a:ea typeface="Roboto" panose="02000000000000000000" pitchFamily="2" charset="0"/>
                    <a:cs typeface="Roboto" panose="02000000000000000000" pitchFamily="2" charset="0"/>
                  </a:rPr>
                  <a:t>Skills: </a:t>
                </a:r>
                <a:r>
                  <a:rPr lang="en-US" sz="800" b="0">
                    <a:latin typeface="Roboto" panose="02000000000000000000" pitchFamily="2" charset="0"/>
                    <a:ea typeface="Roboto" panose="02000000000000000000" pitchFamily="2" charset="0"/>
                    <a:cs typeface="Roboto" panose="02000000000000000000" pitchFamily="2" charset="0"/>
                  </a:rPr>
                  <a:t>Basic AI concepts, integrating data sources, mapping prompts.</a:t>
                </a:r>
              </a:p>
              <a:p>
                <a:endParaRPr lang="en-US" sz="800" b="0">
                  <a:latin typeface="Roboto" panose="02000000000000000000" pitchFamily="2" charset="0"/>
                  <a:ea typeface="Roboto" panose="02000000000000000000" pitchFamily="2" charset="0"/>
                  <a:cs typeface="Roboto" panose="02000000000000000000" pitchFamily="2" charset="0"/>
                </a:endParaRPr>
              </a:p>
              <a:p>
                <a:r>
                  <a:rPr lang="en-US" sz="800" b="1">
                    <a:latin typeface="Roboto" panose="02000000000000000000" pitchFamily="2" charset="0"/>
                    <a:ea typeface="Roboto" panose="02000000000000000000" pitchFamily="2" charset="0"/>
                    <a:cs typeface="Roboto" panose="02000000000000000000" pitchFamily="2" charset="0"/>
                  </a:rPr>
                  <a:t>Use Cases</a:t>
                </a:r>
                <a:r>
                  <a:rPr lang="en-US" sz="800" b="0">
                    <a:latin typeface="Roboto" panose="02000000000000000000" pitchFamily="2" charset="0"/>
                    <a:ea typeface="Roboto" panose="02000000000000000000" pitchFamily="2" charset="0"/>
                    <a:cs typeface="Roboto" panose="02000000000000000000" pitchFamily="2" charset="0"/>
                  </a:rPr>
                  <a:t>: Azure quick starts, Copilot Studio apps. </a:t>
                </a:r>
              </a:p>
            </p:txBody>
          </p:sp>
          <p:sp>
            <p:nvSpPr>
              <p:cNvPr id="85" name="cups a coffee">
                <a:extLst>
                  <a:ext uri="{FF2B5EF4-FFF2-40B4-BE49-F238E27FC236}">
                    <a16:creationId xmlns:a16="http://schemas.microsoft.com/office/drawing/2014/main" id="{F80EBF8E-3E99-034B-B77D-020791C07EA3}"/>
                  </a:ext>
                </a:extLst>
              </p:cNvPr>
              <p:cNvSpPr txBox="1"/>
              <p:nvPr/>
            </p:nvSpPr>
            <p:spPr>
              <a:xfrm>
                <a:off x="6301081" y="4680531"/>
                <a:ext cx="2145182" cy="422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900" i="1" cap="none" spc="0">
                    <a:latin typeface="Roboto" panose="02000000000000000000" pitchFamily="2" charset="0"/>
                    <a:ea typeface="Roboto" panose="02000000000000000000" pitchFamily="2" charset="0"/>
                    <a:cs typeface="Roboto" panose="02000000000000000000" pitchFamily="2" charset="0"/>
                  </a:rPr>
                  <a:t>Experience with AI model selection and deployment, small datasets.</a:t>
                </a:r>
              </a:p>
            </p:txBody>
          </p:sp>
        </p:grpSp>
      </p:grpSp>
      <p:sp>
        <p:nvSpPr>
          <p:cNvPr id="16" name="Lorem ipsum dolor sit elit, consect loreretur adipiscing nisi aute.">
            <a:extLst>
              <a:ext uri="{FF2B5EF4-FFF2-40B4-BE49-F238E27FC236}">
                <a16:creationId xmlns:a16="http://schemas.microsoft.com/office/drawing/2014/main" id="{675B9D64-5662-4603-F505-6B325319013F}"/>
              </a:ext>
            </a:extLst>
          </p:cNvPr>
          <p:cNvSpPr txBox="1"/>
          <p:nvPr/>
        </p:nvSpPr>
        <p:spPr>
          <a:xfrm>
            <a:off x="3574937" y="4920933"/>
            <a:ext cx="2217709" cy="10105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endParaRPr lang="en-US" sz="900" b="1">
              <a:latin typeface="Roboto" panose="02000000000000000000" pitchFamily="2" charset="0"/>
              <a:ea typeface="Roboto" panose="02000000000000000000" pitchFamily="2" charset="0"/>
              <a:cs typeface="Roboto" panose="02000000000000000000" pitchFamily="2" charset="0"/>
            </a:endParaRPr>
          </a:p>
          <a:p>
            <a:pPr lvl="0" defTabSz="914400"/>
            <a:endParaRPr lang="en-US" sz="1000">
              <a:solidFill>
                <a:prstClr val="black"/>
              </a:solidFill>
              <a:latin typeface="Roboto" panose="02000000000000000000" pitchFamily="2" charset="0"/>
              <a:ea typeface="Roboto" panose="02000000000000000000" pitchFamily="2" charset="0"/>
              <a:cs typeface="Roboto" panose="02000000000000000000" pitchFamily="2" charset="0"/>
            </a:endParaRPr>
          </a:p>
          <a:p>
            <a:pPr lvl="0" defTabSz="914400"/>
            <a:r>
              <a:rPr lang="en-US" sz="800" b="1">
                <a:solidFill>
                  <a:prstClr val="black"/>
                </a:solidFill>
                <a:latin typeface="Roboto" panose="02000000000000000000" pitchFamily="2" charset="0"/>
                <a:ea typeface="Roboto" panose="02000000000000000000" pitchFamily="2" charset="0"/>
                <a:cs typeface="Roboto" panose="02000000000000000000" pitchFamily="2" charset="0"/>
              </a:rPr>
              <a:t>Skills: </a:t>
            </a:r>
            <a:r>
              <a:rPr lang="en-US" sz="800">
                <a:solidFill>
                  <a:prstClr val="black"/>
                </a:solidFill>
                <a:latin typeface="Roboto" panose="02000000000000000000" pitchFamily="2" charset="0"/>
                <a:ea typeface="Roboto" panose="02000000000000000000" pitchFamily="2" charset="0"/>
                <a:cs typeface="Roboto" panose="02000000000000000000" pitchFamily="2" charset="0"/>
              </a:rPr>
              <a:t>AI model selection, deployment, and basic data preprocessing.</a:t>
            </a:r>
          </a:p>
          <a:p>
            <a:pPr lvl="0" defTabSz="914400"/>
            <a:endParaRPr lang="en-US" sz="800">
              <a:solidFill>
                <a:prstClr val="black"/>
              </a:solidFill>
              <a:latin typeface="Roboto" panose="02000000000000000000" pitchFamily="2" charset="0"/>
              <a:ea typeface="Roboto" panose="02000000000000000000" pitchFamily="2" charset="0"/>
              <a:cs typeface="Roboto" panose="02000000000000000000" pitchFamily="2" charset="0"/>
            </a:endParaRPr>
          </a:p>
          <a:p>
            <a:pPr lvl="0" defTabSz="914400"/>
            <a:r>
              <a:rPr lang="en-US" sz="800" b="1">
                <a:solidFill>
                  <a:prstClr val="black"/>
                </a:solidFill>
                <a:latin typeface="Roboto" panose="02000000000000000000" pitchFamily="2" charset="0"/>
                <a:ea typeface="Roboto" panose="02000000000000000000" pitchFamily="2" charset="0"/>
                <a:cs typeface="Roboto" panose="02000000000000000000" pitchFamily="2" charset="0"/>
              </a:rPr>
              <a:t>Use Cases</a:t>
            </a:r>
            <a:r>
              <a:rPr lang="en-US" sz="800">
                <a:solidFill>
                  <a:prstClr val="black"/>
                </a:solidFill>
                <a:latin typeface="Roboto" panose="02000000000000000000" pitchFamily="2" charset="0"/>
                <a:ea typeface="Roboto" panose="02000000000000000000" pitchFamily="2" charset="0"/>
                <a:cs typeface="Roboto" panose="02000000000000000000" pitchFamily="2" charset="0"/>
              </a:rPr>
              <a:t>: Custom analytical AI workloads, generative AI chat apps.</a:t>
            </a:r>
            <a:endParaRPr lang="en-NL" sz="800">
              <a:solidFill>
                <a:prstClr val="black"/>
              </a:solidFill>
              <a:latin typeface="Roboto" panose="02000000000000000000" pitchFamily="2" charset="0"/>
              <a:ea typeface="Roboto" panose="02000000000000000000" pitchFamily="2" charset="0"/>
              <a:cs typeface="Roboto" panose="02000000000000000000" pitchFamily="2" charset="0"/>
            </a:endParaRPr>
          </a:p>
        </p:txBody>
      </p:sp>
      <p:sp>
        <p:nvSpPr>
          <p:cNvPr id="17" name="cups a coffee">
            <a:extLst>
              <a:ext uri="{FF2B5EF4-FFF2-40B4-BE49-F238E27FC236}">
                <a16:creationId xmlns:a16="http://schemas.microsoft.com/office/drawing/2014/main" id="{C59A9F73-3C01-4E7E-EB3D-99B3FE1E3BCC}"/>
              </a:ext>
            </a:extLst>
          </p:cNvPr>
          <p:cNvSpPr txBox="1"/>
          <p:nvPr/>
        </p:nvSpPr>
        <p:spPr>
          <a:xfrm>
            <a:off x="876890" y="4751986"/>
            <a:ext cx="2290779" cy="2560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900" i="1" cap="none" spc="0">
                <a:latin typeface="Roboto" panose="02000000000000000000" pitchFamily="2" charset="0"/>
                <a:ea typeface="Roboto" panose="02000000000000000000" pitchFamily="2" charset="0"/>
                <a:cs typeface="Roboto" panose="02000000000000000000" pitchFamily="2" charset="0"/>
              </a:rPr>
              <a:t>Basic AI understanding, minimal data</a:t>
            </a:r>
          </a:p>
        </p:txBody>
      </p:sp>
      <p:sp>
        <p:nvSpPr>
          <p:cNvPr id="18" name="294">
            <a:extLst>
              <a:ext uri="{FF2B5EF4-FFF2-40B4-BE49-F238E27FC236}">
                <a16:creationId xmlns:a16="http://schemas.microsoft.com/office/drawing/2014/main" id="{2E901168-389D-8F28-4E9B-203E57FF7216}"/>
              </a:ext>
            </a:extLst>
          </p:cNvPr>
          <p:cNvSpPr txBox="1"/>
          <p:nvPr/>
        </p:nvSpPr>
        <p:spPr>
          <a:xfrm>
            <a:off x="3872771" y="4457669"/>
            <a:ext cx="1499910" cy="296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a:latin typeface="Roboto" panose="02000000000000000000" pitchFamily="2" charset="0"/>
                <a:ea typeface="Roboto" panose="02000000000000000000" pitchFamily="2" charset="0"/>
                <a:cs typeface="Roboto" panose="02000000000000000000" pitchFamily="2" charset="0"/>
              </a:rPr>
              <a:t>Level 02</a:t>
            </a:r>
            <a:endParaRPr sz="1400" b="1">
              <a:latin typeface="Roboto" panose="02000000000000000000" pitchFamily="2" charset="0"/>
              <a:ea typeface="Roboto" panose="02000000000000000000" pitchFamily="2" charset="0"/>
              <a:cs typeface="Roboto" panose="02000000000000000000" pitchFamily="2" charset="0"/>
            </a:endParaRPr>
          </a:p>
        </p:txBody>
      </p:sp>
      <p:grpSp>
        <p:nvGrpSpPr>
          <p:cNvPr id="19" name="Group 18">
            <a:extLst>
              <a:ext uri="{FF2B5EF4-FFF2-40B4-BE49-F238E27FC236}">
                <a16:creationId xmlns:a16="http://schemas.microsoft.com/office/drawing/2014/main" id="{B5EC52C0-3BF7-8B9D-F47A-0305E9674E50}"/>
              </a:ext>
            </a:extLst>
          </p:cNvPr>
          <p:cNvGrpSpPr/>
          <p:nvPr/>
        </p:nvGrpSpPr>
        <p:grpSpPr>
          <a:xfrm>
            <a:off x="6080900" y="4394587"/>
            <a:ext cx="2366947" cy="2149004"/>
            <a:chOff x="3523775" y="4341184"/>
            <a:chExt cx="2366947" cy="2149004"/>
          </a:xfrm>
        </p:grpSpPr>
        <p:grpSp>
          <p:nvGrpSpPr>
            <p:cNvPr id="20" name="Group 19">
              <a:extLst>
                <a:ext uri="{FF2B5EF4-FFF2-40B4-BE49-F238E27FC236}">
                  <a16:creationId xmlns:a16="http://schemas.microsoft.com/office/drawing/2014/main" id="{7FDAC45A-14CA-0DDB-089F-CFA62DDBC7EA}"/>
                </a:ext>
              </a:extLst>
            </p:cNvPr>
            <p:cNvGrpSpPr/>
            <p:nvPr/>
          </p:nvGrpSpPr>
          <p:grpSpPr>
            <a:xfrm>
              <a:off x="3523775" y="4341184"/>
              <a:ext cx="2366947" cy="2149004"/>
              <a:chOff x="3523775" y="4341184"/>
              <a:chExt cx="2366947" cy="2149004"/>
            </a:xfrm>
          </p:grpSpPr>
          <p:sp>
            <p:nvSpPr>
              <p:cNvPr id="25" name="Rectangle: Single Corner Rounded 21">
                <a:extLst>
                  <a:ext uri="{FF2B5EF4-FFF2-40B4-BE49-F238E27FC236}">
                    <a16:creationId xmlns:a16="http://schemas.microsoft.com/office/drawing/2014/main" id="{45696388-664C-A97A-42D1-0053CBFCBE6B}"/>
                  </a:ext>
                </a:extLst>
              </p:cNvPr>
              <p:cNvSpPr/>
              <p:nvPr/>
            </p:nvSpPr>
            <p:spPr>
              <a:xfrm rot="16200000" flipV="1">
                <a:off x="3747568" y="4180338"/>
                <a:ext cx="1982308" cy="2304000"/>
              </a:xfrm>
              <a:prstGeom prst="round1Rect">
                <a:avLst/>
              </a:prstGeom>
              <a:noFill/>
              <a:ln w="12700">
                <a:solidFill>
                  <a:srgbClr val="44A08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grpSp>
            <p:nvGrpSpPr>
              <p:cNvPr id="26" name="Group 25">
                <a:extLst>
                  <a:ext uri="{FF2B5EF4-FFF2-40B4-BE49-F238E27FC236}">
                    <a16:creationId xmlns:a16="http://schemas.microsoft.com/office/drawing/2014/main" id="{E020B0EB-2861-55B6-2244-0DA6C8A0B2A6}"/>
                  </a:ext>
                </a:extLst>
              </p:cNvPr>
              <p:cNvGrpSpPr/>
              <p:nvPr/>
            </p:nvGrpSpPr>
            <p:grpSpPr>
              <a:xfrm>
                <a:off x="3523775" y="4412396"/>
                <a:ext cx="2304000" cy="2077792"/>
                <a:chOff x="3523775" y="4412396"/>
                <a:chExt cx="2304000" cy="2077792"/>
              </a:xfrm>
            </p:grpSpPr>
            <p:sp>
              <p:nvSpPr>
                <p:cNvPr id="27" name="Rectangle: Single Corner Rounded 21">
                  <a:extLst>
                    <a:ext uri="{FF2B5EF4-FFF2-40B4-BE49-F238E27FC236}">
                      <a16:creationId xmlns:a16="http://schemas.microsoft.com/office/drawing/2014/main" id="{6AA37C90-F4F8-6267-89B6-C591A9E9BD27}"/>
                    </a:ext>
                  </a:extLst>
                </p:cNvPr>
                <p:cNvSpPr/>
                <p:nvPr/>
              </p:nvSpPr>
              <p:spPr>
                <a:xfrm rot="16200000" flipV="1">
                  <a:off x="3720227" y="4215944"/>
                  <a:ext cx="1911095" cy="2304000"/>
                </a:xfrm>
                <a:prstGeom prst="round1Rect">
                  <a:avLst/>
                </a:prstGeom>
                <a:gradFill flip="none" rotWithShape="1">
                  <a:gsLst>
                    <a:gs pos="0">
                      <a:schemeClr val="accent2">
                        <a:lumMod val="0"/>
                        <a:lumOff val="100000"/>
                      </a:schemeClr>
                    </a:gs>
                    <a:gs pos="0">
                      <a:srgbClr val="74BFAB"/>
                    </a:gs>
                    <a:gs pos="100000">
                      <a:srgbClr val="369ABA"/>
                    </a:gs>
                  </a:gsLst>
                  <a:lin ang="2700000" scaled="1"/>
                  <a:tileRect/>
                </a:gra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pic>
              <p:nvPicPr>
                <p:cNvPr id="28" name="Picture 27">
                  <a:extLst>
                    <a:ext uri="{FF2B5EF4-FFF2-40B4-BE49-F238E27FC236}">
                      <a16:creationId xmlns:a16="http://schemas.microsoft.com/office/drawing/2014/main" id="{CFD090D2-43D6-E547-4881-EE53BFC1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4559631" y="5222045"/>
                  <a:ext cx="233721" cy="2302566"/>
                </a:xfrm>
                <a:prstGeom prst="rect">
                  <a:avLst/>
                </a:prstGeom>
              </p:spPr>
            </p:pic>
          </p:grpSp>
        </p:grpSp>
        <p:grpSp>
          <p:nvGrpSpPr>
            <p:cNvPr id="21" name="Group 20">
              <a:extLst>
                <a:ext uri="{FF2B5EF4-FFF2-40B4-BE49-F238E27FC236}">
                  <a16:creationId xmlns:a16="http://schemas.microsoft.com/office/drawing/2014/main" id="{D75201C4-18A5-9CD2-2BAB-6697754A697B}"/>
                </a:ext>
              </a:extLst>
            </p:cNvPr>
            <p:cNvGrpSpPr/>
            <p:nvPr/>
          </p:nvGrpSpPr>
          <p:grpSpPr>
            <a:xfrm>
              <a:off x="3588279" y="4424512"/>
              <a:ext cx="2152658" cy="1639333"/>
              <a:chOff x="3588279" y="4424512"/>
              <a:chExt cx="2152658" cy="1639333"/>
            </a:xfrm>
          </p:grpSpPr>
          <p:sp>
            <p:nvSpPr>
              <p:cNvPr id="22" name="294">
                <a:extLst>
                  <a:ext uri="{FF2B5EF4-FFF2-40B4-BE49-F238E27FC236}">
                    <a16:creationId xmlns:a16="http://schemas.microsoft.com/office/drawing/2014/main" id="{7837F3FE-3567-A401-3DED-1A4EA3711DEC}"/>
                  </a:ext>
                </a:extLst>
              </p:cNvPr>
              <p:cNvSpPr txBox="1"/>
              <p:nvPr/>
            </p:nvSpPr>
            <p:spPr>
              <a:xfrm>
                <a:off x="3950216" y="4424512"/>
                <a:ext cx="1499910" cy="296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a:solidFill>
                      <a:schemeClr val="bg1"/>
                    </a:solidFill>
                    <a:latin typeface="Roboto" panose="02000000000000000000" pitchFamily="2" charset="0"/>
                    <a:ea typeface="Roboto" panose="02000000000000000000" pitchFamily="2" charset="0"/>
                    <a:cs typeface="Roboto" panose="02000000000000000000" pitchFamily="2" charset="0"/>
                  </a:rPr>
                  <a:t>Level 03</a:t>
                </a:r>
                <a:endParaRPr sz="14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3" name="Lorem ipsum dolor sit elit, consect loreretur adipiscing nisi aute.">
                <a:extLst>
                  <a:ext uri="{FF2B5EF4-FFF2-40B4-BE49-F238E27FC236}">
                    <a16:creationId xmlns:a16="http://schemas.microsoft.com/office/drawing/2014/main" id="{922070F3-504E-7A2E-6F1F-EB2CD22FCCCC}"/>
                  </a:ext>
                </a:extLst>
              </p:cNvPr>
              <p:cNvSpPr txBox="1"/>
              <p:nvPr/>
            </p:nvSpPr>
            <p:spPr>
              <a:xfrm>
                <a:off x="3588279" y="4960979"/>
                <a:ext cx="2152658" cy="11028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endParaRPr lang="en-US" sz="900">
                  <a:latin typeface="Roboto" panose="02000000000000000000" pitchFamily="2" charset="0"/>
                  <a:ea typeface="Roboto" panose="02000000000000000000" pitchFamily="2" charset="0"/>
                  <a:cs typeface="Roboto" panose="02000000000000000000" pitchFamily="2" charset="0"/>
                </a:endParaRPr>
              </a:p>
              <a:p>
                <a:r>
                  <a:rPr lang="en-US" sz="800" b="1">
                    <a:latin typeface="Roboto" panose="02000000000000000000" pitchFamily="2" charset="0"/>
                    <a:ea typeface="Roboto" panose="02000000000000000000" pitchFamily="2" charset="0"/>
                    <a:cs typeface="Roboto" panose="02000000000000000000" pitchFamily="2" charset="0"/>
                  </a:rPr>
                  <a:t>Skills: </a:t>
                </a:r>
                <a:r>
                  <a:rPr lang="en-US" sz="800">
                    <a:latin typeface="Roboto" panose="02000000000000000000" pitchFamily="2" charset="0"/>
                    <a:ea typeface="Roboto" panose="02000000000000000000" pitchFamily="2" charset="0"/>
                    <a:cs typeface="Roboto" panose="02000000000000000000" pitchFamily="2" charset="0"/>
                  </a:rPr>
                  <a:t>Advanced data chunking, query processing, Apps development, and model fine-tuning.</a:t>
                </a:r>
              </a:p>
              <a:p>
                <a:endParaRPr lang="en-US" sz="800">
                  <a:latin typeface="Roboto" panose="02000000000000000000" pitchFamily="2" charset="0"/>
                  <a:ea typeface="Roboto" panose="02000000000000000000" pitchFamily="2" charset="0"/>
                  <a:cs typeface="Roboto" panose="02000000000000000000" pitchFamily="2" charset="0"/>
                </a:endParaRPr>
              </a:p>
              <a:p>
                <a:r>
                  <a:rPr lang="en-US" sz="800" b="1">
                    <a:latin typeface="Roboto" panose="02000000000000000000" pitchFamily="2" charset="0"/>
                    <a:ea typeface="Roboto" panose="02000000000000000000" pitchFamily="2" charset="0"/>
                    <a:cs typeface="Roboto" panose="02000000000000000000" pitchFamily="2" charset="0"/>
                  </a:rPr>
                  <a:t>Use Cases: </a:t>
                </a:r>
                <a:r>
                  <a:rPr lang="en-US" sz="800">
                    <a:latin typeface="Roboto" panose="02000000000000000000" pitchFamily="2" charset="0"/>
                    <a:ea typeface="Roboto" panose="02000000000000000000" pitchFamily="2" charset="0"/>
                    <a:cs typeface="Roboto" panose="02000000000000000000" pitchFamily="2" charset="0"/>
                  </a:rPr>
                  <a:t>Generative AI apps with RAG, Agentic workflows training machine learning models.</a:t>
                </a:r>
              </a:p>
            </p:txBody>
          </p:sp>
        </p:grpSp>
      </p:grpSp>
      <p:grpSp>
        <p:nvGrpSpPr>
          <p:cNvPr id="29" name="Group 28">
            <a:extLst>
              <a:ext uri="{FF2B5EF4-FFF2-40B4-BE49-F238E27FC236}">
                <a16:creationId xmlns:a16="http://schemas.microsoft.com/office/drawing/2014/main" id="{B9663EB6-790C-E904-70AD-FDB7145FB434}"/>
              </a:ext>
            </a:extLst>
          </p:cNvPr>
          <p:cNvGrpSpPr/>
          <p:nvPr/>
        </p:nvGrpSpPr>
        <p:grpSpPr>
          <a:xfrm>
            <a:off x="8761468" y="4411585"/>
            <a:ext cx="2352285" cy="2302612"/>
            <a:chOff x="838199" y="4412397"/>
            <a:chExt cx="2352285" cy="2302612"/>
          </a:xfrm>
        </p:grpSpPr>
        <p:sp>
          <p:nvSpPr>
            <p:cNvPr id="30" name="Rectangle: Single Corner Rounded 11">
              <a:extLst>
                <a:ext uri="{FF2B5EF4-FFF2-40B4-BE49-F238E27FC236}">
                  <a16:creationId xmlns:a16="http://schemas.microsoft.com/office/drawing/2014/main" id="{437554A8-5FFA-4D0F-AB36-EAF768EE7240}"/>
                </a:ext>
              </a:extLst>
            </p:cNvPr>
            <p:cNvSpPr/>
            <p:nvPr/>
          </p:nvSpPr>
          <p:spPr>
            <a:xfrm rot="16200000" flipV="1">
              <a:off x="993175" y="4257421"/>
              <a:ext cx="1992614" cy="2302565"/>
            </a:xfrm>
            <a:prstGeom prst="round1Rect">
              <a:avLst/>
            </a:prstGeom>
            <a:solidFill>
              <a:schemeClr val="bg1"/>
            </a:soli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pic>
          <p:nvPicPr>
            <p:cNvPr id="31" name="Picture 30">
              <a:extLst>
                <a:ext uri="{FF2B5EF4-FFF2-40B4-BE49-F238E27FC236}">
                  <a16:creationId xmlns:a16="http://schemas.microsoft.com/office/drawing/2014/main" id="{8C24FFE2-1896-F719-A2F4-5783E2024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1864374" y="5388899"/>
              <a:ext cx="349654" cy="2302566"/>
            </a:xfrm>
            <a:prstGeom prst="rect">
              <a:avLst/>
            </a:prstGeom>
          </p:spPr>
        </p:pic>
      </p:grpSp>
      <p:sp>
        <p:nvSpPr>
          <p:cNvPr id="32" name="cups a coffee">
            <a:extLst>
              <a:ext uri="{FF2B5EF4-FFF2-40B4-BE49-F238E27FC236}">
                <a16:creationId xmlns:a16="http://schemas.microsoft.com/office/drawing/2014/main" id="{AC07703D-5EEB-BD2F-37AE-93D69E2EBD0A}"/>
              </a:ext>
            </a:extLst>
          </p:cNvPr>
          <p:cNvSpPr txBox="1"/>
          <p:nvPr/>
        </p:nvSpPr>
        <p:spPr>
          <a:xfrm>
            <a:off x="6044215" y="4678585"/>
            <a:ext cx="2340685" cy="386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800" i="1" cap="none" spc="0">
                <a:latin typeface="Roboto" panose="02000000000000000000" pitchFamily="2" charset="0"/>
                <a:ea typeface="Roboto" panose="02000000000000000000" pitchFamily="2" charset="0"/>
                <a:cs typeface="Roboto" panose="02000000000000000000" pitchFamily="2" charset="0"/>
              </a:rPr>
              <a:t>Proficiency in prompt engineering, data preprocessing, and grounding data for indexing.</a:t>
            </a:r>
          </a:p>
        </p:txBody>
      </p:sp>
      <p:sp>
        <p:nvSpPr>
          <p:cNvPr id="33" name="294">
            <a:extLst>
              <a:ext uri="{FF2B5EF4-FFF2-40B4-BE49-F238E27FC236}">
                <a16:creationId xmlns:a16="http://schemas.microsoft.com/office/drawing/2014/main" id="{3F23C50F-BAE7-9BFF-38BC-770B21035B1B}"/>
              </a:ext>
            </a:extLst>
          </p:cNvPr>
          <p:cNvSpPr txBox="1"/>
          <p:nvPr/>
        </p:nvSpPr>
        <p:spPr>
          <a:xfrm>
            <a:off x="9212515" y="4457669"/>
            <a:ext cx="1499910" cy="296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a:latin typeface="Roboto" panose="02000000000000000000" pitchFamily="2" charset="0"/>
                <a:ea typeface="Roboto" panose="02000000000000000000" pitchFamily="2" charset="0"/>
                <a:cs typeface="Roboto" panose="02000000000000000000" pitchFamily="2" charset="0"/>
              </a:rPr>
              <a:t>Level 04</a:t>
            </a:r>
            <a:endParaRPr sz="1400" b="1">
              <a:latin typeface="Roboto" panose="02000000000000000000" pitchFamily="2" charset="0"/>
              <a:ea typeface="Roboto" panose="02000000000000000000" pitchFamily="2" charset="0"/>
              <a:cs typeface="Roboto" panose="02000000000000000000" pitchFamily="2" charset="0"/>
            </a:endParaRPr>
          </a:p>
        </p:txBody>
      </p:sp>
      <p:sp>
        <p:nvSpPr>
          <p:cNvPr id="34" name="cups a coffee">
            <a:extLst>
              <a:ext uri="{FF2B5EF4-FFF2-40B4-BE49-F238E27FC236}">
                <a16:creationId xmlns:a16="http://schemas.microsoft.com/office/drawing/2014/main" id="{90CA7AD0-EE40-5C16-C37C-7A45D03FAA0C}"/>
              </a:ext>
            </a:extLst>
          </p:cNvPr>
          <p:cNvSpPr txBox="1"/>
          <p:nvPr/>
        </p:nvSpPr>
        <p:spPr>
          <a:xfrm>
            <a:off x="8688941" y="4743563"/>
            <a:ext cx="2447619" cy="386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800" i="1" cap="none" spc="0">
                <a:latin typeface="Roboto" panose="02000000000000000000" pitchFamily="2" charset="0"/>
                <a:ea typeface="Roboto" panose="02000000000000000000" pitchFamily="2" charset="0"/>
                <a:cs typeface="Roboto" panose="02000000000000000000" pitchFamily="2" charset="0"/>
              </a:rPr>
              <a:t>Advanced AI/machine learning expertise, including infrastructure management and complex workflows</a:t>
            </a:r>
          </a:p>
        </p:txBody>
      </p:sp>
      <p:sp>
        <p:nvSpPr>
          <p:cNvPr id="35" name="Lorem ipsum dolor sit elit, consect loreretur adipiscing nisi aute.">
            <a:extLst>
              <a:ext uri="{FF2B5EF4-FFF2-40B4-BE49-F238E27FC236}">
                <a16:creationId xmlns:a16="http://schemas.microsoft.com/office/drawing/2014/main" id="{6513F883-506E-860D-A320-D1973F2FB146}"/>
              </a:ext>
            </a:extLst>
          </p:cNvPr>
          <p:cNvSpPr txBox="1"/>
          <p:nvPr/>
        </p:nvSpPr>
        <p:spPr>
          <a:xfrm>
            <a:off x="8856775" y="5122331"/>
            <a:ext cx="2093165"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lvl="0" defTabSz="914400"/>
            <a:r>
              <a:rPr lang="en-US" sz="800" b="1">
                <a:solidFill>
                  <a:prstClr val="black"/>
                </a:solidFill>
                <a:latin typeface="Roboto" panose="02000000000000000000" pitchFamily="2" charset="0"/>
                <a:ea typeface="Roboto" panose="02000000000000000000" pitchFamily="2" charset="0"/>
                <a:cs typeface="Roboto" panose="02000000000000000000" pitchFamily="2" charset="0"/>
              </a:rPr>
              <a:t>Skills: </a:t>
            </a:r>
            <a:r>
              <a:rPr lang="en-US" sz="800">
                <a:solidFill>
                  <a:prstClr val="black"/>
                </a:solidFill>
                <a:latin typeface="Roboto" panose="02000000000000000000" pitchFamily="2" charset="0"/>
                <a:ea typeface="Roboto" panose="02000000000000000000" pitchFamily="2" charset="0"/>
                <a:cs typeface="Roboto" panose="02000000000000000000" pitchFamily="2" charset="0"/>
              </a:rPr>
              <a:t>Infrastructure management, orchestration, Apps development and performance optimization.</a:t>
            </a:r>
          </a:p>
          <a:p>
            <a:pPr lvl="0" defTabSz="914400"/>
            <a:endParaRPr lang="en-US" sz="800">
              <a:solidFill>
                <a:prstClr val="black"/>
              </a:solidFill>
              <a:latin typeface="Roboto" panose="02000000000000000000" pitchFamily="2" charset="0"/>
              <a:ea typeface="Roboto" panose="02000000000000000000" pitchFamily="2" charset="0"/>
              <a:cs typeface="Roboto" panose="02000000000000000000" pitchFamily="2" charset="0"/>
            </a:endParaRPr>
          </a:p>
          <a:p>
            <a:pPr lvl="0" defTabSz="914400"/>
            <a:r>
              <a:rPr lang="en-US" sz="800" b="1">
                <a:solidFill>
                  <a:prstClr val="black"/>
                </a:solidFill>
                <a:latin typeface="Roboto" panose="02000000000000000000" pitchFamily="2" charset="0"/>
                <a:ea typeface="Roboto" panose="02000000000000000000" pitchFamily="2" charset="0"/>
                <a:cs typeface="Roboto" panose="02000000000000000000" pitchFamily="2" charset="0"/>
              </a:rPr>
              <a:t>Use Cases: </a:t>
            </a:r>
            <a:r>
              <a:rPr lang="en-US" sz="800">
                <a:solidFill>
                  <a:prstClr val="black"/>
                </a:solidFill>
                <a:latin typeface="Roboto" panose="02000000000000000000" pitchFamily="2" charset="0"/>
                <a:ea typeface="Roboto" panose="02000000000000000000" pitchFamily="2" charset="0"/>
                <a:cs typeface="Roboto" panose="02000000000000000000" pitchFamily="2" charset="0"/>
              </a:rPr>
              <a:t>Large-scale generative AI apps, Agentic AI, custom machine learning workflows.</a:t>
            </a:r>
          </a:p>
        </p:txBody>
      </p:sp>
    </p:spTree>
    <p:extLst>
      <p:ext uri="{BB962C8B-B14F-4D97-AF65-F5344CB8AC3E}">
        <p14:creationId xmlns:p14="http://schemas.microsoft.com/office/powerpoint/2010/main" val="108953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D5D5D5"/>
            </a:gs>
            <a:gs pos="100000">
              <a:schemeClr val="bg1"/>
            </a:gs>
          </a:gsLst>
          <a:lin ang="2700000" scaled="1"/>
        </a:gradFill>
        <a:effectLst/>
      </p:bgPr>
    </p:bg>
    <p:spTree>
      <p:nvGrpSpPr>
        <p:cNvPr id="1" name="">
          <a:extLst>
            <a:ext uri="{FF2B5EF4-FFF2-40B4-BE49-F238E27FC236}">
              <a16:creationId xmlns:a16="http://schemas.microsoft.com/office/drawing/2014/main" id="{6124C139-9C0E-0158-E1C0-68AF92F4D428}"/>
            </a:ext>
          </a:extLst>
        </p:cNvPr>
        <p:cNvGrpSpPr/>
        <p:nvPr/>
      </p:nvGrpSpPr>
      <p:grpSpPr>
        <a:xfrm>
          <a:off x="0" y="0"/>
          <a:ext cx="0" cy="0"/>
          <a:chOff x="0" y="0"/>
          <a:chExt cx="0" cy="0"/>
        </a:xfrm>
      </p:grpSpPr>
      <p:sp>
        <p:nvSpPr>
          <p:cNvPr id="3" name="Rectangle">
            <a:extLst>
              <a:ext uri="{FF2B5EF4-FFF2-40B4-BE49-F238E27FC236}">
                <a16:creationId xmlns:a16="http://schemas.microsoft.com/office/drawing/2014/main" id="{5F97D017-794F-A86F-E537-A6ABEAC69DC9}"/>
              </a:ext>
            </a:extLst>
          </p:cNvPr>
          <p:cNvSpPr/>
          <p:nvPr/>
        </p:nvSpPr>
        <p:spPr>
          <a:xfrm>
            <a:off x="653143" y="1529992"/>
            <a:ext cx="11373393" cy="901170"/>
          </a:xfrm>
          <a:prstGeom prst="rect">
            <a:avLst/>
          </a:prstGeom>
          <a:gradFill>
            <a:gsLst>
              <a:gs pos="0">
                <a:srgbClr val="009286">
                  <a:lumMod val="75000"/>
                </a:srgbClr>
              </a:gs>
              <a:gs pos="69000">
                <a:srgbClr val="5EB2A4"/>
              </a:gs>
            </a:gsLst>
            <a:lin ang="5400000" scaled="1"/>
          </a:gradFill>
          <a:ln w="19050">
            <a:solidFill>
              <a:srgbClr val="009286">
                <a:lumMod val="50000"/>
              </a:srgbClr>
            </a:solid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endParaRPr kumimoji="0" sz="1600" b="0" i="0" u="none" strike="noStrike" kern="0" cap="none" spc="0" normalizeH="0" baseline="0" noProof="0">
              <a:ln>
                <a:noFill/>
              </a:ln>
              <a:solidFill>
                <a:srgbClr val="FFFFFF"/>
              </a:solidFill>
              <a:effectLst/>
              <a:uLnTx/>
              <a:uFillTx/>
              <a:latin typeface="Helvetica Neue Medium"/>
              <a:ea typeface="Roboto" panose="02000000000000000000" pitchFamily="2" charset="0"/>
              <a:cs typeface="Arial" panose="020B0604020202020204" pitchFamily="34" charset="0"/>
              <a:sym typeface="Helvetica Neue Medium"/>
            </a:endParaRPr>
          </a:p>
        </p:txBody>
      </p:sp>
      <p:grpSp>
        <p:nvGrpSpPr>
          <p:cNvPr id="4" name="Group 3">
            <a:extLst>
              <a:ext uri="{FF2B5EF4-FFF2-40B4-BE49-F238E27FC236}">
                <a16:creationId xmlns:a16="http://schemas.microsoft.com/office/drawing/2014/main" id="{DCD5AA9D-689E-2449-CAA4-B2F5BECD1D5B}"/>
              </a:ext>
            </a:extLst>
          </p:cNvPr>
          <p:cNvGrpSpPr/>
          <p:nvPr/>
        </p:nvGrpSpPr>
        <p:grpSpPr>
          <a:xfrm>
            <a:off x="1759739" y="1650106"/>
            <a:ext cx="4029942" cy="660159"/>
            <a:chOff x="1186243" y="1394320"/>
            <a:chExt cx="6715032" cy="729204"/>
          </a:xfrm>
        </p:grpSpPr>
        <p:sp>
          <p:nvSpPr>
            <p:cNvPr id="5" name="Rounded Rectangle 4">
              <a:extLst>
                <a:ext uri="{FF2B5EF4-FFF2-40B4-BE49-F238E27FC236}">
                  <a16:creationId xmlns:a16="http://schemas.microsoft.com/office/drawing/2014/main" id="{87319938-BD59-28A7-2F93-3523D7A36496}"/>
                </a:ext>
              </a:extLst>
            </p:cNvPr>
            <p:cNvSpPr/>
            <p:nvPr/>
          </p:nvSpPr>
          <p:spPr>
            <a:xfrm>
              <a:off x="1186243" y="1394320"/>
              <a:ext cx="6715032" cy="729204"/>
            </a:xfrm>
            <a:prstGeom prst="roundRect">
              <a:avLst>
                <a:gd name="adj" fmla="val 16296"/>
              </a:avLst>
            </a:prstGeom>
            <a:solidFill>
              <a:sysClr val="window" lastClr="FFFFFF"/>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6" name="Group 5">
              <a:extLst>
                <a:ext uri="{FF2B5EF4-FFF2-40B4-BE49-F238E27FC236}">
                  <a16:creationId xmlns:a16="http://schemas.microsoft.com/office/drawing/2014/main" id="{E5501E65-E2ED-CFF1-4F60-3DC205559BF6}"/>
                </a:ext>
              </a:extLst>
            </p:cNvPr>
            <p:cNvGrpSpPr/>
            <p:nvPr/>
          </p:nvGrpSpPr>
          <p:grpSpPr>
            <a:xfrm>
              <a:off x="2205606" y="1503631"/>
              <a:ext cx="5363737" cy="489017"/>
              <a:chOff x="2233311" y="1499351"/>
              <a:chExt cx="5523276" cy="489017"/>
            </a:xfrm>
          </p:grpSpPr>
          <p:sp>
            <p:nvSpPr>
              <p:cNvPr id="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7402927-267C-2EB5-68BB-00CF1804B2EF}"/>
                  </a:ext>
                </a:extLst>
              </p:cNvPr>
              <p:cNvSpPr txBox="1"/>
              <p:nvPr/>
            </p:nvSpPr>
            <p:spPr>
              <a:xfrm flipH="1">
                <a:off x="2233311" y="1782972"/>
                <a:ext cx="5523276" cy="20539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600" b="1" i="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rPr>
                  <a:t>Need for AI</a:t>
                </a:r>
                <a:endParaRPr kumimoji="0" sz="1600" b="1" i="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E84F4D5-FFD3-7FFF-A99F-A02DD8BAB0C3}"/>
                  </a:ext>
                </a:extLst>
              </p:cNvPr>
              <p:cNvSpPr txBox="1"/>
              <p:nvPr/>
            </p:nvSpPr>
            <p:spPr>
              <a:xfrm flipH="1">
                <a:off x="2233314" y="1499351"/>
                <a:ext cx="3265226" cy="20398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Problem space </a:t>
                </a:r>
              </a:p>
            </p:txBody>
          </p:sp>
        </p:grpSp>
      </p:grpSp>
      <p:grpSp>
        <p:nvGrpSpPr>
          <p:cNvPr id="9" name="Group 8">
            <a:extLst>
              <a:ext uri="{FF2B5EF4-FFF2-40B4-BE49-F238E27FC236}">
                <a16:creationId xmlns:a16="http://schemas.microsoft.com/office/drawing/2014/main" id="{43C96337-F82C-E243-4512-757606A93AF8}"/>
              </a:ext>
            </a:extLst>
          </p:cNvPr>
          <p:cNvGrpSpPr/>
          <p:nvPr/>
        </p:nvGrpSpPr>
        <p:grpSpPr>
          <a:xfrm>
            <a:off x="7217815" y="1650106"/>
            <a:ext cx="4029942" cy="660159"/>
            <a:chOff x="8542118" y="1394320"/>
            <a:chExt cx="2623597" cy="729204"/>
          </a:xfrm>
        </p:grpSpPr>
        <p:sp>
          <p:nvSpPr>
            <p:cNvPr id="10" name="Rounded Rectangle 11">
              <a:extLst>
                <a:ext uri="{FF2B5EF4-FFF2-40B4-BE49-F238E27FC236}">
                  <a16:creationId xmlns:a16="http://schemas.microsoft.com/office/drawing/2014/main" id="{D3B7477F-C4D6-2562-D8B6-687794E1E8E4}"/>
                </a:ext>
              </a:extLst>
            </p:cNvPr>
            <p:cNvSpPr/>
            <p:nvPr/>
          </p:nvSpPr>
          <p:spPr>
            <a:xfrm>
              <a:off x="8542118" y="1394320"/>
              <a:ext cx="2623597" cy="729204"/>
            </a:xfrm>
            <a:prstGeom prst="roundRect">
              <a:avLst>
                <a:gd name="adj" fmla="val 14838"/>
              </a:avLst>
            </a:prstGeom>
            <a:solidFill>
              <a:sysClr val="window" lastClr="FFFFFF"/>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FE721C5-903F-277A-154B-19B052D21FF5}"/>
                </a:ext>
              </a:extLst>
            </p:cNvPr>
            <p:cNvSpPr txBox="1"/>
            <p:nvPr/>
          </p:nvSpPr>
          <p:spPr>
            <a:xfrm flipH="1">
              <a:off x="8781825" y="1489226"/>
              <a:ext cx="1689625" cy="20398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 Space </a:t>
              </a:r>
            </a:p>
          </p:txBody>
        </p:sp>
      </p:grpSp>
      <p:sp>
        <p:nvSpPr>
          <p:cNvPr id="13" name="Single…">
            <a:extLst>
              <a:ext uri="{FF2B5EF4-FFF2-40B4-BE49-F238E27FC236}">
                <a16:creationId xmlns:a16="http://schemas.microsoft.com/office/drawing/2014/main" id="{7C053CBA-ED25-42FB-7AB4-5912B515C7C6}"/>
              </a:ext>
            </a:extLst>
          </p:cNvPr>
          <p:cNvSpPr txBox="1"/>
          <p:nvPr/>
        </p:nvSpPr>
        <p:spPr>
          <a:xfrm>
            <a:off x="848647" y="707615"/>
            <a:ext cx="5227072" cy="677108"/>
          </a:xfrm>
          <a:prstGeom prst="rect">
            <a:avLst/>
          </a:prstGeom>
          <a:no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pPr marL="0" marR="0" lvl="0" indent="0"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1" i="0" u="none" strike="noStrike" kern="0" cap="none" spc="0" normalizeH="0" baseline="0" noProof="0">
                <a:ln>
                  <a:noFill/>
                </a:ln>
                <a:solidFill>
                  <a:srgbClr val="454546"/>
                </a:solidFill>
                <a:effectLst/>
                <a:uLnTx/>
                <a:uFillTx/>
                <a:latin typeface="Arial" panose="020B0604020202020204"/>
                <a:cs typeface="Arial" panose="020B0604020202020204" pitchFamily="34" charset="0"/>
                <a:sym typeface="Montserrat Bold"/>
              </a:rPr>
              <a:t>Prioritize use cases</a:t>
            </a:r>
          </a:p>
          <a:p>
            <a:pPr marL="0" marR="0" lvl="0" indent="0"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0" i="0" u="none" strike="noStrike" kern="0" cap="none" spc="0" normalizeH="0" baseline="0" noProof="0">
                <a:ln>
                  <a:noFill/>
                </a:ln>
                <a:solidFill>
                  <a:srgbClr val="454546"/>
                </a:solidFill>
                <a:effectLst/>
                <a:uLnTx/>
                <a:uFillTx/>
                <a:latin typeface="Arial" panose="020B0604020202020204"/>
                <a:cs typeface="Arial" panose="020B0604020202020204" pitchFamily="34" charset="0"/>
                <a:sym typeface="Montserrat Bold"/>
              </a:rPr>
              <a:t>Opportunity and solution space templates </a:t>
            </a:r>
            <a:endParaRPr kumimoji="0" lang="en-US" sz="2200" b="0" i="0" u="none" strike="noStrike" kern="0" cap="none" spc="0" normalizeH="0" baseline="0" noProof="0">
              <a:ln>
                <a:noFill/>
              </a:ln>
              <a:solidFill>
                <a:srgbClr val="454546"/>
              </a:solidFill>
              <a:effectLst/>
              <a:uLnTx/>
              <a:uFillTx/>
              <a:latin typeface="Arial" panose="020B0604020202020204"/>
              <a:cs typeface="Arial" panose="020B0604020202020204" pitchFamily="34" charset="0"/>
              <a:sym typeface="Montserrat Bold"/>
            </a:endParaRPr>
          </a:p>
        </p:txBody>
      </p:sp>
      <p:sp>
        <p:nvSpPr>
          <p:cNvPr id="14" name="Rounded Rectangle 19">
            <a:extLst>
              <a:ext uri="{FF2B5EF4-FFF2-40B4-BE49-F238E27FC236}">
                <a16:creationId xmlns:a16="http://schemas.microsoft.com/office/drawing/2014/main" id="{18F361FF-B6F2-8FDD-CB2E-76530F6C8386}"/>
              </a:ext>
            </a:extLst>
          </p:cNvPr>
          <p:cNvSpPr/>
          <p:nvPr/>
        </p:nvSpPr>
        <p:spPr>
          <a:xfrm>
            <a:off x="1614713" y="2818126"/>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27" name="Triangle">
            <a:extLst>
              <a:ext uri="{FF2B5EF4-FFF2-40B4-BE49-F238E27FC236}">
                <a16:creationId xmlns:a16="http://schemas.microsoft.com/office/drawing/2014/main" id="{C268FB78-A9EC-0527-0EC2-5CC43E28DCE4}"/>
              </a:ext>
            </a:extLst>
          </p:cNvPr>
          <p:cNvSpPr/>
          <p:nvPr/>
        </p:nvSpPr>
        <p:spPr>
          <a:xfrm>
            <a:off x="1608889" y="2482742"/>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i="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1. Which is the issue you want to solve with Generative AI?</a:t>
            </a:r>
          </a:p>
        </p:txBody>
      </p:sp>
      <p:grpSp>
        <p:nvGrpSpPr>
          <p:cNvPr id="36" name="Group 35">
            <a:extLst>
              <a:ext uri="{FF2B5EF4-FFF2-40B4-BE49-F238E27FC236}">
                <a16:creationId xmlns:a16="http://schemas.microsoft.com/office/drawing/2014/main" id="{623FB994-B348-D8E7-BAC1-BDD005D20386}"/>
              </a:ext>
            </a:extLst>
          </p:cNvPr>
          <p:cNvGrpSpPr/>
          <p:nvPr/>
        </p:nvGrpSpPr>
        <p:grpSpPr>
          <a:xfrm>
            <a:off x="1588928" y="1585052"/>
            <a:ext cx="720000" cy="720000"/>
            <a:chOff x="1003138" y="1296799"/>
            <a:chExt cx="720000" cy="924245"/>
          </a:xfrm>
        </p:grpSpPr>
        <p:sp>
          <p:nvSpPr>
            <p:cNvPr id="37" name="Oval 36">
              <a:extLst>
                <a:ext uri="{FF2B5EF4-FFF2-40B4-BE49-F238E27FC236}">
                  <a16:creationId xmlns:a16="http://schemas.microsoft.com/office/drawing/2014/main" id="{A39E02D4-8E86-E007-EC6E-36D050EA6EF1}"/>
                </a:ext>
              </a:extLst>
            </p:cNvPr>
            <p:cNvSpPr/>
            <p:nvPr/>
          </p:nvSpPr>
          <p:spPr>
            <a:xfrm>
              <a:off x="1003138" y="1296799"/>
              <a:ext cx="720000" cy="924245"/>
            </a:xfrm>
            <a:prstGeom prst="ellipse">
              <a:avLst/>
            </a:prstGeom>
            <a:solidFill>
              <a:sysClr val="window" lastClr="FFFFFF"/>
            </a:solidFill>
            <a:ln w="63500" cap="flat">
              <a:solidFill>
                <a:srgbClr val="369ABA"/>
              </a:solid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38" name="Freeform 158">
              <a:extLst>
                <a:ext uri="{FF2B5EF4-FFF2-40B4-BE49-F238E27FC236}">
                  <a16:creationId xmlns:a16="http://schemas.microsoft.com/office/drawing/2014/main" id="{48C911EB-D139-AC49-F0E5-53AD12B1DE10}"/>
                </a:ext>
              </a:extLst>
            </p:cNvPr>
            <p:cNvSpPr>
              <a:spLocks noChangeAspect="1" noEditPoints="1"/>
            </p:cNvSpPr>
            <p:nvPr/>
          </p:nvSpPr>
          <p:spPr bwMode="auto">
            <a:xfrm>
              <a:off x="1192054" y="1650922"/>
              <a:ext cx="342168" cy="216000"/>
            </a:xfrm>
            <a:custGeom>
              <a:avLst/>
              <a:gdLst>
                <a:gd name="T0" fmla="*/ 93 w 186"/>
                <a:gd name="T1" fmla="*/ 16 h 118"/>
                <a:gd name="T2" fmla="*/ 51 w 186"/>
                <a:gd name="T3" fmla="*/ 59 h 118"/>
                <a:gd name="T4" fmla="*/ 93 w 186"/>
                <a:gd name="T5" fmla="*/ 101 h 118"/>
                <a:gd name="T6" fmla="*/ 135 w 186"/>
                <a:gd name="T7" fmla="*/ 59 h 118"/>
                <a:gd name="T8" fmla="*/ 93 w 186"/>
                <a:gd name="T9" fmla="*/ 16 h 118"/>
                <a:gd name="T10" fmla="*/ 93 w 186"/>
                <a:gd name="T11" fmla="*/ 92 h 118"/>
                <a:gd name="T12" fmla="*/ 59 w 186"/>
                <a:gd name="T13" fmla="*/ 59 h 118"/>
                <a:gd name="T14" fmla="*/ 93 w 186"/>
                <a:gd name="T15" fmla="*/ 25 h 118"/>
                <a:gd name="T16" fmla="*/ 127 w 186"/>
                <a:gd name="T17" fmla="*/ 59 h 118"/>
                <a:gd name="T18" fmla="*/ 93 w 186"/>
                <a:gd name="T19" fmla="*/ 92 h 118"/>
                <a:gd name="T20" fmla="*/ 93 w 186"/>
                <a:gd name="T21" fmla="*/ 46 h 118"/>
                <a:gd name="T22" fmla="*/ 81 w 186"/>
                <a:gd name="T23" fmla="*/ 59 h 118"/>
                <a:gd name="T24" fmla="*/ 93 w 186"/>
                <a:gd name="T25" fmla="*/ 71 h 118"/>
                <a:gd name="T26" fmla="*/ 106 w 186"/>
                <a:gd name="T27" fmla="*/ 59 h 118"/>
                <a:gd name="T28" fmla="*/ 93 w 186"/>
                <a:gd name="T29" fmla="*/ 46 h 118"/>
                <a:gd name="T30" fmla="*/ 93 w 186"/>
                <a:gd name="T31" fmla="*/ 0 h 118"/>
                <a:gd name="T32" fmla="*/ 0 w 186"/>
                <a:gd name="T33" fmla="*/ 59 h 118"/>
                <a:gd name="T34" fmla="*/ 93 w 186"/>
                <a:gd name="T35" fmla="*/ 118 h 118"/>
                <a:gd name="T36" fmla="*/ 186 w 186"/>
                <a:gd name="T37" fmla="*/ 59 h 118"/>
                <a:gd name="T38" fmla="*/ 93 w 186"/>
                <a:gd name="T39" fmla="*/ 0 h 118"/>
                <a:gd name="T40" fmla="*/ 93 w 186"/>
                <a:gd name="T41" fmla="*/ 109 h 118"/>
                <a:gd name="T42" fmla="*/ 9 w 186"/>
                <a:gd name="T43" fmla="*/ 59 h 118"/>
                <a:gd name="T44" fmla="*/ 93 w 186"/>
                <a:gd name="T45" fmla="*/ 8 h 118"/>
                <a:gd name="T46" fmla="*/ 178 w 186"/>
                <a:gd name="T47" fmla="*/ 59 h 118"/>
                <a:gd name="T48" fmla="*/ 93 w 186"/>
                <a:gd name="T49"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18">
                  <a:moveTo>
                    <a:pt x="93" y="16"/>
                  </a:moveTo>
                  <a:cubicBezTo>
                    <a:pt x="70" y="16"/>
                    <a:pt x="51" y="35"/>
                    <a:pt x="51" y="59"/>
                  </a:cubicBezTo>
                  <a:cubicBezTo>
                    <a:pt x="51" y="82"/>
                    <a:pt x="70" y="101"/>
                    <a:pt x="93" y="101"/>
                  </a:cubicBezTo>
                  <a:cubicBezTo>
                    <a:pt x="117" y="101"/>
                    <a:pt x="135" y="82"/>
                    <a:pt x="135" y="59"/>
                  </a:cubicBezTo>
                  <a:cubicBezTo>
                    <a:pt x="135" y="35"/>
                    <a:pt x="117" y="16"/>
                    <a:pt x="93" y="16"/>
                  </a:cubicBezTo>
                  <a:close/>
                  <a:moveTo>
                    <a:pt x="93" y="92"/>
                  </a:moveTo>
                  <a:cubicBezTo>
                    <a:pt x="75" y="92"/>
                    <a:pt x="59" y="77"/>
                    <a:pt x="59" y="59"/>
                  </a:cubicBezTo>
                  <a:cubicBezTo>
                    <a:pt x="59" y="40"/>
                    <a:pt x="75" y="25"/>
                    <a:pt x="93" y="25"/>
                  </a:cubicBezTo>
                  <a:cubicBezTo>
                    <a:pt x="112" y="25"/>
                    <a:pt x="127" y="40"/>
                    <a:pt x="127" y="59"/>
                  </a:cubicBezTo>
                  <a:cubicBezTo>
                    <a:pt x="127" y="77"/>
                    <a:pt x="112" y="92"/>
                    <a:pt x="93" y="92"/>
                  </a:cubicBezTo>
                  <a:close/>
                  <a:moveTo>
                    <a:pt x="93" y="46"/>
                  </a:moveTo>
                  <a:cubicBezTo>
                    <a:pt x="86" y="46"/>
                    <a:pt x="81" y="52"/>
                    <a:pt x="81" y="59"/>
                  </a:cubicBezTo>
                  <a:cubicBezTo>
                    <a:pt x="81" y="66"/>
                    <a:pt x="86" y="71"/>
                    <a:pt x="93" y="71"/>
                  </a:cubicBezTo>
                  <a:cubicBezTo>
                    <a:pt x="100" y="71"/>
                    <a:pt x="106" y="66"/>
                    <a:pt x="106" y="59"/>
                  </a:cubicBezTo>
                  <a:cubicBezTo>
                    <a:pt x="106" y="52"/>
                    <a:pt x="100" y="46"/>
                    <a:pt x="93" y="46"/>
                  </a:cubicBezTo>
                  <a:close/>
                  <a:moveTo>
                    <a:pt x="93" y="0"/>
                  </a:moveTo>
                  <a:cubicBezTo>
                    <a:pt x="42" y="0"/>
                    <a:pt x="0" y="42"/>
                    <a:pt x="0" y="59"/>
                  </a:cubicBezTo>
                  <a:cubicBezTo>
                    <a:pt x="0" y="76"/>
                    <a:pt x="42" y="118"/>
                    <a:pt x="93" y="118"/>
                  </a:cubicBezTo>
                  <a:cubicBezTo>
                    <a:pt x="144" y="118"/>
                    <a:pt x="186" y="76"/>
                    <a:pt x="186" y="59"/>
                  </a:cubicBezTo>
                  <a:cubicBezTo>
                    <a:pt x="186" y="42"/>
                    <a:pt x="144" y="0"/>
                    <a:pt x="93" y="0"/>
                  </a:cubicBezTo>
                  <a:close/>
                  <a:moveTo>
                    <a:pt x="93" y="109"/>
                  </a:moveTo>
                  <a:cubicBezTo>
                    <a:pt x="47" y="109"/>
                    <a:pt x="9" y="73"/>
                    <a:pt x="9" y="59"/>
                  </a:cubicBezTo>
                  <a:cubicBezTo>
                    <a:pt x="9" y="44"/>
                    <a:pt x="47" y="8"/>
                    <a:pt x="93" y="8"/>
                  </a:cubicBezTo>
                  <a:cubicBezTo>
                    <a:pt x="140" y="8"/>
                    <a:pt x="178" y="44"/>
                    <a:pt x="178" y="59"/>
                  </a:cubicBezTo>
                  <a:cubicBezTo>
                    <a:pt x="178" y="73"/>
                    <a:pt x="140" y="109"/>
                    <a:pt x="93" y="109"/>
                  </a:cubicBezTo>
                  <a:close/>
                </a:path>
              </a:pathLst>
            </a:custGeom>
            <a:solidFill>
              <a:sysClr val="windowText" lastClr="000000"/>
            </a:solidFill>
            <a:ln>
              <a:solidFill>
                <a:srgbClr val="369ABA"/>
              </a:solidFill>
            </a:ln>
          </p:spPr>
          <p:txBody>
            <a:bodyPr vert="horz" wrap="square" lIns="68580" tIns="34290" rIns="68580" bIns="34290" numCol="1" anchor="t" anchorCtr="0" compatLnSpc="1">
              <a:prstTxWarp prst="textNoShape">
                <a:avLst/>
              </a:prstTxWarp>
            </a:bodyPr>
            <a:lstStyle/>
            <a:p>
              <a:pPr marL="0" marR="0" lvl="0" indent="0" algn="l" defTabSz="412750" rtl="0" eaLnBrk="1" fontAlgn="auto" latinLnBrk="0" hangingPunct="0">
                <a:lnSpc>
                  <a:spcPct val="150000"/>
                </a:lnSpc>
                <a:spcBef>
                  <a:spcPts val="0"/>
                </a:spcBef>
                <a:spcAft>
                  <a:spcPts val="0"/>
                </a:spcAft>
                <a:buClrTx/>
                <a:buSzTx/>
                <a:buFontTx/>
                <a:buNone/>
                <a:tabLst/>
                <a:defRPr/>
              </a:pPr>
              <a:endParaRPr kumimoji="0" lang="en-US" sz="1350" b="0" i="0" u="none" strike="noStrike" kern="0" cap="none" spc="27"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grpSp>
      <p:grpSp>
        <p:nvGrpSpPr>
          <p:cNvPr id="39" name="Group 38">
            <a:extLst>
              <a:ext uri="{FF2B5EF4-FFF2-40B4-BE49-F238E27FC236}">
                <a16:creationId xmlns:a16="http://schemas.microsoft.com/office/drawing/2014/main" id="{4067F19E-9534-2A06-4491-9E226767366B}"/>
              </a:ext>
            </a:extLst>
          </p:cNvPr>
          <p:cNvGrpSpPr/>
          <p:nvPr/>
        </p:nvGrpSpPr>
        <p:grpSpPr>
          <a:xfrm>
            <a:off x="6831903" y="1659844"/>
            <a:ext cx="671657" cy="651826"/>
            <a:chOff x="8097026" y="1398922"/>
            <a:chExt cx="720000" cy="720000"/>
          </a:xfrm>
        </p:grpSpPr>
        <p:sp>
          <p:nvSpPr>
            <p:cNvPr id="40" name="Oval 39">
              <a:extLst>
                <a:ext uri="{FF2B5EF4-FFF2-40B4-BE49-F238E27FC236}">
                  <a16:creationId xmlns:a16="http://schemas.microsoft.com/office/drawing/2014/main" id="{E57AAD6E-B88A-BADA-5104-7A5EB748EAE1}"/>
                </a:ext>
              </a:extLst>
            </p:cNvPr>
            <p:cNvSpPr/>
            <p:nvPr/>
          </p:nvSpPr>
          <p:spPr>
            <a:xfrm>
              <a:off x="8097026" y="1398922"/>
              <a:ext cx="720000" cy="720000"/>
            </a:xfrm>
            <a:prstGeom prst="ellipse">
              <a:avLst/>
            </a:prstGeom>
            <a:solidFill>
              <a:sysClr val="window" lastClr="FFFFFF"/>
            </a:solidFill>
            <a:ln w="63500" cap="flat">
              <a:solidFill>
                <a:srgbClr val="369ABA"/>
              </a:solid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Helvetica Neue Medium"/>
                <a:ea typeface="Roboto" panose="02000000000000000000" pitchFamily="2" charset="0"/>
                <a:cs typeface="Arial" panose="020B0604020202020204" pitchFamily="34" charset="0"/>
                <a:sym typeface="Helvetica Neue Medium"/>
              </a:endParaRPr>
            </a:p>
          </p:txBody>
        </p:sp>
        <p:pic>
          <p:nvPicPr>
            <p:cNvPr id="41" name="Graphic 40" descr="Employee badge outline">
              <a:extLst>
                <a:ext uri="{FF2B5EF4-FFF2-40B4-BE49-F238E27FC236}">
                  <a16:creationId xmlns:a16="http://schemas.microsoft.com/office/drawing/2014/main" id="{9CF48E01-19A6-22B2-C752-9D1DA2CFCD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6236" y="1544892"/>
              <a:ext cx="395366" cy="395366"/>
            </a:xfrm>
            <a:prstGeom prst="rect">
              <a:avLst/>
            </a:prstGeom>
          </p:spPr>
        </p:pic>
      </p:grpSp>
      <p:sp>
        <p:nvSpPr>
          <p:cNvPr id="4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12F7864E-48DA-0A6B-F041-AB02DF39988E}"/>
              </a:ext>
            </a:extLst>
          </p:cNvPr>
          <p:cNvSpPr txBox="1"/>
          <p:nvPr/>
        </p:nvSpPr>
        <p:spPr>
          <a:xfrm flipH="1">
            <a:off x="7578148" y="2033165"/>
            <a:ext cx="2596241" cy="1859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600" b="1" i="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rPr>
              <a:t>Use case card  </a:t>
            </a:r>
            <a:endParaRPr kumimoji="0" sz="1600" b="1" i="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43" name="Rounded Rectangle 19">
            <a:extLst>
              <a:ext uri="{FF2B5EF4-FFF2-40B4-BE49-F238E27FC236}">
                <a16:creationId xmlns:a16="http://schemas.microsoft.com/office/drawing/2014/main" id="{DC5F0132-481C-836D-BCC8-9679448C6E68}"/>
              </a:ext>
            </a:extLst>
          </p:cNvPr>
          <p:cNvSpPr/>
          <p:nvPr/>
        </p:nvSpPr>
        <p:spPr>
          <a:xfrm>
            <a:off x="1608889" y="4302353"/>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4" name="Triangle">
            <a:extLst>
              <a:ext uri="{FF2B5EF4-FFF2-40B4-BE49-F238E27FC236}">
                <a16:creationId xmlns:a16="http://schemas.microsoft.com/office/drawing/2014/main" id="{EAB5284C-DCE4-2CD0-3FCF-9F18453ADFB9}"/>
              </a:ext>
            </a:extLst>
          </p:cNvPr>
          <p:cNvSpPr/>
          <p:nvPr/>
        </p:nvSpPr>
        <p:spPr>
          <a:xfrm>
            <a:off x="1603066" y="3966969"/>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2.   Which product/process is affected by the use case? </a:t>
            </a:r>
          </a:p>
          <a:p>
            <a:pPr marL="0" marR="0" lvl="0" indent="0" algn="l"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8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5" name="Rounded Rectangle 19">
            <a:extLst>
              <a:ext uri="{FF2B5EF4-FFF2-40B4-BE49-F238E27FC236}">
                <a16:creationId xmlns:a16="http://schemas.microsoft.com/office/drawing/2014/main" id="{94A368D0-6050-0EEA-2494-34EB38D15F0C}"/>
              </a:ext>
            </a:extLst>
          </p:cNvPr>
          <p:cNvSpPr/>
          <p:nvPr/>
        </p:nvSpPr>
        <p:spPr>
          <a:xfrm>
            <a:off x="1588929" y="5385845"/>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6" name="Triangle">
            <a:extLst>
              <a:ext uri="{FF2B5EF4-FFF2-40B4-BE49-F238E27FC236}">
                <a16:creationId xmlns:a16="http://schemas.microsoft.com/office/drawing/2014/main" id="{583F8022-8FE3-B03B-801B-D7891F43AE70}"/>
              </a:ext>
            </a:extLst>
          </p:cNvPr>
          <p:cNvSpPr/>
          <p:nvPr/>
        </p:nvSpPr>
        <p:spPr>
          <a:xfrm>
            <a:off x="1583105" y="5050460"/>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3.   Use story  How does the use interact with the AI solution </a:t>
            </a:r>
            <a:endParaRPr kumimoji="0" sz="10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7" name="Rounded Rectangle 19">
            <a:extLst>
              <a:ext uri="{FF2B5EF4-FFF2-40B4-BE49-F238E27FC236}">
                <a16:creationId xmlns:a16="http://schemas.microsoft.com/office/drawing/2014/main" id="{6956B906-1C1B-AC28-2D3F-AA469E2BF1A8}"/>
              </a:ext>
            </a:extLst>
          </p:cNvPr>
          <p:cNvSpPr/>
          <p:nvPr/>
        </p:nvSpPr>
        <p:spPr>
          <a:xfrm>
            <a:off x="7072789" y="2844004"/>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8" name="Triangle">
            <a:extLst>
              <a:ext uri="{FF2B5EF4-FFF2-40B4-BE49-F238E27FC236}">
                <a16:creationId xmlns:a16="http://schemas.microsoft.com/office/drawing/2014/main" id="{3393DDC3-DC20-77D7-DE74-8562E39CC341}"/>
              </a:ext>
            </a:extLst>
          </p:cNvPr>
          <p:cNvSpPr/>
          <p:nvPr/>
        </p:nvSpPr>
        <p:spPr>
          <a:xfrm>
            <a:off x="7066966" y="2508620"/>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marL="685800" lvl="1" indent="-228600" defTabSz="412750" hangingPunct="0">
              <a:buFont typeface="+mj-lt"/>
              <a:buAutoNum type="arabicPeriod"/>
              <a:defRPr sz="3200" spc="0">
                <a:solidFill>
                  <a:srgbClr val="FFFFFF"/>
                </a:solidFill>
                <a:latin typeface="Helvetica Neue Medium"/>
                <a:ea typeface="Helvetica Neue Medium"/>
                <a:cs typeface="Helvetica Neue Medium"/>
                <a:sym typeface="Helvetica Neue Medium"/>
              </a:defRPr>
            </a:pPr>
            <a:r>
              <a:rPr kumimoji="0" lang="en-US" sz="1000" b="0" i="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Which AI capabilities could be used to solve the issue? </a:t>
            </a:r>
            <a:r>
              <a:rPr kumimoji="0" lang="en-US" sz="800" b="0" i="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0" i="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9" name="Rounded Rectangle 19">
            <a:extLst>
              <a:ext uri="{FF2B5EF4-FFF2-40B4-BE49-F238E27FC236}">
                <a16:creationId xmlns:a16="http://schemas.microsoft.com/office/drawing/2014/main" id="{D52580BD-0B0B-B071-1768-45588D6BD8EB}"/>
              </a:ext>
            </a:extLst>
          </p:cNvPr>
          <p:cNvSpPr/>
          <p:nvPr/>
        </p:nvSpPr>
        <p:spPr>
          <a:xfrm>
            <a:off x="7066966" y="4130266"/>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50" name="Triangle">
            <a:extLst>
              <a:ext uri="{FF2B5EF4-FFF2-40B4-BE49-F238E27FC236}">
                <a16:creationId xmlns:a16="http://schemas.microsoft.com/office/drawing/2014/main" id="{E01C36B9-EF83-B996-A5F6-6551C089A93F}"/>
              </a:ext>
            </a:extLst>
          </p:cNvPr>
          <p:cNvSpPr/>
          <p:nvPr/>
        </p:nvSpPr>
        <p:spPr>
          <a:xfrm>
            <a:off x="7061142" y="3983420"/>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2.   What is the desired output of the AI solution? </a:t>
            </a:r>
          </a:p>
          <a:p>
            <a:pPr marL="0" marR="0" lvl="0" indent="0" algn="l"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8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52" name="Triangle">
            <a:extLst>
              <a:ext uri="{FF2B5EF4-FFF2-40B4-BE49-F238E27FC236}">
                <a16:creationId xmlns:a16="http://schemas.microsoft.com/office/drawing/2014/main" id="{6ACA33FA-7B2C-11E2-934F-C6E43468F975}"/>
              </a:ext>
            </a:extLst>
          </p:cNvPr>
          <p:cNvSpPr/>
          <p:nvPr/>
        </p:nvSpPr>
        <p:spPr>
          <a:xfrm>
            <a:off x="7031945" y="5076338"/>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3.   What  data is needed to </a:t>
            </a:r>
            <a:r>
              <a:rPr lang="en-US" sz="1000" kern="0">
                <a:solidFill>
                  <a:srgbClr val="FFFFFF"/>
                </a:solidFill>
                <a:latin typeface="Roboto" panose="02000000000000000000" pitchFamily="2" charset="0"/>
                <a:ea typeface="Roboto" panose="02000000000000000000" pitchFamily="2" charset="0"/>
                <a:cs typeface="Roboto" panose="02000000000000000000" pitchFamily="2" charset="0"/>
                <a:sym typeface="Helvetica Neue Medium"/>
              </a:rPr>
              <a:t>let</a:t>
            </a:r>
            <a:r>
              <a:rPr kumimoji="0" lang="en-US" sz="10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an AI to achieve this?</a:t>
            </a:r>
            <a:r>
              <a:rPr kumimoji="0" lang="en-US" sz="1000" b="1"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p>
          <a:p>
            <a:pPr marL="0" marR="0" lvl="0" indent="0" algn="l"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800" b="1"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1"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5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F3BCBA20-8FAB-A115-174D-9E4F867B9994}"/>
              </a:ext>
            </a:extLst>
          </p:cNvPr>
          <p:cNvSpPr txBox="1"/>
          <p:nvPr/>
        </p:nvSpPr>
        <p:spPr>
          <a:xfrm>
            <a:off x="1674329" y="2955323"/>
            <a:ext cx="4089568" cy="61555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current incident response process is time-consuming and heavily reliant on manual intervention. The operations team spends significant hours troubleshooting and resolving cloud incidents, leading to delays and operational inefficiencies.</a:t>
            </a:r>
            <a:endParaRPr kumimoji="0" lang="en-US"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46DA5CA-DA72-DE29-8CD5-E9A17D1432B8}"/>
              </a:ext>
            </a:extLst>
          </p:cNvPr>
          <p:cNvSpPr txBox="1"/>
          <p:nvPr/>
        </p:nvSpPr>
        <p:spPr>
          <a:xfrm>
            <a:off x="7123169" y="2934692"/>
            <a:ext cx="4089568" cy="9233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GB" sz="1000" b="1"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Retrieval-Augmented Generation (RAG</a:t>
            </a:r>
            <a:r>
              <a:rPr kumimoji="0" lang="en-GB"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To query a database of historical incidents, troubleshooting guides, and engineering documents.</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GB" sz="1000" b="1"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LLM: </a:t>
            </a:r>
            <a:r>
              <a:rPr kumimoji="0" lang="en-GB"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To understand and generate human-like responses for incident reports.</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GB" sz="1000" b="1"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Root Cause Analysis Models</a:t>
            </a:r>
            <a:r>
              <a:rPr kumimoji="0" lang="en-GB"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To analyse retrieved data and generate comprehensive root cause reports.</a:t>
            </a:r>
            <a:endParaRPr kumimoji="0" lang="en-US"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0C5D8957-41B1-4B89-53A0-609F46509957}"/>
              </a:ext>
            </a:extLst>
          </p:cNvPr>
          <p:cNvSpPr txBox="1"/>
          <p:nvPr/>
        </p:nvSpPr>
        <p:spPr>
          <a:xfrm>
            <a:off x="1634540" y="4433558"/>
            <a:ext cx="4089568" cy="4616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Process:</a:t>
            </a: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Incident response and resolution process.</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Capability: </a:t>
            </a: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Cloud operations and incident management within the IT infrastructure.</a:t>
            </a:r>
            <a:endParaRPr kumimoji="0" lang="en-US"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1A99F1C-FE27-3CE0-986A-A58AEA3EEB1C}"/>
              </a:ext>
            </a:extLst>
          </p:cNvPr>
          <p:cNvSpPr txBox="1"/>
          <p:nvPr/>
        </p:nvSpPr>
        <p:spPr>
          <a:xfrm>
            <a:off x="7123169" y="4433694"/>
            <a:ext cx="4089568" cy="4616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AI solution should provide accurate and actionable root cause analysis reports for cloud incidents, enabling the operations team to resolve issues more efficiently.</a:t>
            </a:r>
            <a:endParaRPr kumimoji="0" lang="en-US"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7" name="Rectangle: Single Corner Rounded 3">
            <a:extLst>
              <a:ext uri="{FF2B5EF4-FFF2-40B4-BE49-F238E27FC236}">
                <a16:creationId xmlns:a16="http://schemas.microsoft.com/office/drawing/2014/main" id="{08746AC2-AE03-988B-30D3-10F3687D632F}"/>
              </a:ext>
            </a:extLst>
          </p:cNvPr>
          <p:cNvSpPr/>
          <p:nvPr/>
        </p:nvSpPr>
        <p:spPr>
          <a:xfrm flipH="1">
            <a:off x="655690" y="517681"/>
            <a:ext cx="11370846" cy="100324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BB35642-5171-C33C-0E6E-8A696B2B7BFF}"/>
              </a:ext>
            </a:extLst>
          </p:cNvPr>
          <p:cNvSpPr txBox="1"/>
          <p:nvPr/>
        </p:nvSpPr>
        <p:spPr>
          <a:xfrm>
            <a:off x="1614713" y="5546688"/>
            <a:ext cx="4089568" cy="4616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Generative AI solution will automate the identification of root causes and provide actionable insights to the operations team, reducing the time and effort required to resolve incidents.</a:t>
            </a:r>
            <a:endParaRPr kumimoji="0" lang="en-US"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 name="Rounded Rectangle 19">
            <a:extLst>
              <a:ext uri="{FF2B5EF4-FFF2-40B4-BE49-F238E27FC236}">
                <a16:creationId xmlns:a16="http://schemas.microsoft.com/office/drawing/2014/main" id="{2F74631A-84A1-51F9-B513-3173303EC4AD}"/>
              </a:ext>
            </a:extLst>
          </p:cNvPr>
          <p:cNvSpPr/>
          <p:nvPr/>
        </p:nvSpPr>
        <p:spPr>
          <a:xfrm>
            <a:off x="7031945" y="5482592"/>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7B2DD56-CE95-372C-8FD6-1E5ABCFC5211}"/>
              </a:ext>
            </a:extLst>
          </p:cNvPr>
          <p:cNvSpPr txBox="1"/>
          <p:nvPr/>
        </p:nvSpPr>
        <p:spPr>
          <a:xfrm>
            <a:off x="7057729" y="5519034"/>
            <a:ext cx="4089568" cy="9233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Historical incident data, troubleshooting guides, engineering documents, and logs from Azure Monitor.</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Annotated datasets for training the root cause analysis model.</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Access to real-time cloud service metrics and logs for ongoing incident management.</a:t>
            </a:r>
          </a:p>
          <a:p>
            <a:pPr marL="0" marR="0" lvl="0" indent="0" algn="just" defTabSz="412750" rtl="0" eaLnBrk="1" fontAlgn="auto" latinLnBrk="0" hangingPunct="0">
              <a:lnSpc>
                <a:spcPct val="100000"/>
              </a:lnSpc>
              <a:spcBef>
                <a:spcPts val="0"/>
              </a:spcBef>
              <a:spcAft>
                <a:spcPts val="0"/>
              </a:spcAft>
              <a:buClrTx/>
              <a:buSzTx/>
              <a:buFontTx/>
              <a:buNone/>
              <a:tabLst/>
              <a:defRPr/>
            </a:pPr>
            <a:endPar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Tree>
    <p:extLst>
      <p:ext uri="{BB962C8B-B14F-4D97-AF65-F5344CB8AC3E}">
        <p14:creationId xmlns:p14="http://schemas.microsoft.com/office/powerpoint/2010/main" val="771359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D5D5D5"/>
            </a:gs>
            <a:gs pos="100000">
              <a:schemeClr val="bg1"/>
            </a:gs>
          </a:gsLst>
          <a:lin ang="2700000" scaled="1"/>
        </a:gradFill>
        <a:effectLst/>
      </p:bgPr>
    </p:bg>
    <p:spTree>
      <p:nvGrpSpPr>
        <p:cNvPr id="1" name="">
          <a:extLst>
            <a:ext uri="{FF2B5EF4-FFF2-40B4-BE49-F238E27FC236}">
              <a16:creationId xmlns:a16="http://schemas.microsoft.com/office/drawing/2014/main" id="{0FE4139D-64C4-5C17-6B88-B282F9D70485}"/>
            </a:ext>
          </a:extLst>
        </p:cNvPr>
        <p:cNvGrpSpPr/>
        <p:nvPr/>
      </p:nvGrpSpPr>
      <p:grpSpPr>
        <a:xfrm>
          <a:off x="0" y="0"/>
          <a:ext cx="0" cy="0"/>
          <a:chOff x="0" y="0"/>
          <a:chExt cx="0" cy="0"/>
        </a:xfrm>
      </p:grpSpPr>
      <p:sp>
        <p:nvSpPr>
          <p:cNvPr id="13" name="Single…">
            <a:extLst>
              <a:ext uri="{FF2B5EF4-FFF2-40B4-BE49-F238E27FC236}">
                <a16:creationId xmlns:a16="http://schemas.microsoft.com/office/drawing/2014/main" id="{9262790E-8D5C-73FB-358D-1CD83111D961}"/>
              </a:ext>
            </a:extLst>
          </p:cNvPr>
          <p:cNvSpPr txBox="1"/>
          <p:nvPr/>
        </p:nvSpPr>
        <p:spPr>
          <a:xfrm>
            <a:off x="707242" y="312376"/>
            <a:ext cx="5227072" cy="677108"/>
          </a:xfrm>
          <a:prstGeom prst="rect">
            <a:avLst/>
          </a:prstGeom>
          <a:no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pPr marL="0" marR="0" lvl="0" indent="0" algn="l"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1"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Montserrat Bold"/>
              </a:rPr>
              <a:t>Prioritize use cases</a:t>
            </a:r>
          </a:p>
          <a:p>
            <a:pPr marL="0" marR="0" lvl="0" indent="0" algn="l"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Montserrat Bold"/>
              </a:rPr>
              <a:t>AI use case Canvas</a:t>
            </a:r>
          </a:p>
        </p:txBody>
      </p:sp>
      <p:sp>
        <p:nvSpPr>
          <p:cNvPr id="57" name="Rectangle: Single Corner Rounded 3">
            <a:extLst>
              <a:ext uri="{FF2B5EF4-FFF2-40B4-BE49-F238E27FC236}">
                <a16:creationId xmlns:a16="http://schemas.microsoft.com/office/drawing/2014/main" id="{4E81B9C9-C13D-5C0A-3490-1377F5A22121}"/>
              </a:ext>
            </a:extLst>
          </p:cNvPr>
          <p:cNvSpPr/>
          <p:nvPr/>
        </p:nvSpPr>
        <p:spPr>
          <a:xfrm flipH="1">
            <a:off x="504860" y="253733"/>
            <a:ext cx="11268076" cy="100324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1" name="Round Single Corner Rectangle 57">
            <a:extLst>
              <a:ext uri="{FF2B5EF4-FFF2-40B4-BE49-F238E27FC236}">
                <a16:creationId xmlns:a16="http://schemas.microsoft.com/office/drawing/2014/main" id="{3D4EA424-B31E-4D14-85C0-E7701C7D1D6E}"/>
              </a:ext>
            </a:extLst>
          </p:cNvPr>
          <p:cNvSpPr>
            <a:spLocks/>
          </p:cNvSpPr>
          <p:nvPr/>
        </p:nvSpPr>
        <p:spPr>
          <a:xfrm flipH="1" flipV="1">
            <a:off x="4310899" y="4314249"/>
            <a:ext cx="3498654" cy="2347255"/>
          </a:xfrm>
          <a:prstGeom prst="round1Rect">
            <a:avLst>
              <a:gd name="adj" fmla="val 0"/>
            </a:avLst>
          </a:prstGeom>
          <a:solidFill>
            <a:srgbClr val="5E5E5E"/>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22" name="Round Single Corner Rectangle 57">
            <a:extLst>
              <a:ext uri="{FF2B5EF4-FFF2-40B4-BE49-F238E27FC236}">
                <a16:creationId xmlns:a16="http://schemas.microsoft.com/office/drawing/2014/main" id="{83FF7C73-A6AC-4146-8CAF-713B3C7A3367}"/>
              </a:ext>
            </a:extLst>
          </p:cNvPr>
          <p:cNvSpPr>
            <a:spLocks/>
          </p:cNvSpPr>
          <p:nvPr/>
        </p:nvSpPr>
        <p:spPr>
          <a:xfrm flipV="1">
            <a:off x="419062" y="4404426"/>
            <a:ext cx="11353876" cy="2257078"/>
          </a:xfrm>
          <a:prstGeom prst="snip1Rect">
            <a:avLst>
              <a:gd name="adj" fmla="val 12916"/>
            </a:avLst>
          </a:prstGeom>
          <a:gradFill>
            <a:gsLst>
              <a:gs pos="0">
                <a:srgbClr val="009999"/>
              </a:gs>
              <a:gs pos="73000">
                <a:srgbClr val="5EB2A4"/>
              </a:gs>
            </a:gsLst>
            <a:lin ang="5400000" scaled="1"/>
          </a:gra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23" name="Round Single Corner Rectangle 57">
            <a:extLst>
              <a:ext uri="{FF2B5EF4-FFF2-40B4-BE49-F238E27FC236}">
                <a16:creationId xmlns:a16="http://schemas.microsoft.com/office/drawing/2014/main" id="{0FCF5873-F4FE-4CC9-AB05-78993FA3FDA8}"/>
              </a:ext>
            </a:extLst>
          </p:cNvPr>
          <p:cNvSpPr>
            <a:spLocks/>
          </p:cNvSpPr>
          <p:nvPr/>
        </p:nvSpPr>
        <p:spPr>
          <a:xfrm flipH="1" flipV="1">
            <a:off x="994863" y="4314222"/>
            <a:ext cx="10778073" cy="252000"/>
          </a:xfrm>
          <a:prstGeom prst="round1Rect">
            <a:avLst>
              <a:gd name="adj" fmla="val 0"/>
            </a:avLst>
          </a:prstGeom>
          <a:solidFill>
            <a:srgbClr val="369ABA"/>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24" name="Round Single Corner Rectangle 57">
            <a:extLst>
              <a:ext uri="{FF2B5EF4-FFF2-40B4-BE49-F238E27FC236}">
                <a16:creationId xmlns:a16="http://schemas.microsoft.com/office/drawing/2014/main" id="{0C03FB0B-99CB-42CF-AD8E-15EED9179A1D}"/>
              </a:ext>
            </a:extLst>
          </p:cNvPr>
          <p:cNvSpPr>
            <a:spLocks/>
          </p:cNvSpPr>
          <p:nvPr/>
        </p:nvSpPr>
        <p:spPr>
          <a:xfrm flipH="1" flipV="1">
            <a:off x="3577955" y="4568060"/>
            <a:ext cx="2394000" cy="1431027"/>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38" name="Round Single Corner Rectangle 57">
            <a:extLst>
              <a:ext uri="{FF2B5EF4-FFF2-40B4-BE49-F238E27FC236}">
                <a16:creationId xmlns:a16="http://schemas.microsoft.com/office/drawing/2014/main" id="{9BF6CB92-1F25-4BF4-BB38-724BC492A70A}"/>
              </a:ext>
            </a:extLst>
          </p:cNvPr>
          <p:cNvSpPr>
            <a:spLocks/>
          </p:cNvSpPr>
          <p:nvPr/>
        </p:nvSpPr>
        <p:spPr>
          <a:xfrm flipH="1">
            <a:off x="419063" y="1251431"/>
            <a:ext cx="11353875" cy="1531695"/>
          </a:xfrm>
          <a:prstGeom prst="snip1Rect">
            <a:avLst/>
          </a:prstGeom>
          <a:gradFill>
            <a:gsLst>
              <a:gs pos="5000">
                <a:srgbClr val="004C4C">
                  <a:lumMod val="90000"/>
                  <a:lumOff val="10000"/>
                </a:srgbClr>
              </a:gs>
              <a:gs pos="73000">
                <a:srgbClr val="5EB2A4"/>
              </a:gs>
            </a:gsLst>
            <a:lin ang="5400000" scaled="1"/>
          </a:gradFill>
          <a:ln w="19050" cap="flat">
            <a:solidFill>
              <a:srgbClr val="369ABA"/>
            </a:solid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42" name="Round Single Corner Rectangle 57">
            <a:extLst>
              <a:ext uri="{FF2B5EF4-FFF2-40B4-BE49-F238E27FC236}">
                <a16:creationId xmlns:a16="http://schemas.microsoft.com/office/drawing/2014/main" id="{354992F8-7715-4F24-9023-488D93AAC9EE}"/>
              </a:ext>
            </a:extLst>
          </p:cNvPr>
          <p:cNvSpPr>
            <a:spLocks/>
          </p:cNvSpPr>
          <p:nvPr/>
        </p:nvSpPr>
        <p:spPr>
          <a:xfrm flipH="1" flipV="1">
            <a:off x="419063" y="2872707"/>
            <a:ext cx="11353875" cy="1441515"/>
          </a:xfrm>
          <a:prstGeom prst="round1Rect">
            <a:avLst>
              <a:gd name="adj" fmla="val 0"/>
            </a:avLst>
          </a:prstGeom>
          <a:solidFill>
            <a:srgbClr val="369ABA"/>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143" name="Group 142">
            <a:extLst>
              <a:ext uri="{FF2B5EF4-FFF2-40B4-BE49-F238E27FC236}">
                <a16:creationId xmlns:a16="http://schemas.microsoft.com/office/drawing/2014/main" id="{8B06F25C-DAFF-4407-8F41-A6BCBF7EB0AD}"/>
              </a:ext>
            </a:extLst>
          </p:cNvPr>
          <p:cNvGrpSpPr/>
          <p:nvPr/>
        </p:nvGrpSpPr>
        <p:grpSpPr>
          <a:xfrm>
            <a:off x="996629" y="1341015"/>
            <a:ext cx="10198739" cy="1441516"/>
            <a:chOff x="974328" y="1058036"/>
            <a:chExt cx="8615230" cy="1441516"/>
          </a:xfrm>
        </p:grpSpPr>
        <p:sp>
          <p:nvSpPr>
            <p:cNvPr id="148" name="Round Single Corner Rectangle 57">
              <a:extLst>
                <a:ext uri="{FF2B5EF4-FFF2-40B4-BE49-F238E27FC236}">
                  <a16:creationId xmlns:a16="http://schemas.microsoft.com/office/drawing/2014/main" id="{67FFE2D7-0457-49F4-8734-693B6CA9D00D}"/>
                </a:ext>
              </a:extLst>
            </p:cNvPr>
            <p:cNvSpPr>
              <a:spLocks/>
            </p:cNvSpPr>
            <p:nvPr/>
          </p:nvSpPr>
          <p:spPr>
            <a:xfrm flipH="1" flipV="1">
              <a:off x="974328" y="1058036"/>
              <a:ext cx="5542518" cy="1441516"/>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54" name="Round Single Corner Rectangle 57">
              <a:extLst>
                <a:ext uri="{FF2B5EF4-FFF2-40B4-BE49-F238E27FC236}">
                  <a16:creationId xmlns:a16="http://schemas.microsoft.com/office/drawing/2014/main" id="{ECD24BF6-C12E-4C12-9B68-C752ADE54E46}"/>
                </a:ext>
              </a:extLst>
            </p:cNvPr>
            <p:cNvSpPr>
              <a:spLocks/>
            </p:cNvSpPr>
            <p:nvPr/>
          </p:nvSpPr>
          <p:spPr>
            <a:xfrm flipH="1" flipV="1">
              <a:off x="6762649" y="1058036"/>
              <a:ext cx="2826909" cy="1441516"/>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sp>
        <p:nvSpPr>
          <p:cNvPr id="155" name="Round Single Corner Rectangle 57">
            <a:extLst>
              <a:ext uri="{FF2B5EF4-FFF2-40B4-BE49-F238E27FC236}">
                <a16:creationId xmlns:a16="http://schemas.microsoft.com/office/drawing/2014/main" id="{A5576B83-BC3D-465B-8B5F-753BE252944F}"/>
              </a:ext>
            </a:extLst>
          </p:cNvPr>
          <p:cNvSpPr>
            <a:spLocks/>
          </p:cNvSpPr>
          <p:nvPr/>
        </p:nvSpPr>
        <p:spPr>
          <a:xfrm flipH="1" flipV="1">
            <a:off x="998400" y="2782530"/>
            <a:ext cx="10195200" cy="90178"/>
          </a:xfrm>
          <a:prstGeom prst="round1Rect">
            <a:avLst>
              <a:gd name="adj" fmla="val 0"/>
            </a:avLst>
          </a:prstGeom>
          <a:solidFill>
            <a:srgbClr val="369ABA"/>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156" name="Group 155">
            <a:extLst>
              <a:ext uri="{FF2B5EF4-FFF2-40B4-BE49-F238E27FC236}">
                <a16:creationId xmlns:a16="http://schemas.microsoft.com/office/drawing/2014/main" id="{32E5261E-CB8A-4260-816B-FE668FF368C9}"/>
              </a:ext>
            </a:extLst>
          </p:cNvPr>
          <p:cNvGrpSpPr/>
          <p:nvPr/>
        </p:nvGrpSpPr>
        <p:grpSpPr>
          <a:xfrm>
            <a:off x="994864" y="2872708"/>
            <a:ext cx="10198735" cy="1441516"/>
            <a:chOff x="974330" y="1058036"/>
            <a:chExt cx="8615228" cy="1441516"/>
          </a:xfrm>
        </p:grpSpPr>
        <p:sp>
          <p:nvSpPr>
            <p:cNvPr id="157" name="Round Single Corner Rectangle 57">
              <a:extLst>
                <a:ext uri="{FF2B5EF4-FFF2-40B4-BE49-F238E27FC236}">
                  <a16:creationId xmlns:a16="http://schemas.microsoft.com/office/drawing/2014/main" id="{23B389DF-25D0-47F2-8A6E-549C047D75BD}"/>
                </a:ext>
              </a:extLst>
            </p:cNvPr>
            <p:cNvSpPr>
              <a:spLocks/>
            </p:cNvSpPr>
            <p:nvPr/>
          </p:nvSpPr>
          <p:spPr>
            <a:xfrm flipH="1" flipV="1">
              <a:off x="974330" y="1058036"/>
              <a:ext cx="2826909" cy="1441516"/>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58" name="Round Single Corner Rectangle 57">
              <a:extLst>
                <a:ext uri="{FF2B5EF4-FFF2-40B4-BE49-F238E27FC236}">
                  <a16:creationId xmlns:a16="http://schemas.microsoft.com/office/drawing/2014/main" id="{3BDBFF95-7436-4110-A85B-BD218BBFF513}"/>
                </a:ext>
              </a:extLst>
            </p:cNvPr>
            <p:cNvSpPr>
              <a:spLocks/>
            </p:cNvSpPr>
            <p:nvPr/>
          </p:nvSpPr>
          <p:spPr>
            <a:xfrm flipH="1" flipV="1">
              <a:off x="3868488" y="1058036"/>
              <a:ext cx="2826909" cy="1441516"/>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59" name="Round Single Corner Rectangle 57">
              <a:extLst>
                <a:ext uri="{FF2B5EF4-FFF2-40B4-BE49-F238E27FC236}">
                  <a16:creationId xmlns:a16="http://schemas.microsoft.com/office/drawing/2014/main" id="{918DA8AC-EAA2-4769-8D24-B62A0D76D830}"/>
                </a:ext>
              </a:extLst>
            </p:cNvPr>
            <p:cNvSpPr>
              <a:spLocks/>
            </p:cNvSpPr>
            <p:nvPr/>
          </p:nvSpPr>
          <p:spPr>
            <a:xfrm flipH="1" flipV="1">
              <a:off x="6762649" y="1058036"/>
              <a:ext cx="2826909" cy="1441516"/>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grpSp>
        <p:nvGrpSpPr>
          <p:cNvPr id="160" name="Group 159">
            <a:extLst>
              <a:ext uri="{FF2B5EF4-FFF2-40B4-BE49-F238E27FC236}">
                <a16:creationId xmlns:a16="http://schemas.microsoft.com/office/drawing/2014/main" id="{7453B786-2F71-4000-A2EC-4A4DD631A7F4}"/>
              </a:ext>
            </a:extLst>
          </p:cNvPr>
          <p:cNvGrpSpPr/>
          <p:nvPr/>
        </p:nvGrpSpPr>
        <p:grpSpPr>
          <a:xfrm>
            <a:off x="989103" y="4555427"/>
            <a:ext cx="6249897" cy="2009890"/>
            <a:chOff x="998400" y="4290546"/>
            <a:chExt cx="6249897" cy="2164993"/>
          </a:xfrm>
        </p:grpSpPr>
        <p:sp>
          <p:nvSpPr>
            <p:cNvPr id="161" name="Round Single Corner Rectangle 57">
              <a:extLst>
                <a:ext uri="{FF2B5EF4-FFF2-40B4-BE49-F238E27FC236}">
                  <a16:creationId xmlns:a16="http://schemas.microsoft.com/office/drawing/2014/main" id="{9C628508-A888-40AD-9B19-CCE49F23B2C8}"/>
                </a:ext>
              </a:extLst>
            </p:cNvPr>
            <p:cNvSpPr>
              <a:spLocks/>
            </p:cNvSpPr>
            <p:nvPr/>
          </p:nvSpPr>
          <p:spPr>
            <a:xfrm flipH="1" flipV="1">
              <a:off x="998400" y="4290546"/>
              <a:ext cx="2394000" cy="1541460"/>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62" name="Round Single Corner Rectangle 57">
              <a:extLst>
                <a:ext uri="{FF2B5EF4-FFF2-40B4-BE49-F238E27FC236}">
                  <a16:creationId xmlns:a16="http://schemas.microsoft.com/office/drawing/2014/main" id="{A5FE166C-24F2-454F-A1D8-F82C2189DBF6}"/>
                </a:ext>
              </a:extLst>
            </p:cNvPr>
            <p:cNvSpPr>
              <a:spLocks/>
            </p:cNvSpPr>
            <p:nvPr/>
          </p:nvSpPr>
          <p:spPr>
            <a:xfrm flipH="1" flipV="1">
              <a:off x="998400" y="5865533"/>
              <a:ext cx="6249897" cy="590006"/>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sp>
        <p:nvSpPr>
          <p:cNvPr id="16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4983B36-3942-4218-A1A6-297845404501}"/>
              </a:ext>
            </a:extLst>
          </p:cNvPr>
          <p:cNvSpPr txBox="1"/>
          <p:nvPr/>
        </p:nvSpPr>
        <p:spPr>
          <a:xfrm>
            <a:off x="1165850" y="1728893"/>
            <a:ext cx="200828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endParaRPr kumimoji="0"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3DC055C-EEBC-4916-B257-2A07AC895D95}"/>
              </a:ext>
            </a:extLst>
          </p:cNvPr>
          <p:cNvSpPr txBox="1"/>
          <p:nvPr/>
        </p:nvSpPr>
        <p:spPr>
          <a:xfrm>
            <a:off x="1143823" y="1404487"/>
            <a:ext cx="3096064"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Description of use case including AI capability  </a:t>
            </a:r>
          </a:p>
        </p:txBody>
      </p:sp>
      <p:sp>
        <p:nvSpPr>
          <p:cNvPr id="16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FE3F0CA-0DDB-4C90-8DD9-E8A2240B45B4}"/>
              </a:ext>
            </a:extLst>
          </p:cNvPr>
          <p:cNvSpPr txBox="1"/>
          <p:nvPr/>
        </p:nvSpPr>
        <p:spPr>
          <a:xfrm>
            <a:off x="8137220" y="1644868"/>
            <a:ext cx="1193930"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lang="en-US" sz="900" kern="0">
                <a:solidFill>
                  <a:srgbClr val="454546"/>
                </a:solidFill>
                <a:latin typeface="Roboto" panose="02000000000000000000" pitchFamily="2" charset="0"/>
                <a:ea typeface="Roboto" panose="02000000000000000000" pitchFamily="2" charset="0"/>
                <a:cs typeface="Roboto" panose="02000000000000000000" pitchFamily="2" charset="0"/>
                <a:sym typeface="Raleway"/>
              </a:rPr>
              <a:t>SaaS</a:t>
            </a:r>
            <a:endParaRPr kumimoji="0" sz="9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332C954-44CB-4060-98D0-FEB30E7EE442}"/>
              </a:ext>
            </a:extLst>
          </p:cNvPr>
          <p:cNvSpPr txBox="1"/>
          <p:nvPr/>
        </p:nvSpPr>
        <p:spPr>
          <a:xfrm>
            <a:off x="1037520" y="3056685"/>
            <a:ext cx="3293431" cy="10886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defTabSz="412750">
              <a:lnSpc>
                <a:spcPct val="150000"/>
              </a:lnSpc>
              <a:defRPr/>
            </a:pPr>
            <a:r>
              <a:rPr lang="en-US" sz="800" kern="0">
                <a:solidFill>
                  <a:srgbClr val="454546"/>
                </a:solidFill>
                <a:latin typeface="Roboto"/>
                <a:ea typeface="Roboto"/>
                <a:cs typeface="Roboto"/>
                <a:sym typeface="Raleway"/>
              </a:rPr>
              <a:t>This use case leverages Generative AI to automate cloud incident management. By analyzing historical data and real-time metrics, the AI identifies root causes and provides actionable recommendations</a:t>
            </a:r>
            <a:r>
              <a:rPr kumimoji="0" lang="en-US" sz="800" b="0" u="none" strike="noStrike" kern="0" cap="none" spc="0" normalizeH="0" baseline="0" noProof="0">
                <a:ln>
                  <a:noFill/>
                </a:ln>
                <a:solidFill>
                  <a:srgbClr val="454546"/>
                </a:solidFill>
                <a:effectLst/>
                <a:uLnTx/>
                <a:uFillTx/>
                <a:latin typeface="Roboto"/>
                <a:ea typeface="Roboto"/>
                <a:cs typeface="Roboto"/>
                <a:sym typeface="Raleway"/>
              </a:rPr>
              <a:t>, </a:t>
            </a:r>
            <a:r>
              <a:rPr lang="en-US" sz="800" kern="0">
                <a:solidFill>
                  <a:srgbClr val="454546"/>
                </a:solidFill>
                <a:latin typeface="Roboto"/>
                <a:ea typeface="Roboto"/>
                <a:cs typeface="Roboto"/>
                <a:sym typeface="Raleway"/>
              </a:rPr>
              <a:t>reducing resolution time from hours to minutes. This enhances operational efficiency, minimizes downtime</a:t>
            </a:r>
            <a:r>
              <a:rPr kumimoji="0" lang="en-US" sz="800" b="0" u="none" strike="noStrike" kern="0" cap="none" spc="0" normalizeH="0" baseline="0" noProof="0">
                <a:ln>
                  <a:noFill/>
                </a:ln>
                <a:solidFill>
                  <a:srgbClr val="454546"/>
                </a:solidFill>
                <a:effectLst/>
                <a:uLnTx/>
                <a:uFillTx/>
                <a:latin typeface="Roboto"/>
                <a:ea typeface="Roboto"/>
                <a:cs typeface="Roboto"/>
                <a:sym typeface="Raleway"/>
              </a:rPr>
              <a:t>, and </a:t>
            </a:r>
            <a:r>
              <a:rPr lang="en-US" sz="800" kern="0">
                <a:solidFill>
                  <a:srgbClr val="454546"/>
                </a:solidFill>
                <a:latin typeface="Roboto"/>
                <a:ea typeface="Roboto"/>
                <a:cs typeface="Roboto"/>
                <a:sym typeface="Raleway"/>
              </a:rPr>
              <a:t>allows the team to focus on strategic tasks, ensuring reliable and secure cloud services</a:t>
            </a:r>
            <a:r>
              <a:rPr kumimoji="0" lang="en-US" sz="800" b="0" u="none" strike="noStrike" kern="0" cap="none" spc="0" normalizeH="0" baseline="0" noProof="0">
                <a:ln>
                  <a:noFill/>
                </a:ln>
                <a:solidFill>
                  <a:srgbClr val="454546"/>
                </a:solidFill>
                <a:effectLst/>
                <a:uLnTx/>
                <a:uFillTx/>
                <a:latin typeface="Roboto"/>
                <a:ea typeface="Roboto"/>
                <a:cs typeface="Roboto"/>
                <a:sym typeface="Raleway"/>
              </a:rPr>
              <a:t>.</a:t>
            </a:r>
            <a:endParaRPr lang="en-US"/>
          </a:p>
        </p:txBody>
      </p:sp>
      <p:sp>
        <p:nvSpPr>
          <p:cNvPr id="16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FED49562-7198-4560-9412-69CA993A8F80}"/>
              </a:ext>
            </a:extLst>
          </p:cNvPr>
          <p:cNvSpPr txBox="1"/>
          <p:nvPr/>
        </p:nvSpPr>
        <p:spPr>
          <a:xfrm>
            <a:off x="4454983" y="2948338"/>
            <a:ext cx="343334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What is the estimated business value (</a:t>
            </a:r>
            <a:r>
              <a:rPr kumimoji="0" lang="en-US" sz="900" b="1" u="none" strike="noStrike" kern="0" cap="none" spc="0" normalizeH="0" baseline="0" noProof="0" err="1">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e.g</a:t>
            </a: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 saving, additional revenue)?  Please state your assumption     </a:t>
            </a:r>
          </a:p>
        </p:txBody>
      </p:sp>
      <p:sp>
        <p:nvSpPr>
          <p:cNvPr id="16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03813EC1-6126-4E42-9D97-5C2CF302EA11}"/>
              </a:ext>
            </a:extLst>
          </p:cNvPr>
          <p:cNvSpPr txBox="1"/>
          <p:nvPr/>
        </p:nvSpPr>
        <p:spPr>
          <a:xfrm>
            <a:off x="1094673" y="4898634"/>
            <a:ext cx="2371268" cy="164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We have access to the right technology</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EBA9687A-C5F5-4A08-ADCF-30282088E206}"/>
              </a:ext>
            </a:extLst>
          </p:cNvPr>
          <p:cNvSpPr txBox="1"/>
          <p:nvPr/>
        </p:nvSpPr>
        <p:spPr>
          <a:xfrm>
            <a:off x="1022771" y="4627881"/>
            <a:ext cx="1275147"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Data/Infrastructure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0" name="Triangle">
            <a:extLst>
              <a:ext uri="{FF2B5EF4-FFF2-40B4-BE49-F238E27FC236}">
                <a16:creationId xmlns:a16="http://schemas.microsoft.com/office/drawing/2014/main" id="{AF734253-2F74-425C-A1EF-F399A3EB653D}"/>
              </a:ext>
            </a:extLst>
          </p:cNvPr>
          <p:cNvSpPr/>
          <p:nvPr/>
        </p:nvSpPr>
        <p:spPr>
          <a:xfrm>
            <a:off x="2980956" y="4924108"/>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17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EC02F908-E1AA-4B38-A4FC-89CA72872D94}"/>
              </a:ext>
            </a:extLst>
          </p:cNvPr>
          <p:cNvSpPr txBox="1"/>
          <p:nvPr/>
        </p:nvSpPr>
        <p:spPr>
          <a:xfrm rot="16200000">
            <a:off x="-63211" y="1926915"/>
            <a:ext cx="1531696" cy="179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rPr>
              <a:t>UC Description</a:t>
            </a:r>
            <a:endParaRPr kumimoji="0" sz="1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4CFBB7E7-DFEB-4D92-8C53-A1C250AE18A9}"/>
              </a:ext>
            </a:extLst>
          </p:cNvPr>
          <p:cNvSpPr txBox="1"/>
          <p:nvPr/>
        </p:nvSpPr>
        <p:spPr>
          <a:xfrm rot="16200000">
            <a:off x="44595" y="3494071"/>
            <a:ext cx="1316086" cy="179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prstClr val="black">
                    <a:lumMod val="75000"/>
                    <a:lumOff val="2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Value</a:t>
            </a:r>
            <a:endParaRPr kumimoji="0" sz="1200" b="0" u="none" strike="noStrike" kern="0" cap="none" spc="0" normalizeH="0" baseline="0" noProof="0">
              <a:ln>
                <a:noFill/>
              </a:ln>
              <a:solidFill>
                <a:prstClr val="black">
                  <a:lumMod val="75000"/>
                  <a:lumOff val="2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959A4EA-4028-41D5-B630-2CD0DC11AA6A}"/>
              </a:ext>
            </a:extLst>
          </p:cNvPr>
          <p:cNvSpPr txBox="1"/>
          <p:nvPr/>
        </p:nvSpPr>
        <p:spPr>
          <a:xfrm rot="16200000">
            <a:off x="-157130" y="5439754"/>
            <a:ext cx="1636473" cy="1635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900" b="1"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rPr>
              <a:t>Ease of implementation </a:t>
            </a:r>
            <a:endParaRPr kumimoji="0" sz="900" b="1"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2E08409E-2DD1-4DC5-83F9-7FE98740082D}"/>
              </a:ext>
            </a:extLst>
          </p:cNvPr>
          <p:cNvSpPr txBox="1"/>
          <p:nvPr/>
        </p:nvSpPr>
        <p:spPr>
          <a:xfrm rot="5400000">
            <a:off x="10707493" y="1926599"/>
            <a:ext cx="1531696" cy="179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rPr>
              <a:t>UC Description</a:t>
            </a:r>
          </a:p>
        </p:txBody>
      </p:sp>
      <p:sp>
        <p:nvSpPr>
          <p:cNvPr id="17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710B3EB-D99A-4C41-A93B-38871223586F}"/>
              </a:ext>
            </a:extLst>
          </p:cNvPr>
          <p:cNvSpPr txBox="1"/>
          <p:nvPr/>
        </p:nvSpPr>
        <p:spPr>
          <a:xfrm rot="5400000">
            <a:off x="10707493" y="3503382"/>
            <a:ext cx="1531696" cy="179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prstClr val="black">
                    <a:lumMod val="75000"/>
                    <a:lumOff val="2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Value</a:t>
            </a:r>
            <a:endParaRPr kumimoji="0" sz="1200" b="1"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7" name="TextBox 176">
            <a:extLst>
              <a:ext uri="{FF2B5EF4-FFF2-40B4-BE49-F238E27FC236}">
                <a16:creationId xmlns:a16="http://schemas.microsoft.com/office/drawing/2014/main" id="{7307461C-56DB-4832-ABBC-641DAF80CC8D}"/>
              </a:ext>
            </a:extLst>
          </p:cNvPr>
          <p:cNvSpPr txBox="1"/>
          <p:nvPr/>
        </p:nvSpPr>
        <p:spPr>
          <a:xfrm>
            <a:off x="6635570" y="858343"/>
            <a:ext cx="5137368" cy="356508"/>
          </a:xfrm>
          <a:prstGeom prst="rect">
            <a:avLst/>
          </a:prstGeom>
          <a:noFill/>
          <a:ln w="12700" cap="flat">
            <a:noFill/>
            <a:miter lim="400000"/>
          </a:ln>
          <a:effectLst/>
          <a:sp3d/>
        </p:spPr>
        <p:txBody>
          <a:bodyPr rot="0" spcFirstLastPara="1" vertOverflow="overflow" horzOverflow="overflow" vert="horz" wrap="none" lIns="50800" tIns="50800" rIns="50800" bIns="50800" numCol="1" spcCol="38100" rtlCol="0" anchor="ctr">
            <a:spAutoFit/>
          </a:bodyPr>
          <a:lstStyle/>
          <a:p>
            <a:pPr marL="0" marR="0" lvl="0" indent="0" algn="r" defTabSz="825500" rtl="0" eaLnBrk="1" fontAlgn="auto" latinLnBrk="0" hangingPunct="0">
              <a:lnSpc>
                <a:spcPct val="150000"/>
              </a:lnSpc>
              <a:spcBef>
                <a:spcPts val="0"/>
              </a:spcBef>
              <a:spcAft>
                <a:spcPts val="0"/>
              </a:spcAft>
              <a:buClrTx/>
              <a:buSzTx/>
              <a:buFontTx/>
              <a:buNone/>
              <a:tabLst/>
              <a:defRPr/>
            </a:pPr>
            <a:r>
              <a:rPr kumimoji="0" lang="en-US" sz="1100" b="0" u="none" strike="noStrike" kern="0" cap="none" spc="53" normalizeH="0" baseline="0" noProof="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Team</a:t>
            </a:r>
            <a:r>
              <a:rPr lang="en-US" sz="1100" kern="0" spc="53">
                <a:solidFill>
                  <a:srgbClr val="454546">
                    <a:lumMod val="50000"/>
                  </a:srgbClr>
                </a:solidFill>
                <a:latin typeface="Roboto" panose="02000000000000000000" pitchFamily="2" charset="0"/>
                <a:ea typeface="Roboto" panose="02000000000000000000" pitchFamily="2" charset="0"/>
                <a:cs typeface="Roboto" panose="02000000000000000000" pitchFamily="2" charset="0"/>
                <a:sym typeface="Raleway"/>
              </a:rPr>
              <a:t>/</a:t>
            </a:r>
            <a:r>
              <a:rPr kumimoji="0" lang="en-US" sz="1100" b="0" u="none" strike="noStrike" kern="0" cap="none" spc="53" normalizeH="0" baseline="0" noProof="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Department: </a:t>
            </a:r>
            <a:r>
              <a:rPr lang="en-US" sz="1100" b="1" kern="0" spc="53">
                <a:solidFill>
                  <a:srgbClr val="454546">
                    <a:lumMod val="50000"/>
                  </a:srgbClr>
                </a:solidFill>
                <a:latin typeface="Roboto" panose="02000000000000000000" pitchFamily="2" charset="0"/>
                <a:ea typeface="Roboto" panose="02000000000000000000" pitchFamily="2" charset="0"/>
                <a:cs typeface="Roboto" panose="02000000000000000000" pitchFamily="2" charset="0"/>
                <a:sym typeface="Raleway"/>
              </a:rPr>
              <a:t>Cloud Platform</a:t>
            </a:r>
            <a:r>
              <a:rPr kumimoji="0" lang="en-US" sz="1100" b="1" u="none" strike="noStrike" kern="0" cap="none" spc="53" normalizeH="0" baseline="0" noProof="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Team</a:t>
            </a:r>
            <a:r>
              <a:rPr kumimoji="0" lang="en-US" sz="1100" b="0" u="none" strike="noStrike" kern="0" cap="none" spc="53" normalizeH="0" baseline="0" noProof="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____ Use case owner : </a:t>
            </a:r>
            <a:r>
              <a:rPr lang="en-US" sz="1100" b="1" kern="0" spc="53">
                <a:solidFill>
                  <a:srgbClr val="454546">
                    <a:lumMod val="50000"/>
                  </a:srgbClr>
                </a:solidFill>
                <a:latin typeface="Roboto" panose="02000000000000000000" pitchFamily="2" charset="0"/>
                <a:ea typeface="Roboto" panose="02000000000000000000" pitchFamily="2" charset="0"/>
                <a:cs typeface="Roboto" panose="02000000000000000000" pitchFamily="2" charset="0"/>
                <a:sym typeface="Raleway"/>
              </a:rPr>
              <a:t>John Smit</a:t>
            </a:r>
            <a:endParaRPr kumimoji="0" lang="en-US" sz="1100" b="1" u="none" strike="noStrike" kern="0" cap="none" spc="53" normalizeH="0" baseline="0" noProof="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8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B67671F-74D2-4408-B4AA-724FA5EBAE08}"/>
              </a:ext>
            </a:extLst>
          </p:cNvPr>
          <p:cNvSpPr txBox="1"/>
          <p:nvPr/>
        </p:nvSpPr>
        <p:spPr>
          <a:xfrm>
            <a:off x="7921041" y="1400152"/>
            <a:ext cx="3096064"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 Play </a:t>
            </a:r>
          </a:p>
        </p:txBody>
      </p:sp>
      <p:sp>
        <p:nvSpPr>
          <p:cNvPr id="190" name="Oval 189">
            <a:extLst>
              <a:ext uri="{FF2B5EF4-FFF2-40B4-BE49-F238E27FC236}">
                <a16:creationId xmlns:a16="http://schemas.microsoft.com/office/drawing/2014/main" id="{E3115500-998A-4ABB-8237-B01711A239CC}"/>
              </a:ext>
            </a:extLst>
          </p:cNvPr>
          <p:cNvSpPr/>
          <p:nvPr/>
        </p:nvSpPr>
        <p:spPr>
          <a:xfrm>
            <a:off x="7921041" y="1666556"/>
            <a:ext cx="144000" cy="144000"/>
          </a:xfrm>
          <a:prstGeom prst="ellipse">
            <a:avLst/>
          </a:prstGeom>
          <a:solidFill>
            <a:sysClr val="window" lastClr="FFFFFF"/>
          </a:solidFill>
          <a:ln w="25400" cap="flat" cmpd="sng" algn="ctr">
            <a:solidFill>
              <a:schemeClr val="bg2">
                <a:lumMod val="75000"/>
              </a:scheme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1" name="Oval 190">
            <a:extLst>
              <a:ext uri="{FF2B5EF4-FFF2-40B4-BE49-F238E27FC236}">
                <a16:creationId xmlns:a16="http://schemas.microsoft.com/office/drawing/2014/main" id="{96116013-03D0-4669-8D1C-7A5497F073FA}"/>
              </a:ext>
            </a:extLst>
          </p:cNvPr>
          <p:cNvSpPr/>
          <p:nvPr/>
        </p:nvSpPr>
        <p:spPr>
          <a:xfrm>
            <a:off x="7930277" y="2097698"/>
            <a:ext cx="144000" cy="144000"/>
          </a:xfrm>
          <a:prstGeom prst="ellipse">
            <a:avLst/>
          </a:prstGeom>
          <a:solidFill>
            <a:srgbClr val="369ABA"/>
          </a:solidFill>
          <a:ln w="25400" cap="flat" cmpd="sng" algn="ctr">
            <a:solidFill>
              <a:schemeClr val="bg2">
                <a:lumMod val="75000"/>
              </a:scheme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4" name="Oval 193">
            <a:extLst>
              <a:ext uri="{FF2B5EF4-FFF2-40B4-BE49-F238E27FC236}">
                <a16:creationId xmlns:a16="http://schemas.microsoft.com/office/drawing/2014/main" id="{A2591748-DB90-4ACC-A37D-277B4D0040EA}"/>
              </a:ext>
            </a:extLst>
          </p:cNvPr>
          <p:cNvSpPr/>
          <p:nvPr/>
        </p:nvSpPr>
        <p:spPr>
          <a:xfrm>
            <a:off x="7935978" y="2583525"/>
            <a:ext cx="144000" cy="144000"/>
          </a:xfrm>
          <a:prstGeom prst="ellipse">
            <a:avLst/>
          </a:prstGeom>
          <a:solidFill>
            <a:sysClr val="window" lastClr="FFFFFF"/>
          </a:solidFill>
          <a:ln w="25400" cap="flat" cmpd="sng" algn="ctr">
            <a:solidFill>
              <a:schemeClr val="bg2">
                <a:lumMod val="75000"/>
              </a:scheme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C1C1F3E-D0E9-4B28-99D4-82885169AFEA}"/>
              </a:ext>
            </a:extLst>
          </p:cNvPr>
          <p:cNvSpPr txBox="1"/>
          <p:nvPr/>
        </p:nvSpPr>
        <p:spPr>
          <a:xfrm>
            <a:off x="1101957" y="1591937"/>
            <a:ext cx="6351094" cy="897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412750" rtl="0" eaLnBrk="1" fontAlgn="auto" latinLnBrk="0" hangingPunct="0">
              <a:lnSpc>
                <a:spcPct val="150000"/>
              </a:lnSpc>
              <a:spcBef>
                <a:spcPts val="0"/>
              </a:spcBef>
              <a:spcAft>
                <a:spcPts val="0"/>
              </a:spcAft>
              <a:buClrTx/>
              <a:buSzTx/>
              <a:buFontTx/>
              <a:buNone/>
              <a:tabLst/>
              <a:defRPr/>
            </a:pPr>
            <a:r>
              <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aim of this use case is to automate and enhance the incident response capabilities and processes, part of the IT operations framework. Incident response is a critical component of the organization's operational resilience, aligned with the broader objective of improving cloud service reliability and efficiency. This use case directly contributes to the IT Modernization and Automation theme of the organization's business strategy.</a:t>
            </a:r>
            <a:endParaRPr kumimoji="0" lang="en-US"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9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35F4037-5F8B-414D-B326-491285864DE3}"/>
              </a:ext>
            </a:extLst>
          </p:cNvPr>
          <p:cNvSpPr txBox="1"/>
          <p:nvPr/>
        </p:nvSpPr>
        <p:spPr>
          <a:xfrm>
            <a:off x="8130723" y="2068059"/>
            <a:ext cx="103801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9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PaaS</a:t>
            </a:r>
          </a:p>
        </p:txBody>
      </p:sp>
      <p:sp>
        <p:nvSpPr>
          <p:cNvPr id="20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1A50B88-2545-42F0-ACB0-7BBEE7C342F3}"/>
              </a:ext>
            </a:extLst>
          </p:cNvPr>
          <p:cNvSpPr txBox="1"/>
          <p:nvPr/>
        </p:nvSpPr>
        <p:spPr>
          <a:xfrm>
            <a:off x="8135321" y="2538517"/>
            <a:ext cx="1073334"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lang="en-US" sz="900" kern="0">
                <a:solidFill>
                  <a:srgbClr val="454546"/>
                </a:solidFill>
                <a:latin typeface="Roboto" panose="02000000000000000000" pitchFamily="2" charset="0"/>
                <a:ea typeface="Roboto" panose="02000000000000000000" pitchFamily="2" charset="0"/>
                <a:cs typeface="Roboto" panose="02000000000000000000" pitchFamily="2" charset="0"/>
                <a:sym typeface="Raleway"/>
              </a:rPr>
              <a:t>IaaS</a:t>
            </a:r>
            <a:endParaRPr kumimoji="0" lang="en-US" sz="9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D6E91E17-7664-4A8B-9243-16AD9099DF56}"/>
              </a:ext>
            </a:extLst>
          </p:cNvPr>
          <p:cNvSpPr txBox="1"/>
          <p:nvPr/>
        </p:nvSpPr>
        <p:spPr>
          <a:xfrm>
            <a:off x="1027994" y="2903681"/>
            <a:ext cx="3282905" cy="138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How does the use case play into the data/business strategy </a:t>
            </a:r>
          </a:p>
        </p:txBody>
      </p:sp>
      <p:sp>
        <p:nvSpPr>
          <p:cNvPr id="25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3DACA02-2537-40FF-B7F0-0920CEC72EF6}"/>
              </a:ext>
            </a:extLst>
          </p:cNvPr>
          <p:cNvSpPr txBox="1"/>
          <p:nvPr/>
        </p:nvSpPr>
        <p:spPr>
          <a:xfrm>
            <a:off x="4443016" y="3226405"/>
            <a:ext cx="332446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estimated cost of resolving a cloud incident manually is approximately 20 euros per incident, including operational hours and potential downtime costs. Automating the resolution of 50,000 incidents annually is expected to save the organization 5 million euros over the next 5 years, factoring in reduced resolution time, minimized downtime, and improved operational efficiency.</a:t>
            </a:r>
            <a:endParaRPr kumimoji="0" lang="en-US"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CFDABBA-F96C-4287-B2BE-2FA7D8D589E5}"/>
              </a:ext>
            </a:extLst>
          </p:cNvPr>
          <p:cNvSpPr txBox="1"/>
          <p:nvPr/>
        </p:nvSpPr>
        <p:spPr>
          <a:xfrm>
            <a:off x="7877320" y="2961124"/>
            <a:ext cx="325721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What is the estimated cost of running this Advanced Analytics solution during its lifecycle  </a:t>
            </a:r>
          </a:p>
        </p:txBody>
      </p:sp>
      <p:sp>
        <p:nvSpPr>
          <p:cNvPr id="25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BCB38ED-5827-4FD5-A4BF-F79DF129064A}"/>
              </a:ext>
            </a:extLst>
          </p:cNvPr>
          <p:cNvSpPr txBox="1"/>
          <p:nvPr/>
        </p:nvSpPr>
        <p:spPr>
          <a:xfrm>
            <a:off x="7906277" y="3406085"/>
            <a:ext cx="3212401" cy="389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1219110" rtl="0" eaLnBrk="1" fontAlgn="auto" latinLnBrk="0" hangingPunct="1">
              <a:lnSpc>
                <a:spcPct val="150000"/>
              </a:lnSpc>
              <a:spcBef>
                <a:spcPts val="0"/>
              </a:spcBef>
              <a:spcAft>
                <a:spcPts val="0"/>
              </a:spcAft>
              <a:buClrTx/>
              <a:buSzTx/>
              <a:buFontTx/>
              <a:buNone/>
              <a:tabLst/>
              <a:defRPr/>
            </a:pPr>
            <a:r>
              <a:rPr kumimoji="0" lang="en-GB" sz="900" b="0" u="none" strike="noStrike" kern="1200" cap="none" spc="0" normalizeH="0" baseline="0" noProof="0">
                <a:ln>
                  <a:noFill/>
                </a:ln>
                <a:solidFill>
                  <a:srgbClr val="54646C"/>
                </a:solidFill>
                <a:effectLst/>
                <a:uLnTx/>
                <a:uFillTx/>
                <a:latin typeface="Roboto" panose="02000000000000000000" pitchFamily="2" charset="0"/>
                <a:ea typeface="Roboto" panose="02000000000000000000" pitchFamily="2" charset="0"/>
                <a:cs typeface="Roboto" panose="02000000000000000000" pitchFamily="2" charset="0"/>
              </a:rPr>
              <a:t>Please use the AI Value Realization tool</a:t>
            </a:r>
            <a:r>
              <a:rPr lang="en-GB" sz="900">
                <a:solidFill>
                  <a:srgbClr val="54646C"/>
                </a:solidFill>
                <a:latin typeface="Roboto" panose="02000000000000000000" pitchFamily="2" charset="0"/>
                <a:ea typeface="Roboto" panose="02000000000000000000" pitchFamily="2" charset="0"/>
                <a:cs typeface="Roboto" panose="02000000000000000000" pitchFamily="2" charset="0"/>
              </a:rPr>
              <a:t> </a:t>
            </a:r>
            <a:r>
              <a:rPr kumimoji="0" lang="en-GB" sz="900" b="0" u="none" strike="noStrike" kern="1200" cap="none" spc="0" normalizeH="0" baseline="0" noProof="0">
                <a:ln>
                  <a:noFill/>
                </a:ln>
                <a:solidFill>
                  <a:srgbClr val="54646C"/>
                </a:solidFill>
                <a:effectLst/>
                <a:uLnTx/>
                <a:uFillTx/>
                <a:latin typeface="Roboto" panose="02000000000000000000" pitchFamily="2" charset="0"/>
                <a:ea typeface="Roboto" panose="02000000000000000000" pitchFamily="2" charset="0"/>
                <a:cs typeface="Roboto" panose="02000000000000000000" pitchFamily="2" charset="0"/>
              </a:rPr>
              <a:t>to estimate the cost of </a:t>
            </a:r>
            <a:r>
              <a:rPr lang="en-GB" sz="900">
                <a:solidFill>
                  <a:srgbClr val="54646C"/>
                </a:solidFill>
                <a:latin typeface="Roboto" panose="02000000000000000000" pitchFamily="2" charset="0"/>
                <a:ea typeface="Roboto" panose="02000000000000000000" pitchFamily="2" charset="0"/>
                <a:cs typeface="Roboto" panose="02000000000000000000" pitchFamily="2" charset="0"/>
              </a:rPr>
              <a:t> the</a:t>
            </a:r>
            <a:r>
              <a:rPr kumimoji="0" lang="en-GB" sz="900" b="0" u="none" strike="noStrike" kern="1200" cap="none" spc="0" normalizeH="0" baseline="0" noProof="0">
                <a:ln>
                  <a:noFill/>
                </a:ln>
                <a:solidFill>
                  <a:srgbClr val="54646C"/>
                </a:solidFill>
                <a:effectLst/>
                <a:uLnTx/>
                <a:uFillTx/>
                <a:latin typeface="Roboto" panose="02000000000000000000" pitchFamily="2" charset="0"/>
                <a:ea typeface="Roboto" panose="02000000000000000000" pitchFamily="2" charset="0"/>
                <a:cs typeface="Roboto" panose="02000000000000000000" pitchFamily="2" charset="0"/>
              </a:rPr>
              <a:t> AI solution   </a:t>
            </a:r>
          </a:p>
        </p:txBody>
      </p:sp>
      <p:sp>
        <p:nvSpPr>
          <p:cNvPr id="25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D8AF7B00-E847-4488-B527-8905592E0589}"/>
              </a:ext>
            </a:extLst>
          </p:cNvPr>
          <p:cNvSpPr txBox="1"/>
          <p:nvPr/>
        </p:nvSpPr>
        <p:spPr>
          <a:xfrm>
            <a:off x="1094673" y="5180574"/>
            <a:ext cx="2371268" cy="164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We have access the required data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5" name="Triangle">
            <a:extLst>
              <a:ext uri="{FF2B5EF4-FFF2-40B4-BE49-F238E27FC236}">
                <a16:creationId xmlns:a16="http://schemas.microsoft.com/office/drawing/2014/main" id="{54D392E2-9F37-4F7A-B442-3DCA1EC652AF}"/>
              </a:ext>
            </a:extLst>
          </p:cNvPr>
          <p:cNvSpPr/>
          <p:nvPr/>
        </p:nvSpPr>
        <p:spPr>
          <a:xfrm>
            <a:off x="2969102" y="5201481"/>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5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E953EFE-F541-46D5-9214-50F15D2B38FA}"/>
              </a:ext>
            </a:extLst>
          </p:cNvPr>
          <p:cNvSpPr txBox="1"/>
          <p:nvPr/>
        </p:nvSpPr>
        <p:spPr>
          <a:xfrm>
            <a:off x="1037520" y="5538618"/>
            <a:ext cx="1893617" cy="164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We have production data pipeline place</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7" name="Triangle">
            <a:extLst>
              <a:ext uri="{FF2B5EF4-FFF2-40B4-BE49-F238E27FC236}">
                <a16:creationId xmlns:a16="http://schemas.microsoft.com/office/drawing/2014/main" id="{66D2F27A-87C8-4140-BF43-1DCDF723838A}"/>
              </a:ext>
            </a:extLst>
          </p:cNvPr>
          <p:cNvSpPr/>
          <p:nvPr/>
        </p:nvSpPr>
        <p:spPr>
          <a:xfrm>
            <a:off x="2969102" y="5533395"/>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3</a:t>
            </a:r>
          </a:p>
        </p:txBody>
      </p:sp>
      <p:sp>
        <p:nvSpPr>
          <p:cNvPr id="25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D5520FB-45C0-4A5A-9306-F12E3916D160}"/>
              </a:ext>
            </a:extLst>
          </p:cNvPr>
          <p:cNvSpPr txBox="1"/>
          <p:nvPr/>
        </p:nvSpPr>
        <p:spPr>
          <a:xfrm>
            <a:off x="2964603" y="4652308"/>
            <a:ext cx="38550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4B56609-7EED-4F0A-AE11-9CA5B8920E47}"/>
              </a:ext>
            </a:extLst>
          </p:cNvPr>
          <p:cNvSpPr txBox="1"/>
          <p:nvPr/>
        </p:nvSpPr>
        <p:spPr>
          <a:xfrm>
            <a:off x="3619418" y="4881461"/>
            <a:ext cx="1892149"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We know tech resources guide us towards a solution for this problem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52F67E6-7B0A-49C7-BDFB-BF5C34A4A538}"/>
              </a:ext>
            </a:extLst>
          </p:cNvPr>
          <p:cNvSpPr txBox="1"/>
          <p:nvPr/>
        </p:nvSpPr>
        <p:spPr>
          <a:xfrm>
            <a:off x="3619418" y="4647840"/>
            <a:ext cx="1275147"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Solution/Method</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1" name="Triangle">
            <a:extLst>
              <a:ext uri="{FF2B5EF4-FFF2-40B4-BE49-F238E27FC236}">
                <a16:creationId xmlns:a16="http://schemas.microsoft.com/office/drawing/2014/main" id="{8D7D5DC9-9BDF-49DE-A926-0BA5DA1614FC}"/>
              </a:ext>
            </a:extLst>
          </p:cNvPr>
          <p:cNvSpPr/>
          <p:nvPr/>
        </p:nvSpPr>
        <p:spPr>
          <a:xfrm>
            <a:off x="5589561" y="5223626"/>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4</a:t>
            </a:r>
          </a:p>
        </p:txBody>
      </p:sp>
      <p:sp>
        <p:nvSpPr>
          <p:cNvPr id="26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F89BD14-2377-4F3A-8792-49D64274EDAA}"/>
              </a:ext>
            </a:extLst>
          </p:cNvPr>
          <p:cNvSpPr txBox="1"/>
          <p:nvPr/>
        </p:nvSpPr>
        <p:spPr>
          <a:xfrm>
            <a:off x="3612433" y="5195615"/>
            <a:ext cx="1967369"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A similar problem has been already solved by other teams/companies via AI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3" name="Triangle">
            <a:extLst>
              <a:ext uri="{FF2B5EF4-FFF2-40B4-BE49-F238E27FC236}">
                <a16:creationId xmlns:a16="http://schemas.microsoft.com/office/drawing/2014/main" id="{FA4DFF7E-5FEA-4B00-81D6-7053A3551A13}"/>
              </a:ext>
            </a:extLst>
          </p:cNvPr>
          <p:cNvSpPr/>
          <p:nvPr/>
        </p:nvSpPr>
        <p:spPr>
          <a:xfrm>
            <a:off x="5589562" y="4893054"/>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4</a:t>
            </a:r>
          </a:p>
        </p:txBody>
      </p:sp>
      <p:sp>
        <p:nvSpPr>
          <p:cNvPr id="26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20BDFCE9-E539-4326-A4D9-4F8CE79B75E1}"/>
              </a:ext>
            </a:extLst>
          </p:cNvPr>
          <p:cNvSpPr txBox="1"/>
          <p:nvPr/>
        </p:nvSpPr>
        <p:spPr>
          <a:xfrm>
            <a:off x="3617579" y="5496774"/>
            <a:ext cx="1979176"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ease implementation score related to the </a:t>
            </a:r>
            <a:r>
              <a:rPr lang="en-GB" sz="800" kern="0">
                <a:solidFill>
                  <a:srgbClr val="454546"/>
                </a:solidFill>
                <a:latin typeface="Roboto" panose="02000000000000000000" pitchFamily="2" charset="0"/>
                <a:ea typeface="Roboto" panose="02000000000000000000" pitchFamily="2" charset="0"/>
                <a:cs typeface="Roboto" panose="02000000000000000000" pitchFamily="2" charset="0"/>
                <a:sym typeface="Raleway"/>
              </a:rPr>
              <a:t>solution play (SaaS vs PaaS vs IaaS)</a:t>
            </a:r>
            <a:endParaRPr kumimoji="0"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5" name="Triangle">
            <a:extLst>
              <a:ext uri="{FF2B5EF4-FFF2-40B4-BE49-F238E27FC236}">
                <a16:creationId xmlns:a16="http://schemas.microsoft.com/office/drawing/2014/main" id="{C9CD134C-7A19-4F71-BE43-C0026D455F78}"/>
              </a:ext>
            </a:extLst>
          </p:cNvPr>
          <p:cNvSpPr/>
          <p:nvPr/>
        </p:nvSpPr>
        <p:spPr>
          <a:xfrm>
            <a:off x="5600137" y="5521507"/>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4</a:t>
            </a:r>
          </a:p>
        </p:txBody>
      </p:sp>
      <p:sp>
        <p:nvSpPr>
          <p:cNvPr id="26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BC606659-4E8C-4AC7-BA27-1AEA85F71F95}"/>
              </a:ext>
            </a:extLst>
          </p:cNvPr>
          <p:cNvSpPr txBox="1"/>
          <p:nvPr/>
        </p:nvSpPr>
        <p:spPr>
          <a:xfrm>
            <a:off x="5576311" y="4647839"/>
            <a:ext cx="38550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7" name="Round Single Corner Rectangle 57">
            <a:extLst>
              <a:ext uri="{FF2B5EF4-FFF2-40B4-BE49-F238E27FC236}">
                <a16:creationId xmlns:a16="http://schemas.microsoft.com/office/drawing/2014/main" id="{FD92F75B-7766-4626-94CB-79DD590791B8}"/>
              </a:ext>
            </a:extLst>
          </p:cNvPr>
          <p:cNvSpPr>
            <a:spLocks/>
          </p:cNvSpPr>
          <p:nvPr/>
        </p:nvSpPr>
        <p:spPr>
          <a:xfrm flipH="1" flipV="1">
            <a:off x="6217831" y="4569659"/>
            <a:ext cx="2394000" cy="1431027"/>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268" name="Round Single Corner Rectangle 57">
            <a:extLst>
              <a:ext uri="{FF2B5EF4-FFF2-40B4-BE49-F238E27FC236}">
                <a16:creationId xmlns:a16="http://schemas.microsoft.com/office/drawing/2014/main" id="{7FD54311-A919-4F3B-8EC2-9FFFC8BDB11B}"/>
              </a:ext>
            </a:extLst>
          </p:cNvPr>
          <p:cNvSpPr>
            <a:spLocks/>
          </p:cNvSpPr>
          <p:nvPr/>
        </p:nvSpPr>
        <p:spPr>
          <a:xfrm flipH="1" flipV="1">
            <a:off x="8793418" y="4565347"/>
            <a:ext cx="2394000" cy="1431027"/>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269" name="Group 268">
            <a:extLst>
              <a:ext uri="{FF2B5EF4-FFF2-40B4-BE49-F238E27FC236}">
                <a16:creationId xmlns:a16="http://schemas.microsoft.com/office/drawing/2014/main" id="{8C760E85-6217-498E-93A1-63E7531F56A0}"/>
              </a:ext>
            </a:extLst>
          </p:cNvPr>
          <p:cNvGrpSpPr/>
          <p:nvPr/>
        </p:nvGrpSpPr>
        <p:grpSpPr>
          <a:xfrm>
            <a:off x="1066604" y="5778430"/>
            <a:ext cx="2283845" cy="191518"/>
            <a:chOff x="1153235" y="5723042"/>
            <a:chExt cx="2192063" cy="191518"/>
          </a:xfrm>
        </p:grpSpPr>
        <p:sp>
          <p:nvSpPr>
            <p:cNvPr id="27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4E1957D8-F17A-4ADB-9F3A-D34EB63853A5}"/>
                </a:ext>
              </a:extLst>
            </p:cNvPr>
            <p:cNvSpPr txBox="1"/>
            <p:nvPr/>
          </p:nvSpPr>
          <p:spPr>
            <a:xfrm>
              <a:off x="1153235" y="5742747"/>
              <a:ext cx="219206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Data Technology 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1" name="Triangle">
              <a:extLst>
                <a:ext uri="{FF2B5EF4-FFF2-40B4-BE49-F238E27FC236}">
                  <a16:creationId xmlns:a16="http://schemas.microsoft.com/office/drawing/2014/main" id="{348E15E8-D5D0-4EF9-9131-3FC4767869C8}"/>
                </a:ext>
              </a:extLst>
            </p:cNvPr>
            <p:cNvSpPr/>
            <p:nvPr/>
          </p:nvSpPr>
          <p:spPr>
            <a:xfrm>
              <a:off x="2792108" y="572304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13</a:t>
              </a:r>
            </a:p>
          </p:txBody>
        </p:sp>
      </p:grpSp>
      <p:grpSp>
        <p:nvGrpSpPr>
          <p:cNvPr id="272" name="Group 271">
            <a:extLst>
              <a:ext uri="{FF2B5EF4-FFF2-40B4-BE49-F238E27FC236}">
                <a16:creationId xmlns:a16="http://schemas.microsoft.com/office/drawing/2014/main" id="{4F3077AD-EDDD-4A18-8597-1CAA57A81D79}"/>
              </a:ext>
            </a:extLst>
          </p:cNvPr>
          <p:cNvGrpSpPr/>
          <p:nvPr/>
        </p:nvGrpSpPr>
        <p:grpSpPr>
          <a:xfrm>
            <a:off x="3653445" y="5779421"/>
            <a:ext cx="2318510" cy="191518"/>
            <a:chOff x="1153235" y="5692562"/>
            <a:chExt cx="2192063" cy="191518"/>
          </a:xfrm>
        </p:grpSpPr>
        <p:sp>
          <p:nvSpPr>
            <p:cNvPr id="27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9E67546-7A95-4F07-B61C-5ED3C99D3C95}"/>
                </a:ext>
              </a:extLst>
            </p:cNvPr>
            <p:cNvSpPr txBox="1"/>
            <p:nvPr/>
          </p:nvSpPr>
          <p:spPr>
            <a:xfrm>
              <a:off x="1153235" y="5742747"/>
              <a:ext cx="219206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 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4" name="Triangle">
              <a:extLst>
                <a:ext uri="{FF2B5EF4-FFF2-40B4-BE49-F238E27FC236}">
                  <a16:creationId xmlns:a16="http://schemas.microsoft.com/office/drawing/2014/main" id="{445F951D-DDAC-4421-9690-002FA06F1911}"/>
                </a:ext>
              </a:extLst>
            </p:cNvPr>
            <p:cNvSpPr/>
            <p:nvPr/>
          </p:nvSpPr>
          <p:spPr>
            <a:xfrm>
              <a:off x="2792108" y="569256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12</a:t>
              </a:r>
            </a:p>
          </p:txBody>
        </p:sp>
      </p:grpSp>
      <p:sp>
        <p:nvSpPr>
          <p:cNvPr id="27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6949F77-D712-4ED1-8253-0F5FB3E3DB58}"/>
              </a:ext>
            </a:extLst>
          </p:cNvPr>
          <p:cNvSpPr txBox="1"/>
          <p:nvPr/>
        </p:nvSpPr>
        <p:spPr>
          <a:xfrm>
            <a:off x="6248318" y="4881461"/>
            <a:ext cx="2038092"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No/few processes need to be changed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0432707-7B8A-4ACC-8173-3802E03B9678}"/>
              </a:ext>
            </a:extLst>
          </p:cNvPr>
          <p:cNvSpPr txBox="1"/>
          <p:nvPr/>
        </p:nvSpPr>
        <p:spPr>
          <a:xfrm>
            <a:off x="6248024" y="4652454"/>
            <a:ext cx="1275147"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Processes/systems</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7" name="Triangle">
            <a:extLst>
              <a:ext uri="{FF2B5EF4-FFF2-40B4-BE49-F238E27FC236}">
                <a16:creationId xmlns:a16="http://schemas.microsoft.com/office/drawing/2014/main" id="{86855CAA-2693-41AD-9DE3-E4096DE34ECB}"/>
              </a:ext>
            </a:extLst>
          </p:cNvPr>
          <p:cNvSpPr/>
          <p:nvPr/>
        </p:nvSpPr>
        <p:spPr>
          <a:xfrm>
            <a:off x="8218461" y="5223626"/>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7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44EBA71-0AA3-47C6-96E0-A3D34F726F55}"/>
              </a:ext>
            </a:extLst>
          </p:cNvPr>
          <p:cNvSpPr txBox="1"/>
          <p:nvPr/>
        </p:nvSpPr>
        <p:spPr>
          <a:xfrm>
            <a:off x="6241333" y="5195615"/>
            <a:ext cx="1967369"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No/few systems have to be adjusted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9" name="Triangle">
            <a:extLst>
              <a:ext uri="{FF2B5EF4-FFF2-40B4-BE49-F238E27FC236}">
                <a16:creationId xmlns:a16="http://schemas.microsoft.com/office/drawing/2014/main" id="{D8F2BC06-6B41-4DFC-B083-48F5BBDD67C6}"/>
              </a:ext>
            </a:extLst>
          </p:cNvPr>
          <p:cNvSpPr/>
          <p:nvPr/>
        </p:nvSpPr>
        <p:spPr>
          <a:xfrm>
            <a:off x="8218462" y="4893054"/>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8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701EAE3-03CF-44DD-B1F6-E5463E6F7FAD}"/>
              </a:ext>
            </a:extLst>
          </p:cNvPr>
          <p:cNvSpPr txBox="1"/>
          <p:nvPr/>
        </p:nvSpPr>
        <p:spPr>
          <a:xfrm>
            <a:off x="6246479" y="5496774"/>
            <a:ext cx="1979176"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No/few organizational changes have be made</a:t>
            </a:r>
            <a:endParaRPr kumimoji="0"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1" name="Triangle">
            <a:extLst>
              <a:ext uri="{FF2B5EF4-FFF2-40B4-BE49-F238E27FC236}">
                <a16:creationId xmlns:a16="http://schemas.microsoft.com/office/drawing/2014/main" id="{31DF67C4-6B00-41A0-B065-36A54F7C398C}"/>
              </a:ext>
            </a:extLst>
          </p:cNvPr>
          <p:cNvSpPr/>
          <p:nvPr/>
        </p:nvSpPr>
        <p:spPr>
          <a:xfrm>
            <a:off x="8229037" y="5521507"/>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8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7D2013B-53CF-42D6-88B1-9A5B90DD2AF5}"/>
              </a:ext>
            </a:extLst>
          </p:cNvPr>
          <p:cNvSpPr txBox="1"/>
          <p:nvPr/>
        </p:nvSpPr>
        <p:spPr>
          <a:xfrm>
            <a:off x="8223753" y="4655164"/>
            <a:ext cx="38550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grpSp>
        <p:nvGrpSpPr>
          <p:cNvPr id="283" name="Group 282">
            <a:extLst>
              <a:ext uri="{FF2B5EF4-FFF2-40B4-BE49-F238E27FC236}">
                <a16:creationId xmlns:a16="http://schemas.microsoft.com/office/drawing/2014/main" id="{32207CBF-E873-41BF-A517-A8FFF149185C}"/>
              </a:ext>
            </a:extLst>
          </p:cNvPr>
          <p:cNvGrpSpPr/>
          <p:nvPr/>
        </p:nvGrpSpPr>
        <p:grpSpPr>
          <a:xfrm>
            <a:off x="6282345" y="5779421"/>
            <a:ext cx="2318510" cy="191518"/>
            <a:chOff x="1153235" y="5692562"/>
            <a:chExt cx="2192063" cy="191518"/>
          </a:xfrm>
        </p:grpSpPr>
        <p:sp>
          <p:nvSpPr>
            <p:cNvPr id="28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23ABB7A5-9320-4ABA-A51D-A4C1D619C662}"/>
                </a:ext>
              </a:extLst>
            </p:cNvPr>
            <p:cNvSpPr txBox="1"/>
            <p:nvPr/>
          </p:nvSpPr>
          <p:spPr>
            <a:xfrm>
              <a:off x="1153235" y="5742747"/>
              <a:ext cx="219206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Processes/systems score</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5" name="Triangle">
              <a:extLst>
                <a:ext uri="{FF2B5EF4-FFF2-40B4-BE49-F238E27FC236}">
                  <a16:creationId xmlns:a16="http://schemas.microsoft.com/office/drawing/2014/main" id="{F15F96D7-1E39-436F-8BE8-17A07E680651}"/>
                </a:ext>
              </a:extLst>
            </p:cNvPr>
            <p:cNvSpPr/>
            <p:nvPr/>
          </p:nvSpPr>
          <p:spPr>
            <a:xfrm>
              <a:off x="2792108" y="569256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15</a:t>
              </a:r>
            </a:p>
          </p:txBody>
        </p:sp>
      </p:grpSp>
      <p:sp>
        <p:nvSpPr>
          <p:cNvPr id="28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F46B7E91-CE2D-43AE-8FD7-86A36106B12F}"/>
              </a:ext>
            </a:extLst>
          </p:cNvPr>
          <p:cNvSpPr txBox="1"/>
          <p:nvPr/>
        </p:nvSpPr>
        <p:spPr>
          <a:xfrm>
            <a:off x="8839118" y="4875111"/>
            <a:ext cx="1936817"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Required technology know-how is available</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5C627FB-B3E6-4A32-B240-7FBB65838523}"/>
              </a:ext>
            </a:extLst>
          </p:cNvPr>
          <p:cNvSpPr txBox="1"/>
          <p:nvPr/>
        </p:nvSpPr>
        <p:spPr>
          <a:xfrm>
            <a:off x="8816476" y="4645343"/>
            <a:ext cx="1275147"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Know-how</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8" name="Triangle">
            <a:extLst>
              <a:ext uri="{FF2B5EF4-FFF2-40B4-BE49-F238E27FC236}">
                <a16:creationId xmlns:a16="http://schemas.microsoft.com/office/drawing/2014/main" id="{E9ABB025-CE5A-4324-A0E3-53BE6F56C803}"/>
              </a:ext>
            </a:extLst>
          </p:cNvPr>
          <p:cNvSpPr/>
          <p:nvPr/>
        </p:nvSpPr>
        <p:spPr>
          <a:xfrm>
            <a:off x="10809261" y="5217276"/>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3</a:t>
            </a:r>
          </a:p>
        </p:txBody>
      </p:sp>
      <p:sp>
        <p:nvSpPr>
          <p:cNvPr id="28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B10F227-6404-4558-8216-340808BA6D5D}"/>
              </a:ext>
            </a:extLst>
          </p:cNvPr>
          <p:cNvSpPr txBox="1"/>
          <p:nvPr/>
        </p:nvSpPr>
        <p:spPr>
          <a:xfrm>
            <a:off x="8832133" y="5189265"/>
            <a:ext cx="1967369"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Required domain know-how is available</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0" name="Triangle">
            <a:extLst>
              <a:ext uri="{FF2B5EF4-FFF2-40B4-BE49-F238E27FC236}">
                <a16:creationId xmlns:a16="http://schemas.microsoft.com/office/drawing/2014/main" id="{69FCB528-A6A5-4D6B-9909-6C71FFBE1122}"/>
              </a:ext>
            </a:extLst>
          </p:cNvPr>
          <p:cNvSpPr/>
          <p:nvPr/>
        </p:nvSpPr>
        <p:spPr>
          <a:xfrm>
            <a:off x="10809262" y="4886704"/>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a:t>
            </a:r>
          </a:p>
        </p:txBody>
      </p:sp>
      <p:sp>
        <p:nvSpPr>
          <p:cNvPr id="29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61D5904-AE57-4E0B-8321-31D915D3FAAB}"/>
              </a:ext>
            </a:extLst>
          </p:cNvPr>
          <p:cNvSpPr txBox="1"/>
          <p:nvPr/>
        </p:nvSpPr>
        <p:spPr>
          <a:xfrm>
            <a:off x="8837279" y="5490424"/>
            <a:ext cx="1979176"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Required trainings can be executed within a reasonable time  </a:t>
            </a:r>
            <a:endParaRPr kumimoji="0"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2" name="Triangle">
            <a:extLst>
              <a:ext uri="{FF2B5EF4-FFF2-40B4-BE49-F238E27FC236}">
                <a16:creationId xmlns:a16="http://schemas.microsoft.com/office/drawing/2014/main" id="{C2B2FD41-3316-438D-A7DD-26D7DD70D127}"/>
              </a:ext>
            </a:extLst>
          </p:cNvPr>
          <p:cNvSpPr/>
          <p:nvPr/>
        </p:nvSpPr>
        <p:spPr>
          <a:xfrm>
            <a:off x="10819837" y="5515157"/>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3</a:t>
            </a:r>
          </a:p>
        </p:txBody>
      </p:sp>
      <p:sp>
        <p:nvSpPr>
          <p:cNvPr id="29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3BCB2FF-6716-4732-8004-FF5181628CBA}"/>
              </a:ext>
            </a:extLst>
          </p:cNvPr>
          <p:cNvSpPr txBox="1"/>
          <p:nvPr/>
        </p:nvSpPr>
        <p:spPr>
          <a:xfrm>
            <a:off x="10804382" y="4639886"/>
            <a:ext cx="38550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grpSp>
        <p:nvGrpSpPr>
          <p:cNvPr id="294" name="Group 293">
            <a:extLst>
              <a:ext uri="{FF2B5EF4-FFF2-40B4-BE49-F238E27FC236}">
                <a16:creationId xmlns:a16="http://schemas.microsoft.com/office/drawing/2014/main" id="{5D136600-9031-42B8-913B-4BCE8B5BDA9E}"/>
              </a:ext>
            </a:extLst>
          </p:cNvPr>
          <p:cNvGrpSpPr/>
          <p:nvPr/>
        </p:nvGrpSpPr>
        <p:grpSpPr>
          <a:xfrm>
            <a:off x="8873145" y="5773071"/>
            <a:ext cx="2318510" cy="191518"/>
            <a:chOff x="1153235" y="5692562"/>
            <a:chExt cx="2192063" cy="191518"/>
          </a:xfrm>
        </p:grpSpPr>
        <p:sp>
          <p:nvSpPr>
            <p:cNvPr id="29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DA895AD-37A7-4AF4-9682-BCF387A356F1}"/>
                </a:ext>
              </a:extLst>
            </p:cNvPr>
            <p:cNvSpPr txBox="1"/>
            <p:nvPr/>
          </p:nvSpPr>
          <p:spPr>
            <a:xfrm>
              <a:off x="1153235" y="5742747"/>
              <a:ext cx="219206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Know-how 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6" name="Triangle">
              <a:extLst>
                <a:ext uri="{FF2B5EF4-FFF2-40B4-BE49-F238E27FC236}">
                  <a16:creationId xmlns:a16="http://schemas.microsoft.com/office/drawing/2014/main" id="{A73E8EFA-579D-4CB7-8AFC-74F8C46DE527}"/>
                </a:ext>
              </a:extLst>
            </p:cNvPr>
            <p:cNvSpPr/>
            <p:nvPr/>
          </p:nvSpPr>
          <p:spPr>
            <a:xfrm>
              <a:off x="2792108" y="569256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7</a:t>
              </a:r>
            </a:p>
          </p:txBody>
        </p:sp>
      </p:grpSp>
      <p:sp>
        <p:nvSpPr>
          <p:cNvPr id="29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54FD09E-8DC7-472C-8266-EC3CDD344158}"/>
              </a:ext>
            </a:extLst>
          </p:cNvPr>
          <p:cNvSpPr txBox="1"/>
          <p:nvPr/>
        </p:nvSpPr>
        <p:spPr>
          <a:xfrm>
            <a:off x="961317" y="4326744"/>
            <a:ext cx="10241579" cy="205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1000" b="1"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rPr>
              <a:t>    For the following statements please insert a value between 5 (fully agree) and 0 (not agree at all).   If you can’t judge the statement, please count 0 point </a:t>
            </a:r>
            <a:endParaRPr kumimoji="0" sz="1000" b="1"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E1522DC0-0D0A-478B-B59F-4E2644D1F589}"/>
              </a:ext>
            </a:extLst>
          </p:cNvPr>
          <p:cNvSpPr txBox="1"/>
          <p:nvPr/>
        </p:nvSpPr>
        <p:spPr>
          <a:xfrm>
            <a:off x="1027994" y="6059444"/>
            <a:ext cx="4549071" cy="205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1000" b="1" u="none" strike="noStrike" kern="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How long does the development of the use case take until verified </a:t>
            </a:r>
            <a:r>
              <a:rPr kumimoji="0" lang="en-US" sz="1000" b="1" u="none" strike="noStrike" kern="0" cap="none" spc="0" normalizeH="0" baseline="0" noProof="0" err="1">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PoC</a:t>
            </a:r>
            <a:r>
              <a:rPr kumimoji="0" lang="en-US" sz="1000" b="1" u="none" strike="noStrike" kern="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 </a:t>
            </a:r>
            <a:endParaRPr kumimoji="0" sz="1000" b="1" u="none" strike="noStrike" kern="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9" name="Oval 298">
            <a:extLst>
              <a:ext uri="{FF2B5EF4-FFF2-40B4-BE49-F238E27FC236}">
                <a16:creationId xmlns:a16="http://schemas.microsoft.com/office/drawing/2014/main" id="{244C375A-CE9F-4C76-9298-4A6EE62B1853}"/>
              </a:ext>
            </a:extLst>
          </p:cNvPr>
          <p:cNvSpPr/>
          <p:nvPr/>
        </p:nvSpPr>
        <p:spPr>
          <a:xfrm>
            <a:off x="1057465" y="6333978"/>
            <a:ext cx="144000" cy="144000"/>
          </a:xfrm>
          <a:prstGeom prst="ellipse">
            <a:avLst/>
          </a:prstGeom>
          <a:solidFill>
            <a:sysClr val="window" lastClr="FFFFFF"/>
          </a:solidFill>
          <a:ln w="25400" cap="flat" cmpd="sng" algn="ctr">
            <a:solidFill>
              <a:srgbClr val="369ABA"/>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DAB09779-60C4-469E-8D96-E388522155DE}"/>
              </a:ext>
            </a:extLst>
          </p:cNvPr>
          <p:cNvSpPr txBox="1"/>
          <p:nvPr/>
        </p:nvSpPr>
        <p:spPr>
          <a:xfrm>
            <a:off x="1264919" y="6309150"/>
            <a:ext cx="720548"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&lt; 02 months</a:t>
            </a: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+5 points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1" name="Oval 300">
            <a:extLst>
              <a:ext uri="{FF2B5EF4-FFF2-40B4-BE49-F238E27FC236}">
                <a16:creationId xmlns:a16="http://schemas.microsoft.com/office/drawing/2014/main" id="{CB97BFB7-FF5C-45E3-B3FA-A956F366E180}"/>
              </a:ext>
            </a:extLst>
          </p:cNvPr>
          <p:cNvSpPr/>
          <p:nvPr/>
        </p:nvSpPr>
        <p:spPr>
          <a:xfrm>
            <a:off x="3301167" y="6333978"/>
            <a:ext cx="144000" cy="144000"/>
          </a:xfrm>
          <a:prstGeom prst="ellipse">
            <a:avLst/>
          </a:prstGeom>
          <a:solidFill>
            <a:srgbClr val="74BFAB"/>
          </a:solidFill>
          <a:ln w="25400" cap="flat" cmpd="sng" algn="ctr">
            <a:solidFill>
              <a:srgbClr val="369ABA"/>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54A79F5-8A6E-49CF-B856-409A9D19B169}"/>
              </a:ext>
            </a:extLst>
          </p:cNvPr>
          <p:cNvSpPr txBox="1"/>
          <p:nvPr/>
        </p:nvSpPr>
        <p:spPr>
          <a:xfrm>
            <a:off x="3508621" y="6309150"/>
            <a:ext cx="720548"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02 - 03 months</a:t>
            </a: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+03 points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3" name="Oval 302">
            <a:extLst>
              <a:ext uri="{FF2B5EF4-FFF2-40B4-BE49-F238E27FC236}">
                <a16:creationId xmlns:a16="http://schemas.microsoft.com/office/drawing/2014/main" id="{0FD8470D-D2EF-427E-9D99-BBDB72EE5877}"/>
              </a:ext>
            </a:extLst>
          </p:cNvPr>
          <p:cNvSpPr/>
          <p:nvPr/>
        </p:nvSpPr>
        <p:spPr>
          <a:xfrm>
            <a:off x="5597957" y="6324477"/>
            <a:ext cx="144000" cy="144000"/>
          </a:xfrm>
          <a:prstGeom prst="ellipse">
            <a:avLst/>
          </a:prstGeom>
          <a:solidFill>
            <a:sysClr val="window" lastClr="FFFFFF"/>
          </a:solidFill>
          <a:ln w="25400" cap="flat" cmpd="sng" algn="ctr">
            <a:solidFill>
              <a:srgbClr val="369ABA"/>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FC73A53-617A-4DEF-8DD6-F1BDA5067E0E}"/>
              </a:ext>
            </a:extLst>
          </p:cNvPr>
          <p:cNvSpPr txBox="1"/>
          <p:nvPr/>
        </p:nvSpPr>
        <p:spPr>
          <a:xfrm>
            <a:off x="5843334" y="6299866"/>
            <a:ext cx="720548"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&gt; 03 months</a:t>
            </a: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0  points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5" name="Round Single Corner Rectangle 57">
            <a:extLst>
              <a:ext uri="{FF2B5EF4-FFF2-40B4-BE49-F238E27FC236}">
                <a16:creationId xmlns:a16="http://schemas.microsoft.com/office/drawing/2014/main" id="{84DA5AE0-4823-4FFF-98EC-8163CC8E7AEA}"/>
              </a:ext>
            </a:extLst>
          </p:cNvPr>
          <p:cNvSpPr>
            <a:spLocks/>
          </p:cNvSpPr>
          <p:nvPr/>
        </p:nvSpPr>
        <p:spPr>
          <a:xfrm flipH="1" flipV="1">
            <a:off x="7453051" y="6017521"/>
            <a:ext cx="3717966" cy="547737"/>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30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7C3F03A-FC1D-4473-91E8-0F260C102902}"/>
              </a:ext>
            </a:extLst>
          </p:cNvPr>
          <p:cNvSpPr txBox="1"/>
          <p:nvPr/>
        </p:nvSpPr>
        <p:spPr>
          <a:xfrm>
            <a:off x="7521094" y="6165149"/>
            <a:ext cx="2724504"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050" b="1"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rPr>
              <a:t>Overall score Ease of implementation</a:t>
            </a:r>
            <a:endParaRPr kumimoji="0" lang="en-US" sz="105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rPr>
              <a:t>Max (65) </a:t>
            </a:r>
            <a:endParaRPr kumimoji="0" sz="80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7" name="Triangle">
            <a:extLst>
              <a:ext uri="{FF2B5EF4-FFF2-40B4-BE49-F238E27FC236}">
                <a16:creationId xmlns:a16="http://schemas.microsoft.com/office/drawing/2014/main" id="{CA51A8AF-56D3-4C88-BDE3-93B34AA67A21}"/>
              </a:ext>
            </a:extLst>
          </p:cNvPr>
          <p:cNvSpPr/>
          <p:nvPr/>
        </p:nvSpPr>
        <p:spPr>
          <a:xfrm>
            <a:off x="10570073" y="6124644"/>
            <a:ext cx="564462" cy="353334"/>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50</a:t>
            </a:r>
          </a:p>
        </p:txBody>
      </p:sp>
      <p:cxnSp>
        <p:nvCxnSpPr>
          <p:cNvPr id="308" name="Straight Connector 307">
            <a:extLst>
              <a:ext uri="{FF2B5EF4-FFF2-40B4-BE49-F238E27FC236}">
                <a16:creationId xmlns:a16="http://schemas.microsoft.com/office/drawing/2014/main" id="{835CFB82-412A-41E5-8B5D-C7AB01995E40}"/>
              </a:ext>
            </a:extLst>
          </p:cNvPr>
          <p:cNvCxnSpPr/>
          <p:nvPr/>
        </p:nvCxnSpPr>
        <p:spPr bwMode="auto">
          <a:xfrm flipV="1">
            <a:off x="989103" y="5134676"/>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 name="Straight Connector 308">
            <a:extLst>
              <a:ext uri="{FF2B5EF4-FFF2-40B4-BE49-F238E27FC236}">
                <a16:creationId xmlns:a16="http://schemas.microsoft.com/office/drawing/2014/main" id="{BFD9C0BB-2109-406A-8DD1-3E5F6A9D4E07}"/>
              </a:ext>
            </a:extLst>
          </p:cNvPr>
          <p:cNvCxnSpPr/>
          <p:nvPr/>
        </p:nvCxnSpPr>
        <p:spPr bwMode="auto">
          <a:xfrm flipV="1">
            <a:off x="972907" y="5471068"/>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 name="Straight Connector 309">
            <a:extLst>
              <a:ext uri="{FF2B5EF4-FFF2-40B4-BE49-F238E27FC236}">
                <a16:creationId xmlns:a16="http://schemas.microsoft.com/office/drawing/2014/main" id="{B92F3585-4969-4461-BF46-9E2577C1F6A0}"/>
              </a:ext>
            </a:extLst>
          </p:cNvPr>
          <p:cNvCxnSpPr/>
          <p:nvPr/>
        </p:nvCxnSpPr>
        <p:spPr bwMode="auto">
          <a:xfrm flipV="1">
            <a:off x="989103" y="4829876"/>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 name="Straight Connector 310">
            <a:extLst>
              <a:ext uri="{FF2B5EF4-FFF2-40B4-BE49-F238E27FC236}">
                <a16:creationId xmlns:a16="http://schemas.microsoft.com/office/drawing/2014/main" id="{4E9DF48A-8CB7-42DE-98FD-DD43F5CF0CE6}"/>
              </a:ext>
            </a:extLst>
          </p:cNvPr>
          <p:cNvCxnSpPr/>
          <p:nvPr/>
        </p:nvCxnSpPr>
        <p:spPr bwMode="auto">
          <a:xfrm flipV="1">
            <a:off x="973863" y="5751896"/>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30277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EF405-CC22-0EDA-0E7D-35D445BA431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5C748F7F-884C-BBD3-5F55-D1B5AD41CE38}"/>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22162369-50DA-A3F6-E153-47381C373A99}"/>
              </a:ext>
            </a:extLst>
          </p:cNvPr>
          <p:cNvSpPr/>
          <p:nvPr/>
        </p:nvSpPr>
        <p:spPr>
          <a:xfrm>
            <a:off x="532129"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618944B9-3ADD-1A20-F7EF-CBC2354D7764}"/>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DD1C210A-7E80-7493-2E8E-59D19B4B8C19}"/>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03C6D24-8AD8-0885-9A5F-43D83CFDCFFB}"/>
              </a:ext>
            </a:extLst>
          </p:cNvPr>
          <p:cNvGrpSpPr/>
          <p:nvPr/>
        </p:nvGrpSpPr>
        <p:grpSpPr>
          <a:xfrm>
            <a:off x="1742411" y="635575"/>
            <a:ext cx="4079945" cy="2426305"/>
            <a:chOff x="1742615" y="635575"/>
            <a:chExt cx="3365740" cy="1056267"/>
          </a:xfrm>
        </p:grpSpPr>
        <p:sp>
          <p:nvSpPr>
            <p:cNvPr id="23" name="TextBox 22">
              <a:extLst>
                <a:ext uri="{FF2B5EF4-FFF2-40B4-BE49-F238E27FC236}">
                  <a16:creationId xmlns:a16="http://schemas.microsoft.com/office/drawing/2014/main" id="{19C9EF71-1CFB-59F9-3731-1FE657B38DE1}"/>
                </a:ext>
              </a:extLst>
            </p:cNvPr>
            <p:cNvSpPr txBox="1"/>
            <p:nvPr/>
          </p:nvSpPr>
          <p:spPr>
            <a:xfrm>
              <a:off x="1742615" y="871170"/>
              <a:ext cx="3365740" cy="820672"/>
            </a:xfrm>
            <a:prstGeom prst="rect">
              <a:avLst/>
            </a:prstGeom>
            <a:noFill/>
          </p:spPr>
          <p:txBody>
            <a:bodyPr wrap="square" lIns="25200" rIns="90000" rtlCol="0">
              <a:spAutoFit/>
            </a:bodyPr>
            <a:lstStyle/>
            <a:p>
              <a:pPr marL="171450" indent="-171450">
                <a:lnSpc>
                  <a:spcPct val="200000"/>
                </a:lnSpc>
                <a:buFont typeface="Arial" panose="020B0604020202020204" pitchFamily="34" charset="0"/>
                <a:buChar char="•"/>
              </a:pPr>
              <a:r>
                <a:rPr lang="en-US" sz="1200">
                  <a:latin typeface="Roboto" panose="02000000000000000000" pitchFamily="2" charset="0"/>
                  <a:ea typeface="Roboto" panose="02000000000000000000" pitchFamily="2" charset="0"/>
                  <a:cs typeface="Roboto" panose="02000000000000000000" pitchFamily="2" charset="0"/>
                </a:rPr>
                <a:t>Validates feasibility of AI use cases</a:t>
              </a:r>
            </a:p>
            <a:p>
              <a:pPr marL="171450" indent="-171450">
                <a:lnSpc>
                  <a:spcPct val="200000"/>
                </a:lnSpc>
                <a:buFont typeface="Arial" panose="020B0604020202020204" pitchFamily="34" charset="0"/>
                <a:buChar char="•"/>
              </a:pPr>
              <a:r>
                <a:rPr lang="en-US" sz="1200">
                  <a:latin typeface="Roboto" panose="02000000000000000000" pitchFamily="2" charset="0"/>
                  <a:ea typeface="Roboto" panose="02000000000000000000" pitchFamily="2" charset="0"/>
                  <a:cs typeface="Roboto" panose="02000000000000000000" pitchFamily="2" charset="0"/>
                </a:rPr>
                <a:t>Tests potential value at smaller scale</a:t>
              </a:r>
            </a:p>
            <a:p>
              <a:pPr marL="171450" indent="-171450">
                <a:lnSpc>
                  <a:spcPct val="200000"/>
                </a:lnSpc>
                <a:buFont typeface="Arial" panose="020B0604020202020204" pitchFamily="34" charset="0"/>
                <a:buChar char="•"/>
              </a:pPr>
              <a:r>
                <a:rPr lang="en-US" sz="1200">
                  <a:latin typeface="Roboto" panose="02000000000000000000" pitchFamily="2" charset="0"/>
                  <a:ea typeface="Roboto" panose="02000000000000000000" pitchFamily="2" charset="0"/>
                  <a:cs typeface="Roboto" panose="02000000000000000000" pitchFamily="2" charset="0"/>
                </a:rPr>
                <a:t>Reduces implementation risk</a:t>
              </a:r>
            </a:p>
            <a:p>
              <a:pPr marL="171450" indent="-171450">
                <a:lnSpc>
                  <a:spcPct val="200000"/>
                </a:lnSpc>
                <a:buFont typeface="Arial" panose="020B0604020202020204" pitchFamily="34" charset="0"/>
                <a:buChar char="•"/>
              </a:pPr>
              <a:r>
                <a:rPr lang="en-US" sz="1200">
                  <a:latin typeface="Roboto" panose="02000000000000000000" pitchFamily="2" charset="0"/>
                  <a:ea typeface="Roboto" panose="02000000000000000000" pitchFamily="2" charset="0"/>
                  <a:cs typeface="Roboto" panose="02000000000000000000" pitchFamily="2" charset="0"/>
                </a:rPr>
                <a:t>Provides real-world insights</a:t>
              </a:r>
            </a:p>
            <a:p>
              <a:pPr marL="171450" indent="-171450">
                <a:lnSpc>
                  <a:spcPct val="200000"/>
                </a:lnSpc>
                <a:buFont typeface="Arial" panose="020B0604020202020204" pitchFamily="34" charset="0"/>
                <a:buChar char="•"/>
              </a:pPr>
              <a:r>
                <a:rPr lang="en-US" sz="1200">
                  <a:latin typeface="Roboto" panose="02000000000000000000" pitchFamily="2" charset="0"/>
                  <a:ea typeface="Roboto" panose="02000000000000000000" pitchFamily="2" charset="0"/>
                  <a:cs typeface="Roboto" panose="02000000000000000000" pitchFamily="2" charset="0"/>
                </a:rPr>
                <a:t>Enables iterative refinement</a:t>
              </a:r>
            </a:p>
          </p:txBody>
        </p:sp>
        <p:sp>
          <p:nvSpPr>
            <p:cNvPr id="26" name="cups a coffee">
              <a:extLst>
                <a:ext uri="{FF2B5EF4-FFF2-40B4-BE49-F238E27FC236}">
                  <a16:creationId xmlns:a16="http://schemas.microsoft.com/office/drawing/2014/main" id="{7F0E346A-C0A6-7402-1ADF-00EBFDCCE50A}"/>
                </a:ext>
              </a:extLst>
            </p:cNvPr>
            <p:cNvSpPr txBox="1"/>
            <p:nvPr/>
          </p:nvSpPr>
          <p:spPr>
            <a:xfrm>
              <a:off x="1743574" y="635575"/>
              <a:ext cx="2487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What is an AI PoC?</a:t>
              </a:r>
            </a:p>
          </p:txBody>
        </p:sp>
      </p:grpSp>
      <p:grpSp>
        <p:nvGrpSpPr>
          <p:cNvPr id="4" name="Group 3">
            <a:extLst>
              <a:ext uri="{FF2B5EF4-FFF2-40B4-BE49-F238E27FC236}">
                <a16:creationId xmlns:a16="http://schemas.microsoft.com/office/drawing/2014/main" id="{B2D81491-94BF-CDAC-13E5-5D8E56AE979D}"/>
              </a:ext>
            </a:extLst>
          </p:cNvPr>
          <p:cNvGrpSpPr/>
          <p:nvPr/>
        </p:nvGrpSpPr>
        <p:grpSpPr>
          <a:xfrm>
            <a:off x="7836441" y="643808"/>
            <a:ext cx="3952774" cy="2596620"/>
            <a:chOff x="7836441" y="643808"/>
            <a:chExt cx="3952774" cy="2596620"/>
          </a:xfrm>
        </p:grpSpPr>
        <p:sp>
          <p:nvSpPr>
            <p:cNvPr id="66" name="TextBox 65">
              <a:extLst>
                <a:ext uri="{FF2B5EF4-FFF2-40B4-BE49-F238E27FC236}">
                  <a16:creationId xmlns:a16="http://schemas.microsoft.com/office/drawing/2014/main" id="{F4A32BB9-EBF5-E069-95BB-EC1016516CC6}"/>
                </a:ext>
              </a:extLst>
            </p:cNvPr>
            <p:cNvSpPr txBox="1"/>
            <p:nvPr/>
          </p:nvSpPr>
          <p:spPr>
            <a:xfrm>
              <a:off x="7953390" y="985965"/>
              <a:ext cx="3835825" cy="2254463"/>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Choose high-value projects matching AI maturity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Focus on internal projects first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Minimize customer-facing risk</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testing foundation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Conduct A/B testing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Gather baseline data</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F0022453-8AD4-3B22-EA7E-68F44C8B2CF7}"/>
                </a:ext>
              </a:extLst>
            </p:cNvPr>
            <p:cNvSpPr txBox="1"/>
            <p:nvPr/>
          </p:nvSpPr>
          <p:spPr>
            <a:xfrm>
              <a:off x="7836441" y="643808"/>
              <a:ext cx="349830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Select the Right Opportunity</a:t>
              </a:r>
            </a:p>
          </p:txBody>
        </p:sp>
      </p:grpSp>
      <p:grpSp>
        <p:nvGrpSpPr>
          <p:cNvPr id="5" name="Group 4">
            <a:extLst>
              <a:ext uri="{FF2B5EF4-FFF2-40B4-BE49-F238E27FC236}">
                <a16:creationId xmlns:a16="http://schemas.microsoft.com/office/drawing/2014/main" id="{D4AD0A77-76C3-A003-CF07-F3D0B8070F6A}"/>
              </a:ext>
            </a:extLst>
          </p:cNvPr>
          <p:cNvGrpSpPr/>
          <p:nvPr/>
        </p:nvGrpSpPr>
        <p:grpSpPr>
          <a:xfrm>
            <a:off x="1753099" y="4021716"/>
            <a:ext cx="3942851" cy="2577910"/>
            <a:chOff x="1743574" y="4174116"/>
            <a:chExt cx="3942851" cy="2577910"/>
          </a:xfrm>
        </p:grpSpPr>
        <p:sp>
          <p:nvSpPr>
            <p:cNvPr id="91" name="TextBox 90">
              <a:extLst>
                <a:ext uri="{FF2B5EF4-FFF2-40B4-BE49-F238E27FC236}">
                  <a16:creationId xmlns:a16="http://schemas.microsoft.com/office/drawing/2014/main" id="{80A0DAEE-7144-1543-D57D-DEAA73A52B2D}"/>
                </a:ext>
              </a:extLst>
            </p:cNvPr>
            <p:cNvSpPr txBox="1"/>
            <p:nvPr/>
          </p:nvSpPr>
          <p:spPr>
            <a:xfrm>
              <a:off x="1782141" y="4497563"/>
              <a:ext cx="3904284" cy="2254463"/>
            </a:xfrm>
            <a:prstGeom prst="rect">
              <a:avLst/>
            </a:prstGeom>
            <a:noFill/>
          </p:spPr>
          <p:txBody>
            <a:bodyPr wrap="square" lIns="25200" rIns="90000" rtlCol="0">
              <a:spAutoFit/>
            </a:bodyPr>
            <a:lstStyle/>
            <a:p>
              <a:pPr marL="171450" lvl="0" indent="-171450">
                <a:lnSpc>
                  <a:spcPct val="200000"/>
                </a:lnSpc>
                <a:buFont typeface="Arial" panose="020B0604020202020204" pitchFamily="34" charset="0"/>
                <a:buChar cha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Utilize Azure quick start guides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2"/>
                </a:rPr>
                <a:t>1</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3"/>
                </a:rPr>
                <a:t>2,</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4"/>
                </a:rPr>
                <a:t>3,</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5"/>
                </a:rPr>
                <a:t>4,</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6"/>
                </a:rPr>
                <a:t>5</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7"/>
                </a:rPr>
                <a:t>6,</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8"/>
                </a:rPr>
                <a:t>7</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 </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9"/>
                </a:rPr>
                <a:t>8</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Follow step-by-step deployment instructions</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Create basic AI applications</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Learn platform capabilities</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Practice deployment and cleanup</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Build organizational familiarity</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cups a coffee">
              <a:extLst>
                <a:ext uri="{FF2B5EF4-FFF2-40B4-BE49-F238E27FC236}">
                  <a16:creationId xmlns:a16="http://schemas.microsoft.com/office/drawing/2014/main" id="{1F887E69-1BA6-504A-705A-660E8E5AF97D}"/>
                </a:ext>
              </a:extLst>
            </p:cNvPr>
            <p:cNvSpPr txBox="1"/>
            <p:nvPr/>
          </p:nvSpPr>
          <p:spPr>
            <a:xfrm>
              <a:off x="1743574" y="4174116"/>
              <a:ext cx="2487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Getting Started with Azure</a:t>
              </a:r>
            </a:p>
          </p:txBody>
        </p:sp>
      </p:grpSp>
      <p:grpSp>
        <p:nvGrpSpPr>
          <p:cNvPr id="8" name="Group 7">
            <a:extLst>
              <a:ext uri="{FF2B5EF4-FFF2-40B4-BE49-F238E27FC236}">
                <a16:creationId xmlns:a16="http://schemas.microsoft.com/office/drawing/2014/main" id="{B959AA43-CB9F-2653-D965-0A9E9CF327E9}"/>
              </a:ext>
            </a:extLst>
          </p:cNvPr>
          <p:cNvGrpSpPr/>
          <p:nvPr/>
        </p:nvGrpSpPr>
        <p:grpSpPr>
          <a:xfrm>
            <a:off x="7847320" y="4168685"/>
            <a:ext cx="3582680" cy="2208578"/>
            <a:chOff x="7847320" y="4168685"/>
            <a:chExt cx="3582680" cy="2208578"/>
          </a:xfrm>
        </p:grpSpPr>
        <p:sp>
          <p:nvSpPr>
            <p:cNvPr id="116" name="TextBox 115">
              <a:extLst>
                <a:ext uri="{FF2B5EF4-FFF2-40B4-BE49-F238E27FC236}">
                  <a16:creationId xmlns:a16="http://schemas.microsoft.com/office/drawing/2014/main" id="{27130EBF-1A1D-55EA-A430-D4F406462079}"/>
                </a:ext>
              </a:extLst>
            </p:cNvPr>
            <p:cNvSpPr txBox="1"/>
            <p:nvPr/>
          </p:nvSpPr>
          <p:spPr>
            <a:xfrm>
              <a:off x="7885887" y="4492132"/>
              <a:ext cx="3544113" cy="1885131"/>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Start small, think big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Learn from internal deployments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 structured testing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Leverage Azure resources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Iterate based on results</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87E0881B-A878-272E-2418-9D3BF7169E3E}"/>
                </a:ext>
              </a:extLst>
            </p:cNvPr>
            <p:cNvSpPr txBox="1"/>
            <p:nvPr/>
          </p:nvSpPr>
          <p:spPr>
            <a:xfrm>
              <a:off x="7847320" y="4168685"/>
              <a:ext cx="2487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Getting Started with Azure</a:t>
              </a:r>
            </a:p>
          </p:txBody>
        </p:sp>
      </p:grpSp>
      <p:grpSp>
        <p:nvGrpSpPr>
          <p:cNvPr id="19" name="Group 18">
            <a:extLst>
              <a:ext uri="{FF2B5EF4-FFF2-40B4-BE49-F238E27FC236}">
                <a16:creationId xmlns:a16="http://schemas.microsoft.com/office/drawing/2014/main" id="{76838FE8-5BCF-7A2F-2FAE-420F7442C9C6}"/>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914EB60A-91C0-3A86-1E65-B20E1BFE4C13}"/>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prstClr val="white"/>
                  </a:solidFill>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F8EF159F-60D6-0D54-5FC2-CD6E76A87B75}"/>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3E73FD32-9743-2F1F-CF97-C47950ECDE34}"/>
              </a:ext>
            </a:extLst>
          </p:cNvPr>
          <p:cNvGrpSpPr/>
          <p:nvPr/>
        </p:nvGrpSpPr>
        <p:grpSpPr>
          <a:xfrm>
            <a:off x="583443" y="670284"/>
            <a:ext cx="977055" cy="1246163"/>
            <a:chOff x="583443" y="670284"/>
            <a:chExt cx="977055" cy="1246163"/>
          </a:xfrm>
        </p:grpSpPr>
        <p:sp>
          <p:nvSpPr>
            <p:cNvPr id="28" name="Овал 13">
              <a:extLst>
                <a:ext uri="{FF2B5EF4-FFF2-40B4-BE49-F238E27FC236}">
                  <a16:creationId xmlns:a16="http://schemas.microsoft.com/office/drawing/2014/main" id="{6CCAEE24-A64C-A6AC-71A0-651FDB1D696A}"/>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4BE7E6EB-36BD-7F16-7AAF-B97075092321}"/>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483809EB-27A9-1634-F51B-758F50B6581C}"/>
              </a:ext>
            </a:extLst>
          </p:cNvPr>
          <p:cNvGrpSpPr/>
          <p:nvPr/>
        </p:nvGrpSpPr>
        <p:grpSpPr>
          <a:xfrm>
            <a:off x="583442" y="4208825"/>
            <a:ext cx="977056" cy="1236298"/>
            <a:chOff x="583442" y="4208825"/>
            <a:chExt cx="977056" cy="1236298"/>
          </a:xfrm>
        </p:grpSpPr>
        <p:sp>
          <p:nvSpPr>
            <p:cNvPr id="92" name="Овал 13">
              <a:extLst>
                <a:ext uri="{FF2B5EF4-FFF2-40B4-BE49-F238E27FC236}">
                  <a16:creationId xmlns:a16="http://schemas.microsoft.com/office/drawing/2014/main" id="{0C71C546-AFE5-7561-1CA2-1C9BBCA381A7}"/>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2B06F5E3-9692-3D18-B826-FDAEE30FEC66}"/>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541EA1C8-279F-D04A-DA0D-E5250B3664A0}"/>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A06FAFC1-A968-BA45-457B-2D7339CBE40B}"/>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427D421B-C58E-532F-ECA3-F8022CB87F39}"/>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3090516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707B5-15D5-5169-994A-D4689D88B8D2}"/>
            </a:ext>
          </a:extLst>
        </p:cNvPr>
        <p:cNvGrpSpPr/>
        <p:nvPr/>
      </p:nvGrpSpPr>
      <p:grpSpPr>
        <a:xfrm>
          <a:off x="0" y="0"/>
          <a:ext cx="0" cy="0"/>
          <a:chOff x="0" y="0"/>
          <a:chExt cx="0" cy="0"/>
        </a:xfrm>
      </p:grpSpPr>
      <p:sp>
        <p:nvSpPr>
          <p:cNvPr id="97" name="Rectangle: Single Corner Rounded 3">
            <a:extLst>
              <a:ext uri="{FF2B5EF4-FFF2-40B4-BE49-F238E27FC236}">
                <a16:creationId xmlns:a16="http://schemas.microsoft.com/office/drawing/2014/main" id="{C51C6CD9-B3C1-1FD1-6979-A18B14FCCF36}"/>
              </a:ext>
            </a:extLst>
          </p:cNvPr>
          <p:cNvSpPr/>
          <p:nvPr/>
        </p:nvSpPr>
        <p:spPr>
          <a:xfrm flipH="1">
            <a:off x="750939" y="517681"/>
            <a:ext cx="10315833"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5" name="Freeform: Shape 144">
            <a:extLst>
              <a:ext uri="{FF2B5EF4-FFF2-40B4-BE49-F238E27FC236}">
                <a16:creationId xmlns:a16="http://schemas.microsoft.com/office/drawing/2014/main" id="{B343FF4E-7387-24A8-FC90-21C0C2EBED1B}"/>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93" name="Group 92">
            <a:extLst>
              <a:ext uri="{FF2B5EF4-FFF2-40B4-BE49-F238E27FC236}">
                <a16:creationId xmlns:a16="http://schemas.microsoft.com/office/drawing/2014/main" id="{B289E593-D6D9-AC06-3FD9-A49473BF75C7}"/>
              </a:ext>
            </a:extLst>
          </p:cNvPr>
          <p:cNvGrpSpPr/>
          <p:nvPr/>
        </p:nvGrpSpPr>
        <p:grpSpPr>
          <a:xfrm>
            <a:off x="10561900" y="5273393"/>
            <a:ext cx="1470297" cy="600635"/>
            <a:chOff x="14547068" y="3046436"/>
            <a:chExt cx="3417861" cy="1396240"/>
          </a:xfrm>
          <a:solidFill>
            <a:schemeClr val="bg1"/>
          </a:solidFill>
        </p:grpSpPr>
        <p:sp>
          <p:nvSpPr>
            <p:cNvPr id="94" name="Freeform 93">
              <a:extLst>
                <a:ext uri="{FF2B5EF4-FFF2-40B4-BE49-F238E27FC236}">
                  <a16:creationId xmlns:a16="http://schemas.microsoft.com/office/drawing/2014/main" id="{19FB2BA2-FFAD-9DCB-6A16-042755AAA239}"/>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5" name="Freeform 94">
              <a:extLst>
                <a:ext uri="{FF2B5EF4-FFF2-40B4-BE49-F238E27FC236}">
                  <a16:creationId xmlns:a16="http://schemas.microsoft.com/office/drawing/2014/main" id="{96A3DF14-4A83-84C8-3B0E-5586584C3C77}"/>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F063EA26-981C-F096-2E6A-85EA5943D7EF}"/>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64" name="moving straight is what we do">
            <a:extLst>
              <a:ext uri="{FF2B5EF4-FFF2-40B4-BE49-F238E27FC236}">
                <a16:creationId xmlns:a16="http://schemas.microsoft.com/office/drawing/2014/main" id="{6EA20128-008D-DCB3-517A-8AE5151586F7}"/>
              </a:ext>
            </a:extLst>
          </p:cNvPr>
          <p:cNvSpPr txBox="1"/>
          <p:nvPr/>
        </p:nvSpPr>
        <p:spPr>
          <a:xfrm>
            <a:off x="1173975" y="768835"/>
            <a:ext cx="50498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Implementing Responsible AI</a:t>
            </a:r>
          </a:p>
        </p:txBody>
      </p:sp>
      <p:sp>
        <p:nvSpPr>
          <p:cNvPr id="66" name="Rectangle: Single Corner Rounded 39">
            <a:extLst>
              <a:ext uri="{FF2B5EF4-FFF2-40B4-BE49-F238E27FC236}">
                <a16:creationId xmlns:a16="http://schemas.microsoft.com/office/drawing/2014/main" id="{4C34DC75-002B-EEC6-AAF0-06170F824F75}"/>
              </a:ext>
            </a:extLst>
          </p:cNvPr>
          <p:cNvSpPr/>
          <p:nvPr/>
        </p:nvSpPr>
        <p:spPr>
          <a:xfrm>
            <a:off x="1173975" y="1482675"/>
            <a:ext cx="9892798" cy="4944140"/>
          </a:xfrm>
          <a:prstGeom prst="round1Rect">
            <a:avLst>
              <a:gd name="adj" fmla="val 8736"/>
            </a:avLst>
          </a:prstGeom>
          <a:solidFill>
            <a:schemeClr val="bg1"/>
          </a:solidFill>
          <a:ln>
            <a:noFill/>
          </a:ln>
          <a:effectLst>
            <a:outerShdw blurRad="4445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74" name="Table 73">
            <a:extLst>
              <a:ext uri="{FF2B5EF4-FFF2-40B4-BE49-F238E27FC236}">
                <a16:creationId xmlns:a16="http://schemas.microsoft.com/office/drawing/2014/main" id="{2469BE64-4258-0768-4D06-1611048FCB10}"/>
              </a:ext>
            </a:extLst>
          </p:cNvPr>
          <p:cNvGraphicFramePr>
            <a:graphicFrameLocks noGrp="1"/>
          </p:cNvGraphicFramePr>
          <p:nvPr>
            <p:extLst>
              <p:ext uri="{D42A27DB-BD31-4B8C-83A1-F6EECF244321}">
                <p14:modId xmlns:p14="http://schemas.microsoft.com/office/powerpoint/2010/main" val="3384379756"/>
              </p:ext>
            </p:extLst>
          </p:nvPr>
        </p:nvGraphicFramePr>
        <p:xfrm>
          <a:off x="1423337" y="2225351"/>
          <a:ext cx="9132363" cy="2782525"/>
        </p:xfrm>
        <a:graphic>
          <a:graphicData uri="http://schemas.openxmlformats.org/drawingml/2006/table">
            <a:tbl>
              <a:tblPr firstRow="1" bandRow="1">
                <a:tableStyleId>{8EC20E35-A176-4012-BC5E-935CFFF8708E}</a:tableStyleId>
              </a:tblPr>
              <a:tblGrid>
                <a:gridCol w="2961850">
                  <a:extLst>
                    <a:ext uri="{9D8B030D-6E8A-4147-A177-3AD203B41FA5}">
                      <a16:colId xmlns:a16="http://schemas.microsoft.com/office/drawing/2014/main" val="2605795613"/>
                    </a:ext>
                  </a:extLst>
                </a:gridCol>
                <a:gridCol w="2959510">
                  <a:extLst>
                    <a:ext uri="{9D8B030D-6E8A-4147-A177-3AD203B41FA5}">
                      <a16:colId xmlns:a16="http://schemas.microsoft.com/office/drawing/2014/main" val="424863453"/>
                    </a:ext>
                  </a:extLst>
                </a:gridCol>
                <a:gridCol w="3211003">
                  <a:extLst>
                    <a:ext uri="{9D8B030D-6E8A-4147-A177-3AD203B41FA5}">
                      <a16:colId xmlns:a16="http://schemas.microsoft.com/office/drawing/2014/main" val="2510247906"/>
                    </a:ext>
                  </a:extLst>
                </a:gridCol>
              </a:tblGrid>
              <a:tr h="1234857">
                <a:tc>
                  <a:txBody>
                    <a:bodyPr/>
                    <a:lstStyle/>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Regulatory compliance </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Alignment with organizational values </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Integration of ethical frameworks</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Protection of user rights</a:t>
                      </a: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IN" sz="1100" b="1">
                        <a:solidFill>
                          <a:schemeClr val="bg2">
                            <a:lumMod val="10000"/>
                          </a:schemeClr>
                        </a:solidFill>
                        <a:latin typeface="Century Gothic" panose="020B0502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1"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Governance</a:t>
                      </a:r>
                      <a:r>
                        <a:rPr lang="en-IN"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(Policy creation, Risk identification, Compliance documentation, Ethical standards setting)</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1">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Management</a:t>
                      </a:r>
                      <a:r>
                        <a:rPr lang="en-IN" sz="1100" b="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a:t>
                      </a:r>
                      <a:r>
                        <a:rPr lang="en-IN" sz="1100" b="0" err="1">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MLOps</a:t>
                      </a:r>
                      <a:r>
                        <a:rPr lang="en-IN" sz="1100" b="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a:t>
                      </a:r>
                      <a:r>
                        <a:rPr lang="en-IN" sz="1100" b="0" err="1">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GenAIOps</a:t>
                      </a:r>
                      <a:r>
                        <a:rPr lang="en-IN" sz="1100" b="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Deployment oversight, Continuous monitoring, Cost optimization, Model production management</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1">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Security:</a:t>
                      </a:r>
                      <a:r>
                        <a:rPr lang="en-IN" sz="1100" b="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Regular assessments, System protection, Confidentiality, Integrity, Availability; Threat mitigation: Adversarial attacks; Data breaches</a:t>
                      </a:r>
                    </a:p>
                  </a:txBody>
                  <a:tcPr marL="180000" marR="180000" marT="180000" marB="180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hlinkClick r:id="rId3"/>
                        </a:rPr>
                        <a:t>AI Impact Assessment Template </a:t>
                      </a: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hlinkClick r:id="rId4"/>
                        </a:rPr>
                        <a:t>Human-AI eXperience Toolkit </a:t>
                      </a: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hlinkClick r:id="rId5"/>
                        </a:rPr>
                        <a:t>Responsible AI Maturity Model</a:t>
                      </a: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0" marR="0" lvl="0" indent="0" algn="l" defTabSz="825500" eaLnBrk="1" fontAlgn="auto" latinLnBrk="0" hangingPunct="1">
                        <a:lnSpc>
                          <a:spcPts val="1580"/>
                        </a:lnSpc>
                        <a:spcBef>
                          <a:spcPts val="0"/>
                        </a:spcBef>
                        <a:spcAft>
                          <a:spcPts val="0"/>
                        </a:spcAft>
                        <a:buClrTx/>
                        <a:buSzTx/>
                        <a:buFont typeface="Arial" panose="020B0604020202020204" pitchFamily="34" charset="0"/>
                        <a:buNone/>
                        <a:tabLst/>
                        <a:defRPr/>
                      </a:pPr>
                      <a:endPar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hlinkClick r:id="rId6"/>
                        </a:rPr>
                        <a:t>Workload Team Guidelines</a:t>
                      </a:r>
                      <a:endParaRPr lang="en-IN" sz="1100" b="0" i="0" u="none" strike="noStrike" cap="none" spc="0" baseline="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txBody>
                  <a:tcPr marL="180000" marR="180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29378837"/>
                  </a:ext>
                </a:extLst>
              </a:tr>
            </a:tbl>
          </a:graphicData>
        </a:graphic>
      </p:graphicFrame>
      <p:sp>
        <p:nvSpPr>
          <p:cNvPr id="68" name="Rectangle: Single Corner Rounded 42">
            <a:extLst>
              <a:ext uri="{FF2B5EF4-FFF2-40B4-BE49-F238E27FC236}">
                <a16:creationId xmlns:a16="http://schemas.microsoft.com/office/drawing/2014/main" id="{8FD74133-1E98-9D1E-0DFC-BE774B3888A4}"/>
              </a:ext>
            </a:extLst>
          </p:cNvPr>
          <p:cNvSpPr/>
          <p:nvPr/>
        </p:nvSpPr>
        <p:spPr>
          <a:xfrm>
            <a:off x="1423337" y="1817849"/>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Define </a:t>
            </a:r>
            <a:r>
              <a:rPr lang="en-US" sz="1200" b="1">
                <a:solidFill>
                  <a:prstClr val="white"/>
                </a:solidFill>
                <a:latin typeface="Roboto" panose="02000000000000000000" pitchFamily="2" charset="0"/>
                <a:ea typeface="Roboto" panose="02000000000000000000" pitchFamily="2" charset="0"/>
                <a:cs typeface="Roboto" panose="02000000000000000000" pitchFamily="2" charset="0"/>
              </a:rPr>
              <a:t>your </a:t>
            </a: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Responsible AI Principles </a:t>
            </a:r>
          </a:p>
        </p:txBody>
      </p:sp>
      <p:sp>
        <p:nvSpPr>
          <p:cNvPr id="75" name="Rectangle: Single Corner Rounded 42">
            <a:extLst>
              <a:ext uri="{FF2B5EF4-FFF2-40B4-BE49-F238E27FC236}">
                <a16:creationId xmlns:a16="http://schemas.microsoft.com/office/drawing/2014/main" id="{579E38B3-ECEC-A2FF-102A-051277C5C4AC}"/>
              </a:ext>
            </a:extLst>
          </p:cNvPr>
          <p:cNvSpPr/>
          <p:nvPr/>
        </p:nvSpPr>
        <p:spPr>
          <a:xfrm>
            <a:off x="4404497" y="1818932"/>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Core Implementation Processes</a:t>
            </a:r>
          </a:p>
        </p:txBody>
      </p:sp>
      <p:sp>
        <p:nvSpPr>
          <p:cNvPr id="76" name="Rectangle: Single Corner Rounded 42">
            <a:extLst>
              <a:ext uri="{FF2B5EF4-FFF2-40B4-BE49-F238E27FC236}">
                <a16:creationId xmlns:a16="http://schemas.microsoft.com/office/drawing/2014/main" id="{7B770632-CCDD-BC35-9F0A-CF61ADB8ED38}"/>
              </a:ext>
            </a:extLst>
          </p:cNvPr>
          <p:cNvSpPr/>
          <p:nvPr/>
        </p:nvSpPr>
        <p:spPr>
          <a:xfrm>
            <a:off x="7374192" y="1817848"/>
            <a:ext cx="3181507" cy="389811"/>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Microsoft's Planning Tools</a:t>
            </a:r>
          </a:p>
        </p:txBody>
      </p:sp>
    </p:spTree>
    <p:extLst>
      <p:ext uri="{BB962C8B-B14F-4D97-AF65-F5344CB8AC3E}">
        <p14:creationId xmlns:p14="http://schemas.microsoft.com/office/powerpoint/2010/main" val="2009162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9E38D-B493-D296-E8B8-95DE841C48B8}"/>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E588807C-C5AF-60E3-7622-40A0533C989D}"/>
              </a:ext>
            </a:extLst>
          </p:cNvPr>
          <p:cNvSpPr txBox="1"/>
          <p:nvPr/>
        </p:nvSpPr>
        <p:spPr>
          <a:xfrm>
            <a:off x="200025" y="51193"/>
            <a:ext cx="1040892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Microsoft's Responsible AI framework</a:t>
            </a:r>
          </a:p>
        </p:txBody>
      </p:sp>
      <p:pic>
        <p:nvPicPr>
          <p:cNvPr id="1026" name="Picture 2" descr="Diagram that shows the Microsoft Responsible AI framework.">
            <a:extLst>
              <a:ext uri="{FF2B5EF4-FFF2-40B4-BE49-F238E27FC236}">
                <a16:creationId xmlns:a16="http://schemas.microsoft.com/office/drawing/2014/main" id="{0C1A2032-5287-3B70-A62C-2EA534074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 y="667174"/>
            <a:ext cx="11266999" cy="613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669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97A9-F8EC-288C-238A-32526C841455}"/>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8613720A-CFF9-2DA8-D33E-86F3A924AFBD}"/>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EAD24F76-A5E0-99DC-3A33-2FADC7A2FBEC}"/>
              </a:ext>
            </a:extLst>
          </p:cNvPr>
          <p:cNvSpPr/>
          <p:nvPr/>
        </p:nvSpPr>
        <p:spPr>
          <a:xfrm>
            <a:off x="532129"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5AA18D4C-0085-2DAA-6FC9-3A20CBF5B0E9}"/>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95597049-12A5-683B-42EC-9FC8C07FC764}"/>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4D5C5D13-8E2D-D686-56E8-4659C763A5E6}"/>
              </a:ext>
            </a:extLst>
          </p:cNvPr>
          <p:cNvGrpSpPr/>
          <p:nvPr/>
        </p:nvGrpSpPr>
        <p:grpSpPr>
          <a:xfrm>
            <a:off x="1305423" y="264100"/>
            <a:ext cx="4261345" cy="2855550"/>
            <a:chOff x="1743574" y="635575"/>
            <a:chExt cx="3404308" cy="2855550"/>
          </a:xfrm>
        </p:grpSpPr>
        <p:sp>
          <p:nvSpPr>
            <p:cNvPr id="23" name="TextBox 22">
              <a:extLst>
                <a:ext uri="{FF2B5EF4-FFF2-40B4-BE49-F238E27FC236}">
                  <a16:creationId xmlns:a16="http://schemas.microsoft.com/office/drawing/2014/main" id="{0C22B3D5-E044-C90C-7163-EF11B6556CA6}"/>
                </a:ext>
              </a:extLst>
            </p:cNvPr>
            <p:cNvSpPr txBox="1"/>
            <p:nvPr/>
          </p:nvSpPr>
          <p:spPr>
            <a:xfrm>
              <a:off x="1782142" y="959022"/>
              <a:ext cx="3365740" cy="2532103"/>
            </a:xfrm>
            <a:prstGeom prst="rect">
              <a:avLst/>
            </a:prstGeom>
            <a:noFill/>
          </p:spPr>
          <p:txBody>
            <a:bodyPr wrap="square" lIns="25200" rIns="90000" rtlCol="0">
              <a:spAutoFit/>
            </a:bodyPr>
            <a:lstStyle/>
            <a:p>
              <a:pPr marL="0" marR="0" lvl="0" indent="0" algn="l" defTabSz="457200" rtl="0" eaLnBrk="1" fontAlgn="auto" latinLnBrk="0" hangingPunct="1">
                <a:lnSpc>
                  <a:spcPts val="1580"/>
                </a:lnSpc>
                <a:spcBef>
                  <a:spcPts val="0"/>
                </a:spcBef>
                <a:spcAft>
                  <a:spcPts val="0"/>
                </a:spcAft>
                <a:buClrTx/>
                <a:buSzTx/>
                <a:buFontTx/>
                <a:buNone/>
                <a:tabLst/>
                <a:defRPr/>
              </a:pP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 Cases: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Writing emails.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Summarizing text.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Transcribing and analyzing conversations. </a:t>
              </a:r>
              <a:endParaRPr lang="en-US" sz="90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L="0" marR="0" lvl="0" indent="0" algn="l" defTabSz="457200" rtl="0" eaLnBrk="1" fontAlgn="auto" latinLnBrk="0" hangingPunct="1">
                <a:lnSpc>
                  <a:spcPts val="1580"/>
                </a:lnSpc>
                <a:spcBef>
                  <a:spcPts val="0"/>
                </a:spcBef>
                <a:spcAft>
                  <a:spcPts val="0"/>
                </a:spcAft>
                <a:buClrTx/>
                <a:buSzTx/>
                <a:buFontTx/>
                <a:buNone/>
                <a:tabLst/>
                <a:defRPr/>
              </a:pP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Solution: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Deploy a secure, enterprise-specific ChatGPT-like bot through Azure OpenAI or Microsoft Copilot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bot is dedicated to the organization and hosted within the customer’s tenant (Copilot or Azure OpenAI powered Bot).</a:t>
              </a:r>
              <a:endParaRPr lang="en-US" sz="90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R="0" lvl="0" algn="l" defTabSz="457200" rtl="0" eaLnBrk="1" fontAlgn="auto" latinLnBrk="0" hangingPunct="1">
                <a:lnSpc>
                  <a:spcPts val="1580"/>
                </a:lnSpc>
                <a:spcBef>
                  <a:spcPts val="0"/>
                </a:spcBef>
                <a:spcAft>
                  <a:spcPts val="0"/>
                </a:spcAft>
                <a:buClrTx/>
                <a:buSzTx/>
                <a:tabLst/>
                <a:defRPr/>
              </a:pP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Governance:</a:t>
              </a:r>
            </a:p>
            <a:p>
              <a:pPr marR="0" lvl="0" algn="l" defTabSz="457200" rtl="0" eaLnBrk="1" fontAlgn="auto" latinLnBrk="0" hangingPunct="1">
                <a:lnSpc>
                  <a:spcPts val="1580"/>
                </a:lnSpc>
                <a:spcBef>
                  <a:spcPts val="0"/>
                </a:spcBef>
                <a:spcAft>
                  <a:spcPts val="0"/>
                </a:spcAft>
                <a:buClrTx/>
                <a:buSzTx/>
                <a:tabLst/>
                <a:defRPr/>
              </a:pPr>
              <a:r>
                <a:rPr kumimoji="0" lang="en-US" sz="90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 central team oversees governance, ensuring security, scalability, reusability, Responsible AI practices, cost management, and chargeback mechanisms.</a:t>
              </a:r>
              <a:endParaRPr kumimoji="0" lang="en-IN" sz="90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cups a coffee">
              <a:extLst>
                <a:ext uri="{FF2B5EF4-FFF2-40B4-BE49-F238E27FC236}">
                  <a16:creationId xmlns:a16="http://schemas.microsoft.com/office/drawing/2014/main" id="{6B1555F1-3D83-D4CE-6380-EDA506B5B5AF}"/>
                </a:ext>
              </a:extLst>
            </p:cNvPr>
            <p:cNvSpPr txBox="1"/>
            <p:nvPr/>
          </p:nvSpPr>
          <p:spPr>
            <a:xfrm>
              <a:off x="1743574" y="635575"/>
              <a:ext cx="3404308"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Enterprise ChatGPT AI</a:t>
              </a:r>
            </a:p>
          </p:txBody>
        </p:sp>
      </p:grpSp>
      <p:grpSp>
        <p:nvGrpSpPr>
          <p:cNvPr id="4" name="Group 3">
            <a:extLst>
              <a:ext uri="{FF2B5EF4-FFF2-40B4-BE49-F238E27FC236}">
                <a16:creationId xmlns:a16="http://schemas.microsoft.com/office/drawing/2014/main" id="{5B0015D4-1991-6310-4EF8-E188853CA400}"/>
              </a:ext>
            </a:extLst>
          </p:cNvPr>
          <p:cNvGrpSpPr/>
          <p:nvPr/>
        </p:nvGrpSpPr>
        <p:grpSpPr>
          <a:xfrm>
            <a:off x="7492668" y="196133"/>
            <a:ext cx="4670763" cy="2239997"/>
            <a:chOff x="7764986" y="643808"/>
            <a:chExt cx="3853617" cy="2239997"/>
          </a:xfrm>
        </p:grpSpPr>
        <p:sp>
          <p:nvSpPr>
            <p:cNvPr id="66" name="TextBox 65">
              <a:extLst>
                <a:ext uri="{FF2B5EF4-FFF2-40B4-BE49-F238E27FC236}">
                  <a16:creationId xmlns:a16="http://schemas.microsoft.com/office/drawing/2014/main" id="{704B9D9C-9D8B-50BF-F3DE-DA297C36B983}"/>
                </a:ext>
              </a:extLst>
            </p:cNvPr>
            <p:cNvSpPr txBox="1"/>
            <p:nvPr/>
          </p:nvSpPr>
          <p:spPr>
            <a:xfrm>
              <a:off x="7764986" y="967255"/>
              <a:ext cx="3853617" cy="1916550"/>
            </a:xfrm>
            <a:prstGeom prst="rect">
              <a:avLst/>
            </a:prstGeom>
            <a:noFill/>
          </p:spPr>
          <p:txBody>
            <a:bodyPr wrap="square" lIns="25200" rIns="90000" rtlCol="0">
              <a:spAutoFit/>
            </a:bodyPr>
            <a:lstStyle/>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Departments like IT, HR, and Procurement need Enterprise ChatGPT functionality to interact with their own data.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Data  must be converted to vectors and stored in vector databases before use.</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Building this capability requires software development skills and technical expertise.</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Implementation relies on tools like Copilot Studio, Azure AI Search, and Azure OpenAI.</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 central team manages and develops these capabilities for the organization.</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Through each implementation, the central team gains valuable experience in data processing, integration patterns, and domain-specific requirements.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End users receive a ready-to-use RAG chatbot for accessing their department's data</a:t>
              </a:r>
              <a:endParaRPr kumimoji="0" lang="en-IN"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3E1ED705-89E6-FE7E-04C1-487D62E99DC3}"/>
                </a:ext>
              </a:extLst>
            </p:cNvPr>
            <p:cNvSpPr txBox="1"/>
            <p:nvPr/>
          </p:nvSpPr>
          <p:spPr>
            <a:xfrm>
              <a:off x="7836442" y="643808"/>
              <a:ext cx="2878425"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Delivery </a:t>
              </a:r>
              <a:r>
                <a:rPr lang="en-US" sz="1400" b="1" cap="none" spc="0">
                  <a:solidFill>
                    <a:prstClr val="black"/>
                  </a:solidFill>
                  <a:latin typeface="Roboto" panose="02000000000000000000" pitchFamily="2" charset="0"/>
                  <a:ea typeface="Roboto" panose="02000000000000000000" pitchFamily="2" charset="0"/>
                  <a:cs typeface="Roboto" panose="02000000000000000000" pitchFamily="2" charset="0"/>
                </a:rPr>
                <a:t>of more complex solutions </a:t>
              </a:r>
              <a:endPar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grpSp>
        <p:nvGrpSpPr>
          <p:cNvPr id="5" name="Group 4">
            <a:extLst>
              <a:ext uri="{FF2B5EF4-FFF2-40B4-BE49-F238E27FC236}">
                <a16:creationId xmlns:a16="http://schemas.microsoft.com/office/drawing/2014/main" id="{B1038B35-1C27-19B5-7973-3E8D647E92AB}"/>
              </a:ext>
            </a:extLst>
          </p:cNvPr>
          <p:cNvGrpSpPr/>
          <p:nvPr/>
        </p:nvGrpSpPr>
        <p:grpSpPr>
          <a:xfrm>
            <a:off x="1287124" y="3756774"/>
            <a:ext cx="4727441" cy="2855550"/>
            <a:chOff x="1743574" y="4174116"/>
            <a:chExt cx="3695857" cy="2855550"/>
          </a:xfrm>
        </p:grpSpPr>
        <p:sp>
          <p:nvSpPr>
            <p:cNvPr id="91" name="TextBox 90">
              <a:extLst>
                <a:ext uri="{FF2B5EF4-FFF2-40B4-BE49-F238E27FC236}">
                  <a16:creationId xmlns:a16="http://schemas.microsoft.com/office/drawing/2014/main" id="{5A016FAA-C254-50C1-515C-F039D49CB428}"/>
                </a:ext>
              </a:extLst>
            </p:cNvPr>
            <p:cNvSpPr txBox="1"/>
            <p:nvPr/>
          </p:nvSpPr>
          <p:spPr>
            <a:xfrm>
              <a:off x="1782141" y="4497563"/>
              <a:ext cx="3657290" cy="2532103"/>
            </a:xfrm>
            <a:prstGeom prst="rect">
              <a:avLst/>
            </a:prstGeom>
            <a:noFill/>
          </p:spPr>
          <p:txBody>
            <a:bodyPr wrap="square" lIns="25200" rIns="90000" rtlCol="0">
              <a:spAutoFit/>
            </a:bodyPr>
            <a:lstStyle/>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Demand for AI-powered data solutions is growing exponentially across the organization.</a:t>
              </a:r>
              <a:endParaRPr lang="en-US" sz="90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central team cannot scale to deliver individual solutions for every use case request.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Instead of direct delivery, the team shifts to providing reusable capabilities:</a:t>
              </a:r>
            </a:p>
            <a:p>
              <a:pPr marL="628650" lvl="1" indent="-171450">
                <a:lnSpc>
                  <a:spcPts val="1580"/>
                </a:lnSpc>
                <a:buFont typeface="Courier New" panose="02070309020205020404" pitchFamily="49" charset="0"/>
                <a:buChar char="o"/>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RAG-as-a-Service solutions </a:t>
              </a:r>
            </a:p>
            <a:p>
              <a:pPr marL="628650" lvl="1" indent="-171450">
                <a:lnSpc>
                  <a:spcPts val="1580"/>
                </a:lnSpc>
                <a:buFont typeface="Courier New" panose="02070309020205020404" pitchFamily="49" charset="0"/>
                <a:buChar char="o"/>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Complete AI platforms with pre-configured tools </a:t>
              </a:r>
              <a:endParaRPr lang="en-US" sz="90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These platforms include all necessary software and infrastructure components.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Product teams in different business lines can now independently build and deploy their own use cases.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This transformation changes the central team's role from solution provider to capability enabler, allowing for better organizational scaling.</a:t>
              </a:r>
              <a:endParaRPr kumimoji="0" lang="en-IN"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cups a coffee">
              <a:extLst>
                <a:ext uri="{FF2B5EF4-FFF2-40B4-BE49-F238E27FC236}">
                  <a16:creationId xmlns:a16="http://schemas.microsoft.com/office/drawing/2014/main" id="{674FA533-3670-48E9-1D6F-50DC5A8FEEDC}"/>
                </a:ext>
              </a:extLst>
            </p:cNvPr>
            <p:cNvSpPr txBox="1"/>
            <p:nvPr/>
          </p:nvSpPr>
          <p:spPr>
            <a:xfrm>
              <a:off x="1743574" y="4174116"/>
              <a:ext cx="306699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From solution provider to capability enabler</a:t>
              </a:r>
            </a:p>
          </p:txBody>
        </p:sp>
      </p:grpSp>
      <p:grpSp>
        <p:nvGrpSpPr>
          <p:cNvPr id="19" name="Group 18">
            <a:extLst>
              <a:ext uri="{FF2B5EF4-FFF2-40B4-BE49-F238E27FC236}">
                <a16:creationId xmlns:a16="http://schemas.microsoft.com/office/drawing/2014/main" id="{E467B190-6149-FEBF-3593-8929812F3D15}"/>
              </a:ext>
            </a:extLst>
          </p:cNvPr>
          <p:cNvGrpSpPr/>
          <p:nvPr/>
        </p:nvGrpSpPr>
        <p:grpSpPr>
          <a:xfrm>
            <a:off x="6428780" y="230842"/>
            <a:ext cx="967410" cy="1236819"/>
            <a:chOff x="6685955" y="678517"/>
            <a:chExt cx="967410" cy="1236819"/>
          </a:xfrm>
        </p:grpSpPr>
        <p:sp>
          <p:nvSpPr>
            <p:cNvPr id="67" name="Овал 13">
              <a:extLst>
                <a:ext uri="{FF2B5EF4-FFF2-40B4-BE49-F238E27FC236}">
                  <a16:creationId xmlns:a16="http://schemas.microsoft.com/office/drawing/2014/main" id="{1C737763-1148-BA59-E716-A49595B12AB1}"/>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D8929D27-6DB6-84DB-761D-C3F9214D8506}"/>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895AC786-F003-D0FC-D5C9-4EC57BF058F3}"/>
              </a:ext>
            </a:extLst>
          </p:cNvPr>
          <p:cNvGrpSpPr/>
          <p:nvPr/>
        </p:nvGrpSpPr>
        <p:grpSpPr>
          <a:xfrm>
            <a:off x="145293" y="298809"/>
            <a:ext cx="977055" cy="1246163"/>
            <a:chOff x="583443" y="670284"/>
            <a:chExt cx="977055" cy="1246163"/>
          </a:xfrm>
        </p:grpSpPr>
        <p:sp>
          <p:nvSpPr>
            <p:cNvPr id="28" name="Овал 13">
              <a:extLst>
                <a:ext uri="{FF2B5EF4-FFF2-40B4-BE49-F238E27FC236}">
                  <a16:creationId xmlns:a16="http://schemas.microsoft.com/office/drawing/2014/main" id="{71C29C5E-90BD-4AB8-9390-7D6442FAC612}"/>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rgbClr val="9F9FA0"/>
                  </a:solidFill>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D2BF061C-E941-835D-6961-90BD7C808E1F}"/>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84C87E8A-D9B0-D2D6-73FC-6489505D52EF}"/>
              </a:ext>
            </a:extLst>
          </p:cNvPr>
          <p:cNvGrpSpPr/>
          <p:nvPr/>
        </p:nvGrpSpPr>
        <p:grpSpPr>
          <a:xfrm>
            <a:off x="98071" y="3791483"/>
            <a:ext cx="977056" cy="1236298"/>
            <a:chOff x="583442" y="4208825"/>
            <a:chExt cx="977056" cy="1236298"/>
          </a:xfrm>
        </p:grpSpPr>
        <p:sp>
          <p:nvSpPr>
            <p:cNvPr id="92" name="Овал 13">
              <a:extLst>
                <a:ext uri="{FF2B5EF4-FFF2-40B4-BE49-F238E27FC236}">
                  <a16:creationId xmlns:a16="http://schemas.microsoft.com/office/drawing/2014/main" id="{79253941-5E7F-3D08-46AE-3F12E9A4DBA7}"/>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prstClr val="white"/>
                  </a:solidFill>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455A3980-5A19-99F2-6F44-9F31F05EBE77}"/>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D3C2CE41-FD6D-DDE6-AFCF-2A923777EA7A}"/>
              </a:ext>
            </a:extLst>
          </p:cNvPr>
          <p:cNvGrpSpPr/>
          <p:nvPr/>
        </p:nvGrpSpPr>
        <p:grpSpPr>
          <a:xfrm>
            <a:off x="6183630" y="3654322"/>
            <a:ext cx="967411" cy="1241730"/>
            <a:chOff x="6696833" y="4203394"/>
            <a:chExt cx="967411" cy="1241730"/>
          </a:xfrm>
        </p:grpSpPr>
        <p:sp>
          <p:nvSpPr>
            <p:cNvPr id="117" name="Овал 13">
              <a:extLst>
                <a:ext uri="{FF2B5EF4-FFF2-40B4-BE49-F238E27FC236}">
                  <a16:creationId xmlns:a16="http://schemas.microsoft.com/office/drawing/2014/main" id="{6A0993E0-EF81-2C9E-561E-8D37054A4E2D}"/>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rgbClr val="9F9FA0"/>
                  </a:solidFill>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5CD6D8F3-4017-6EC4-085A-4104598C102E}"/>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grpSp>
        <p:nvGrpSpPr>
          <p:cNvPr id="7" name="Group 6">
            <a:extLst>
              <a:ext uri="{FF2B5EF4-FFF2-40B4-BE49-F238E27FC236}">
                <a16:creationId xmlns:a16="http://schemas.microsoft.com/office/drawing/2014/main" id="{95D6816C-CDEB-46CB-E08E-ABDBDC921C6E}"/>
              </a:ext>
            </a:extLst>
          </p:cNvPr>
          <p:cNvGrpSpPr/>
          <p:nvPr/>
        </p:nvGrpSpPr>
        <p:grpSpPr>
          <a:xfrm>
            <a:off x="7242583" y="3518739"/>
            <a:ext cx="4949417" cy="3060735"/>
            <a:chOff x="1743574" y="4174116"/>
            <a:chExt cx="3695857" cy="3060735"/>
          </a:xfrm>
        </p:grpSpPr>
        <p:sp>
          <p:nvSpPr>
            <p:cNvPr id="9" name="TextBox 8">
              <a:extLst>
                <a:ext uri="{FF2B5EF4-FFF2-40B4-BE49-F238E27FC236}">
                  <a16:creationId xmlns:a16="http://schemas.microsoft.com/office/drawing/2014/main" id="{6F67C69C-83E7-6B4C-B28C-7CA34BBA1F5A}"/>
                </a:ext>
              </a:extLst>
            </p:cNvPr>
            <p:cNvSpPr txBox="1"/>
            <p:nvPr/>
          </p:nvSpPr>
          <p:spPr>
            <a:xfrm>
              <a:off x="1782141" y="4497563"/>
              <a:ext cx="3657290" cy="2737288"/>
            </a:xfrm>
            <a:prstGeom prst="rect">
              <a:avLst/>
            </a:prstGeom>
            <a:noFill/>
          </p:spPr>
          <p:txBody>
            <a:bodyPr wrap="square" lIns="25200" rIns="90000" rtlCol="0">
              <a:spAutoFit/>
            </a:bodyPr>
            <a:lstStyle/>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central team </a:t>
              </a: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evolves</a:t>
              </a: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into a </a:t>
              </a: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Center of Excellence (</a:t>
              </a:r>
              <a:r>
                <a:rPr kumimoji="0" lang="en-US" sz="900" b="1" i="0" u="none" strike="noStrike" kern="1200" cap="none" spc="0" normalizeH="0" baseline="0" noProof="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CoE</a:t>
              </a: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expanding beyond platform delivery to strategic leadership.</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They actively collect and analyze </a:t>
              </a: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new use cases </a:t>
              </a: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across the organization to drive platform capabilities, particularly in emerging areas </a:t>
              </a: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like AI agents</a:t>
              </a: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team stays at the forefront of AI innovation by (</a:t>
              </a:r>
              <a:r>
                <a:rPr kumimoji="0" lang="en-US" sz="900" b="0" i="1"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Evaluating new industry practices, Adopting cutting-edge techniques, Implementing emerging technologies)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Strategic partnerships </a:t>
              </a: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become crucial as they </a:t>
              </a:r>
              <a:r>
                <a:rPr kumimoji="0" lang="en-US" sz="900" b="0" i="1"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(Collaborate with Azure Platform teams on infrastructure; Work with CISO to define GenAI security frameworks; Develop comprehensive security approaches)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Knowledge sharing</a:t>
              </a: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becomes a key focus through </a:t>
              </a:r>
              <a:r>
                <a:rPr kumimoji="0" lang="en-US" sz="900" b="0" i="1"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(Community building initiatives; Training programs;  Educational resources ; Best practice documentation)</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This </a:t>
              </a:r>
              <a:r>
                <a:rPr kumimoji="0" lang="en-US" sz="900" b="0" i="0" u="none" strike="noStrike" kern="1200" cap="none" spc="0" normalizeH="0" baseline="0" noProof="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CoE</a:t>
              </a:r>
              <a:r>
                <a:rPr kumimoji="0" lang="en-US"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model ensures the organization remains innovative while maintaining governance and security standards </a:t>
              </a:r>
              <a:endParaRPr kumimoji="0" lang="en-IN" sz="9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cups a coffee">
              <a:extLst>
                <a:ext uri="{FF2B5EF4-FFF2-40B4-BE49-F238E27FC236}">
                  <a16:creationId xmlns:a16="http://schemas.microsoft.com/office/drawing/2014/main" id="{583AD241-60FB-14AA-8FA8-F50D39620190}"/>
                </a:ext>
              </a:extLst>
            </p:cNvPr>
            <p:cNvSpPr txBox="1"/>
            <p:nvPr/>
          </p:nvSpPr>
          <p:spPr>
            <a:xfrm>
              <a:off x="1743574" y="4174116"/>
              <a:ext cx="306699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sz="1400" b="1" cap="none" spc="0">
                  <a:solidFill>
                    <a:prstClr val="black"/>
                  </a:solidFill>
                  <a:latin typeface="Roboto" panose="02000000000000000000" pitchFamily="2" charset="0"/>
                  <a:ea typeface="Roboto" panose="02000000000000000000" pitchFamily="2" charset="0"/>
                  <a:cs typeface="Roboto" panose="02000000000000000000" pitchFamily="2" charset="0"/>
                </a:rPr>
                <a:t>Evolving role of the central AI team</a:t>
              </a:r>
              <a:endPar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Tree>
    <p:extLst>
      <p:ext uri="{BB962C8B-B14F-4D97-AF65-F5344CB8AC3E}">
        <p14:creationId xmlns:p14="http://schemas.microsoft.com/office/powerpoint/2010/main" val="28655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anim calcmode="lin" valueType="num">
                                      <p:cBhvr>
                                        <p:cTn id="69" dur="1000" fill="hold"/>
                                        <p:tgtEl>
                                          <p:spTgt spid="7"/>
                                        </p:tgtEl>
                                        <p:attrNameLst>
                                          <p:attrName>ppt_x</p:attrName>
                                        </p:attrNameLst>
                                      </p:cBhvr>
                                      <p:tavLst>
                                        <p:tav tm="0">
                                          <p:val>
                                            <p:strVal val="#ppt_x"/>
                                          </p:val>
                                        </p:tav>
                                        <p:tav tm="100000">
                                          <p:val>
                                            <p:strVal val="#ppt_x"/>
                                          </p:val>
                                        </p:tav>
                                      </p:tavLst>
                                    </p:anim>
                                    <p:anim calcmode="lin" valueType="num">
                                      <p:cBhvr>
                                        <p:cTn id="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3"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1120-4328-25FF-9A9F-127D4E4E7A85}"/>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82016195-AFEC-600A-E6E4-1CD49654ECFB}"/>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0007A36A-2F0D-AC58-2283-4EB0774D36D4}"/>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018885BC-CB58-4805-98F0-2258896D2592}"/>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BF8144DC-A9C5-C308-7C58-99D0FD888FBA}"/>
              </a:ext>
            </a:extLst>
          </p:cNvPr>
          <p:cNvGrpSpPr/>
          <p:nvPr/>
        </p:nvGrpSpPr>
        <p:grpSpPr>
          <a:xfrm>
            <a:off x="6752279" y="354512"/>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4B289E08-5B5F-071F-45B3-DCFFA59EB80B}"/>
                </a:ext>
              </a:extLst>
            </p:cNvPr>
            <p:cNvSpPr txBox="1"/>
            <p:nvPr/>
          </p:nvSpPr>
          <p:spPr>
            <a:xfrm>
              <a:off x="7191773" y="760008"/>
              <a:ext cx="3380276"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D8198388-E411-1D6F-8C48-018599D4F4A5}"/>
                </a:ext>
              </a:extLst>
            </p:cNvPr>
            <p:cNvSpPr txBox="1"/>
            <p:nvPr/>
          </p:nvSpPr>
          <p:spPr>
            <a:xfrm>
              <a:off x="7191773" y="371804"/>
              <a:ext cx="411213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Building an AI environment</a:t>
              </a:r>
            </a:p>
          </p:txBody>
        </p:sp>
      </p:grpSp>
      <p:sp>
        <p:nvSpPr>
          <p:cNvPr id="191" name="Oval 190">
            <a:extLst>
              <a:ext uri="{FF2B5EF4-FFF2-40B4-BE49-F238E27FC236}">
                <a16:creationId xmlns:a16="http://schemas.microsoft.com/office/drawing/2014/main" id="{266011E7-4FB4-5146-F4B6-E4FC65CF523E}"/>
              </a:ext>
            </a:extLst>
          </p:cNvPr>
          <p:cNvSpPr/>
          <p:nvPr/>
        </p:nvSpPr>
        <p:spPr>
          <a:xfrm flipH="1">
            <a:off x="6879035" y="1881624"/>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36BCF3E0-140C-2A4F-C196-C73E11074953}"/>
              </a:ext>
            </a:extLst>
          </p:cNvPr>
          <p:cNvSpPr/>
          <p:nvPr/>
        </p:nvSpPr>
        <p:spPr>
          <a:xfrm flipH="1">
            <a:off x="7125991" y="326432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D56545C0-EEA4-9BD5-821D-8CC1E4BBF415}"/>
              </a:ext>
            </a:extLst>
          </p:cNvPr>
          <p:cNvGrpSpPr/>
          <p:nvPr/>
        </p:nvGrpSpPr>
        <p:grpSpPr>
          <a:xfrm>
            <a:off x="7785580" y="327243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599CFAFB-4578-FFDE-84C1-2EADA6BE2C8F}"/>
                </a:ext>
              </a:extLst>
            </p:cNvPr>
            <p:cNvSpPr txBox="1"/>
            <p:nvPr/>
          </p:nvSpPr>
          <p:spPr>
            <a:xfrm>
              <a:off x="8106171" y="4181857"/>
              <a:ext cx="4222310"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AI use cases on a smaller scale.</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F34CB746-1C6D-422A-08AE-72C3D9F4ED2A}"/>
                </a:ext>
              </a:extLst>
            </p:cNvPr>
            <p:cNvSpPr txBox="1"/>
            <p:nvPr/>
          </p:nvSpPr>
          <p:spPr>
            <a:xfrm>
              <a:off x="8106170" y="3841938"/>
              <a:ext cx="439062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Utilizing AI design areas</a:t>
              </a:r>
            </a:p>
          </p:txBody>
        </p:sp>
      </p:grpSp>
      <p:sp>
        <p:nvSpPr>
          <p:cNvPr id="199" name="Oval 198">
            <a:extLst>
              <a:ext uri="{FF2B5EF4-FFF2-40B4-BE49-F238E27FC236}">
                <a16:creationId xmlns:a16="http://schemas.microsoft.com/office/drawing/2014/main" id="{8B730C12-8542-41CC-31CB-9CA2C8B4F89F}"/>
              </a:ext>
            </a:extLst>
          </p:cNvPr>
          <p:cNvSpPr/>
          <p:nvPr/>
        </p:nvSpPr>
        <p:spPr>
          <a:xfrm flipH="1">
            <a:off x="6652105" y="486531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32708D44-3628-6EFD-DCF6-DADF255FA083}"/>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CDA0B73F-3130-C227-3F2B-96A2CCC90986}"/>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D414E272-8AEB-E2D7-FC3D-B83F904F24CE}"/>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30D67621-A355-B2A7-37BB-12173B100692}"/>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2596CA3F-0188-5988-F741-A75B6ECF4183}"/>
              </a:ext>
            </a:extLst>
          </p:cNvPr>
          <p:cNvSpPr txBox="1"/>
          <p:nvPr/>
        </p:nvSpPr>
        <p:spPr>
          <a:xfrm>
            <a:off x="214915" y="3236644"/>
            <a:ext cx="5079622"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Readiness</a:t>
            </a:r>
          </a:p>
          <a:p>
            <a:pPr lvl="0" algn="ctr">
              <a:lnSpc>
                <a:spcPct val="100000"/>
              </a:lnSpc>
            </a:pPr>
            <a:r>
              <a:rPr lang="en-US" sz="1200" cap="none">
                <a:solidFill>
                  <a:prstClr val="black"/>
                </a:solidFill>
                <a:latin typeface="Roboto" panose="02000000000000000000" pitchFamily="2" charset="0"/>
                <a:ea typeface="Roboto" panose="02000000000000000000" pitchFamily="2" charset="0"/>
                <a:cs typeface="Roboto" panose="02000000000000000000" pitchFamily="2" charset="0"/>
              </a:rPr>
              <a:t>Architecting scalable AI infrastructure for Enterprise success</a:t>
            </a:r>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nvGrpSpPr>
          <p:cNvPr id="2" name="Group 1">
            <a:extLst>
              <a:ext uri="{FF2B5EF4-FFF2-40B4-BE49-F238E27FC236}">
                <a16:creationId xmlns:a16="http://schemas.microsoft.com/office/drawing/2014/main" id="{07A2BAEF-223C-C623-2E8A-69FEE459B6CB}"/>
              </a:ext>
            </a:extLst>
          </p:cNvPr>
          <p:cNvGrpSpPr/>
          <p:nvPr/>
        </p:nvGrpSpPr>
        <p:grpSpPr>
          <a:xfrm>
            <a:off x="7312930" y="4892356"/>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D2EF9EA6-CCA8-0584-F7B3-BABB39B8EC51}"/>
                </a:ext>
              </a:extLst>
            </p:cNvPr>
            <p:cNvSpPr txBox="1"/>
            <p:nvPr/>
          </p:nvSpPr>
          <p:spPr>
            <a:xfrm>
              <a:off x="7191772" y="5656893"/>
              <a:ext cx="4390628"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BE02568D-E068-1349-1747-EE8313B3582F}"/>
                </a:ext>
              </a:extLst>
            </p:cNvPr>
            <p:cNvSpPr txBox="1"/>
            <p:nvPr/>
          </p:nvSpPr>
          <p:spPr>
            <a:xfrm>
              <a:off x="7191772" y="5401870"/>
              <a:ext cx="3838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Establishing AI reliability</a:t>
              </a:r>
            </a:p>
          </p:txBody>
        </p:sp>
      </p:grpSp>
      <p:grpSp>
        <p:nvGrpSpPr>
          <p:cNvPr id="11" name="Group 10">
            <a:extLst>
              <a:ext uri="{FF2B5EF4-FFF2-40B4-BE49-F238E27FC236}">
                <a16:creationId xmlns:a16="http://schemas.microsoft.com/office/drawing/2014/main" id="{1EED7560-3072-EF12-1FF0-0B456ADE3B9A}"/>
              </a:ext>
            </a:extLst>
          </p:cNvPr>
          <p:cNvGrpSpPr/>
          <p:nvPr/>
        </p:nvGrpSpPr>
        <p:grpSpPr>
          <a:xfrm>
            <a:off x="7561913" y="1663043"/>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6618D4EC-83F0-9E53-9BE5-ED6F9A2BE79D}"/>
                </a:ext>
              </a:extLst>
            </p:cNvPr>
            <p:cNvSpPr txBox="1"/>
            <p:nvPr/>
          </p:nvSpPr>
          <p:spPr>
            <a:xfrm>
              <a:off x="8106171" y="2486014"/>
              <a:ext cx="3504327"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B968DE02-6987-6BA8-AB16-73984EA88103}"/>
                </a:ext>
              </a:extLst>
            </p:cNvPr>
            <p:cNvSpPr txBox="1"/>
            <p:nvPr/>
          </p:nvSpPr>
          <p:spPr>
            <a:xfrm>
              <a:off x="8106171" y="2097810"/>
              <a:ext cx="3197736"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Choosing an appropriate architecture</a:t>
              </a:r>
            </a:p>
          </p:txBody>
        </p:sp>
      </p:grpSp>
      <p:sp>
        <p:nvSpPr>
          <p:cNvPr id="4" name="Oval 3">
            <a:extLst>
              <a:ext uri="{FF2B5EF4-FFF2-40B4-BE49-F238E27FC236}">
                <a16:creationId xmlns:a16="http://schemas.microsoft.com/office/drawing/2014/main" id="{950BFF02-3B0A-A6BA-DA52-F4212AF04683}"/>
              </a:ext>
            </a:extLst>
          </p:cNvPr>
          <p:cNvSpPr/>
          <p:nvPr/>
        </p:nvSpPr>
        <p:spPr>
          <a:xfrm flipH="1">
            <a:off x="5629812" y="605225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5</a:t>
            </a:r>
          </a:p>
        </p:txBody>
      </p:sp>
      <p:grpSp>
        <p:nvGrpSpPr>
          <p:cNvPr id="6" name="Group 5">
            <a:extLst>
              <a:ext uri="{FF2B5EF4-FFF2-40B4-BE49-F238E27FC236}">
                <a16:creationId xmlns:a16="http://schemas.microsoft.com/office/drawing/2014/main" id="{8138FA2F-E8DB-F2F3-4A24-B49E02208613}"/>
              </a:ext>
            </a:extLst>
          </p:cNvPr>
          <p:cNvGrpSpPr/>
          <p:nvPr/>
        </p:nvGrpSpPr>
        <p:grpSpPr>
          <a:xfrm>
            <a:off x="6290637" y="6079296"/>
            <a:ext cx="4390628" cy="524327"/>
            <a:chOff x="7191772" y="5401870"/>
            <a:chExt cx="4390628" cy="524327"/>
          </a:xfrm>
        </p:grpSpPr>
        <p:sp>
          <p:nvSpPr>
            <p:cNvPr id="14" name="Lorem ipsum dolor sit elit, consect loreretur adipiscing nisi aute. Lorem ipsum">
              <a:extLst>
                <a:ext uri="{FF2B5EF4-FFF2-40B4-BE49-F238E27FC236}">
                  <a16:creationId xmlns:a16="http://schemas.microsoft.com/office/drawing/2014/main" id="{4B28A4B7-476F-308F-02CF-4C5C63E9B0B0}"/>
                </a:ext>
              </a:extLst>
            </p:cNvPr>
            <p:cNvSpPr txBox="1"/>
            <p:nvPr/>
          </p:nvSpPr>
          <p:spPr>
            <a:xfrm>
              <a:off x="7191772" y="5656893"/>
              <a:ext cx="4390628"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5" name="insert your awesome title here.">
              <a:extLst>
                <a:ext uri="{FF2B5EF4-FFF2-40B4-BE49-F238E27FC236}">
                  <a16:creationId xmlns:a16="http://schemas.microsoft.com/office/drawing/2014/main" id="{7E0D8DD1-EB13-8BFB-174A-7A98B9913D57}"/>
                </a:ext>
              </a:extLst>
            </p:cNvPr>
            <p:cNvSpPr txBox="1"/>
            <p:nvPr/>
          </p:nvSpPr>
          <p:spPr>
            <a:xfrm>
              <a:off x="7191772" y="5401870"/>
              <a:ext cx="3838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Implementing AI governance</a:t>
              </a:r>
            </a:p>
          </p:txBody>
        </p:sp>
      </p:grpSp>
    </p:spTree>
    <p:extLst>
      <p:ext uri="{BB962C8B-B14F-4D97-AF65-F5344CB8AC3E}">
        <p14:creationId xmlns:p14="http://schemas.microsoft.com/office/powerpoint/2010/main" val="3259799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E5E0A-4404-0CD9-FAD5-69B75E01EF3F}"/>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3A32269B-99E9-B651-6974-41AC2A802C4E}"/>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EEA1CC7B-8D8F-DD9C-79E2-FEC287CADFE9}"/>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BEE1970A-1F4A-7453-61CA-FCADB158C72B}"/>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F7528EDF-84D9-D382-82B0-20E453AAF7D2}"/>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BFF6B50D-9969-ABDA-4258-A5014A5212E4}"/>
              </a:ext>
            </a:extLst>
          </p:cNvPr>
          <p:cNvGrpSpPr/>
          <p:nvPr/>
        </p:nvGrpSpPr>
        <p:grpSpPr>
          <a:xfrm>
            <a:off x="1280496" y="635575"/>
            <a:ext cx="4079945" cy="2426305"/>
            <a:chOff x="1742615" y="635575"/>
            <a:chExt cx="3365740" cy="1056267"/>
          </a:xfrm>
        </p:grpSpPr>
        <p:sp>
          <p:nvSpPr>
            <p:cNvPr id="23" name="TextBox 22">
              <a:extLst>
                <a:ext uri="{FF2B5EF4-FFF2-40B4-BE49-F238E27FC236}">
                  <a16:creationId xmlns:a16="http://schemas.microsoft.com/office/drawing/2014/main" id="{18E28F87-43CE-2D19-E835-5F7021027AFF}"/>
                </a:ext>
              </a:extLst>
            </p:cNvPr>
            <p:cNvSpPr txBox="1"/>
            <p:nvPr/>
          </p:nvSpPr>
          <p:spPr>
            <a:xfrm>
              <a:off x="1742615" y="871170"/>
              <a:ext cx="3365740" cy="820672"/>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Multi-region hosting for redundancy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Service availability confirmation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Quota and capacity evaluation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Performance optimization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Business continuity planning</a:t>
              </a:r>
            </a:p>
          </p:txBody>
        </p:sp>
        <p:sp>
          <p:nvSpPr>
            <p:cNvPr id="26" name="cups a coffee">
              <a:extLst>
                <a:ext uri="{FF2B5EF4-FFF2-40B4-BE49-F238E27FC236}">
                  <a16:creationId xmlns:a16="http://schemas.microsoft.com/office/drawing/2014/main" id="{7D2111D7-7A55-C89B-28DA-3524E4081E17}"/>
                </a:ext>
              </a:extLst>
            </p:cNvPr>
            <p:cNvSpPr txBox="1"/>
            <p:nvPr/>
          </p:nvSpPr>
          <p:spPr>
            <a:xfrm>
              <a:off x="1743574" y="635575"/>
              <a:ext cx="2487291" cy="148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Reliability</a:t>
              </a:r>
            </a:p>
          </p:txBody>
        </p:sp>
      </p:grpSp>
      <p:grpSp>
        <p:nvGrpSpPr>
          <p:cNvPr id="4" name="Group 3">
            <a:extLst>
              <a:ext uri="{FF2B5EF4-FFF2-40B4-BE49-F238E27FC236}">
                <a16:creationId xmlns:a16="http://schemas.microsoft.com/office/drawing/2014/main" id="{D51A1BB5-6BDB-090C-C295-85D7D2482355}"/>
              </a:ext>
            </a:extLst>
          </p:cNvPr>
          <p:cNvGrpSpPr/>
          <p:nvPr/>
        </p:nvGrpSpPr>
        <p:grpSpPr>
          <a:xfrm>
            <a:off x="7836441" y="643808"/>
            <a:ext cx="3952774" cy="1488625"/>
            <a:chOff x="7836441" y="643808"/>
            <a:chExt cx="3952774" cy="1488625"/>
          </a:xfrm>
        </p:grpSpPr>
        <p:sp>
          <p:nvSpPr>
            <p:cNvPr id="66" name="TextBox 65">
              <a:extLst>
                <a:ext uri="{FF2B5EF4-FFF2-40B4-BE49-F238E27FC236}">
                  <a16:creationId xmlns:a16="http://schemas.microsoft.com/office/drawing/2014/main" id="{8945A002-D10B-0149-E920-2A4F04403B3C}"/>
                </a:ext>
              </a:extLst>
            </p:cNvPr>
            <p:cNvSpPr txBox="1"/>
            <p:nvPr/>
          </p:nvSpPr>
          <p:spPr>
            <a:xfrm>
              <a:off x="7953390" y="985965"/>
              <a:ext cx="3835825"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Separation of internet-facing and internal workloads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Policy application to management groups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Deployment in workload subscriptions</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A54A7DFC-1B1E-27F9-A89C-751662A0D372}"/>
                </a:ext>
              </a:extLst>
            </p:cNvPr>
            <p:cNvSpPr txBox="1"/>
            <p:nvPr/>
          </p:nvSpPr>
          <p:spPr>
            <a:xfrm>
              <a:off x="7836441" y="643808"/>
              <a:ext cx="349830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Governance</a:t>
              </a:r>
            </a:p>
          </p:txBody>
        </p:sp>
      </p:grpSp>
      <p:grpSp>
        <p:nvGrpSpPr>
          <p:cNvPr id="5" name="Group 4">
            <a:extLst>
              <a:ext uri="{FF2B5EF4-FFF2-40B4-BE49-F238E27FC236}">
                <a16:creationId xmlns:a16="http://schemas.microsoft.com/office/drawing/2014/main" id="{C731E937-1AD8-A7DF-C867-255E0C07C5D4}"/>
              </a:ext>
            </a:extLst>
          </p:cNvPr>
          <p:cNvGrpSpPr/>
          <p:nvPr/>
        </p:nvGrpSpPr>
        <p:grpSpPr>
          <a:xfrm>
            <a:off x="1291184" y="4021716"/>
            <a:ext cx="4722089" cy="2208578"/>
            <a:chOff x="1743574" y="4174116"/>
            <a:chExt cx="4722089" cy="2208578"/>
          </a:xfrm>
        </p:grpSpPr>
        <p:sp>
          <p:nvSpPr>
            <p:cNvPr id="91" name="TextBox 90">
              <a:extLst>
                <a:ext uri="{FF2B5EF4-FFF2-40B4-BE49-F238E27FC236}">
                  <a16:creationId xmlns:a16="http://schemas.microsoft.com/office/drawing/2014/main" id="{26684A25-1A3C-9117-8F9D-1ACA7029E777}"/>
                </a:ext>
              </a:extLst>
            </p:cNvPr>
            <p:cNvSpPr txBox="1"/>
            <p:nvPr/>
          </p:nvSpPr>
          <p:spPr>
            <a:xfrm>
              <a:off x="1782140" y="4497563"/>
              <a:ext cx="4683523" cy="1885131"/>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DDoS Protection for internet-facing workloads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On-premises connectivity (Azure ExpressRoute or VPN Gateway)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DNS resolution services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Network access controls and monitoring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Azure Firewall and Web Application Firewall implementation</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cups a coffee">
              <a:extLst>
                <a:ext uri="{FF2B5EF4-FFF2-40B4-BE49-F238E27FC236}">
                  <a16:creationId xmlns:a16="http://schemas.microsoft.com/office/drawing/2014/main" id="{39E7E5F4-753B-3636-6845-9E19074D75CA}"/>
                </a:ext>
              </a:extLst>
            </p:cNvPr>
            <p:cNvSpPr txBox="1"/>
            <p:nvPr/>
          </p:nvSpPr>
          <p:spPr>
            <a:xfrm>
              <a:off x="1743574" y="4174116"/>
              <a:ext cx="2487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Networking</a:t>
              </a:r>
            </a:p>
          </p:txBody>
        </p:sp>
      </p:grpSp>
      <p:grpSp>
        <p:nvGrpSpPr>
          <p:cNvPr id="8" name="Group 7">
            <a:extLst>
              <a:ext uri="{FF2B5EF4-FFF2-40B4-BE49-F238E27FC236}">
                <a16:creationId xmlns:a16="http://schemas.microsoft.com/office/drawing/2014/main" id="{20619762-F3F7-14D2-72F6-B1D729CD7C29}"/>
              </a:ext>
            </a:extLst>
          </p:cNvPr>
          <p:cNvGrpSpPr/>
          <p:nvPr/>
        </p:nvGrpSpPr>
        <p:grpSpPr>
          <a:xfrm>
            <a:off x="7847320" y="4168685"/>
            <a:ext cx="3582680" cy="1839247"/>
            <a:chOff x="7847320" y="4168685"/>
            <a:chExt cx="3582680" cy="1839247"/>
          </a:xfrm>
        </p:grpSpPr>
        <p:sp>
          <p:nvSpPr>
            <p:cNvPr id="116" name="TextBox 115">
              <a:extLst>
                <a:ext uri="{FF2B5EF4-FFF2-40B4-BE49-F238E27FC236}">
                  <a16:creationId xmlns:a16="http://schemas.microsoft.com/office/drawing/2014/main" id="{2AE6534A-FACB-CCBB-B04A-C27A910E8F1A}"/>
                </a:ext>
              </a:extLst>
            </p:cNvPr>
            <p:cNvSpPr txBox="1"/>
            <p:nvPr/>
          </p:nvSpPr>
          <p:spPr>
            <a:xfrm>
              <a:off x="7885887" y="4492132"/>
              <a:ext cx="3544113" cy="1515800"/>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Azure landing zone utilization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Resource hierarchy segmentation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Jumpbox</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for AI development management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AI Gateway (Azure API management) </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F6EA5793-B2DA-2D9B-A4EA-CA217C3E69E5}"/>
                </a:ext>
              </a:extLst>
            </p:cNvPr>
            <p:cNvSpPr txBox="1"/>
            <p:nvPr/>
          </p:nvSpPr>
          <p:spPr>
            <a:xfrm>
              <a:off x="7847320" y="4168685"/>
              <a:ext cx="2487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Foundation</a:t>
              </a:r>
            </a:p>
          </p:txBody>
        </p:sp>
      </p:grpSp>
      <p:grpSp>
        <p:nvGrpSpPr>
          <p:cNvPr id="19" name="Group 18">
            <a:extLst>
              <a:ext uri="{FF2B5EF4-FFF2-40B4-BE49-F238E27FC236}">
                <a16:creationId xmlns:a16="http://schemas.microsoft.com/office/drawing/2014/main" id="{8265E7DA-94F4-FCBF-EAAA-EA5B0BB85B7D}"/>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1151392B-35E3-03F6-1D7B-0FE5F4A6B1CE}"/>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1CA1D1E2-82B2-90DC-4294-5E966359FDB6}"/>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C4FCA263-328D-FAA4-81A1-714EF1EE85F7}"/>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5D943C67-E855-3384-654C-72E477DD494F}"/>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63DC35F4-E75A-D739-12A6-5C61F2050029}"/>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7DF40E31-FD24-C1E5-3A9C-65066CBD7F38}"/>
              </a:ext>
            </a:extLst>
          </p:cNvPr>
          <p:cNvGrpSpPr/>
          <p:nvPr/>
        </p:nvGrpSpPr>
        <p:grpSpPr>
          <a:xfrm>
            <a:off x="121527" y="4208825"/>
            <a:ext cx="977056" cy="1236298"/>
            <a:chOff x="583442" y="4208825"/>
            <a:chExt cx="977056" cy="1236298"/>
          </a:xfrm>
        </p:grpSpPr>
        <p:sp>
          <p:nvSpPr>
            <p:cNvPr id="92" name="Овал 13">
              <a:extLst>
                <a:ext uri="{FF2B5EF4-FFF2-40B4-BE49-F238E27FC236}">
                  <a16:creationId xmlns:a16="http://schemas.microsoft.com/office/drawing/2014/main" id="{3ABE4C17-F569-AD4C-7A2E-62E247EC2C87}"/>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109A4D0A-DA91-426B-5686-D706C8B10AEC}"/>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E160F8B3-59C1-BA08-64F9-0E06C8400DFA}"/>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F4AAEF4E-7C21-C23A-B52D-C9E781005248}"/>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7816C2FF-1052-E88C-962B-25CFC7388C3D}"/>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3103730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0D6EF-79F7-6DCB-E2E4-244D78BBB1BE}"/>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C4BD4DAD-56C5-EE3E-1832-463B776B511A}"/>
              </a:ext>
            </a:extLst>
          </p:cNvPr>
          <p:cNvSpPr txBox="1"/>
          <p:nvPr/>
        </p:nvSpPr>
        <p:spPr>
          <a:xfrm>
            <a:off x="200025" y="51193"/>
            <a:ext cx="1040892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l">
              <a:lnSpc>
                <a:spcPct val="100000"/>
              </a:lnSpc>
            </a:pPr>
            <a:r>
              <a:rPr lang="en-US" sz="2400" b="1" cap="none">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Establish an AI foundation: Azure AI Landing Zone</a:t>
            </a:r>
          </a:p>
        </p:txBody>
      </p:sp>
      <p:pic>
        <p:nvPicPr>
          <p:cNvPr id="4" name="Graphic 3">
            <a:extLst>
              <a:ext uri="{FF2B5EF4-FFF2-40B4-BE49-F238E27FC236}">
                <a16:creationId xmlns:a16="http://schemas.microsoft.com/office/drawing/2014/main" id="{D02A8A66-80FA-EBDE-BB1F-CBFAB9149D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328" y="574993"/>
            <a:ext cx="10027343" cy="6121082"/>
          </a:xfrm>
          <a:prstGeom prst="rect">
            <a:avLst/>
          </a:prstGeom>
        </p:spPr>
      </p:pic>
    </p:spTree>
    <p:extLst>
      <p:ext uri="{BB962C8B-B14F-4D97-AF65-F5344CB8AC3E}">
        <p14:creationId xmlns:p14="http://schemas.microsoft.com/office/powerpoint/2010/main" val="3033153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AFAF7-C3F0-4A5C-2853-CBF9B57F5E0E}"/>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4E605012-C035-4988-0516-64CB99689618}"/>
              </a:ext>
            </a:extLst>
          </p:cNvPr>
          <p:cNvSpPr txBox="1"/>
          <p:nvPr/>
        </p:nvSpPr>
        <p:spPr>
          <a:xfrm>
            <a:off x="200025" y="51193"/>
            <a:ext cx="1040892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l">
              <a:lnSpc>
                <a:spcPct val="100000"/>
              </a:lnSpc>
            </a:pPr>
            <a:r>
              <a:rPr lang="en-US" sz="2400" b="1" cap="none">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Baseline/sample Architecture for RAG with Azure AI services</a:t>
            </a:r>
          </a:p>
        </p:txBody>
      </p:sp>
      <p:pic>
        <p:nvPicPr>
          <p:cNvPr id="5" name="Picture 4">
            <a:extLst>
              <a:ext uri="{FF2B5EF4-FFF2-40B4-BE49-F238E27FC236}">
                <a16:creationId xmlns:a16="http://schemas.microsoft.com/office/drawing/2014/main" id="{8989C0C7-591B-B5BF-F422-C85BF15D3206}"/>
              </a:ext>
            </a:extLst>
          </p:cNvPr>
          <p:cNvPicPr>
            <a:picLocks noChangeAspect="1"/>
          </p:cNvPicPr>
          <p:nvPr/>
        </p:nvPicPr>
        <p:blipFill>
          <a:blip r:embed="rId2"/>
          <a:stretch>
            <a:fillRect/>
          </a:stretch>
        </p:blipFill>
        <p:spPr>
          <a:xfrm>
            <a:off x="776125" y="1026287"/>
            <a:ext cx="10889538" cy="5164415"/>
          </a:xfrm>
          <a:prstGeom prst="rect">
            <a:avLst/>
          </a:prstGeom>
        </p:spPr>
      </p:pic>
    </p:spTree>
    <p:extLst>
      <p:ext uri="{BB962C8B-B14F-4D97-AF65-F5344CB8AC3E}">
        <p14:creationId xmlns:p14="http://schemas.microsoft.com/office/powerpoint/2010/main" val="1677136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DC01B-7C20-0F81-010C-CF90BE8BAD99}"/>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25C06387-3E8C-AC4E-5EAF-BEBACAE35D4B}"/>
              </a:ext>
            </a:extLst>
          </p:cNvPr>
          <p:cNvSpPr txBox="1"/>
          <p:nvPr/>
        </p:nvSpPr>
        <p:spPr>
          <a:xfrm>
            <a:off x="272591" y="173490"/>
            <a:ext cx="1040892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Build an AI environment</a:t>
            </a:r>
          </a:p>
        </p:txBody>
      </p:sp>
      <p:pic>
        <p:nvPicPr>
          <p:cNvPr id="3" name="Picture 2">
            <a:extLst>
              <a:ext uri="{FF2B5EF4-FFF2-40B4-BE49-F238E27FC236}">
                <a16:creationId xmlns:a16="http://schemas.microsoft.com/office/drawing/2014/main" id="{C302F544-B664-D2AE-6197-BDC899F26AB4}"/>
              </a:ext>
            </a:extLst>
          </p:cNvPr>
          <p:cNvPicPr>
            <a:picLocks noChangeAspect="1"/>
          </p:cNvPicPr>
          <p:nvPr/>
        </p:nvPicPr>
        <p:blipFill>
          <a:blip r:embed="rId2"/>
          <a:stretch>
            <a:fillRect/>
          </a:stretch>
        </p:blipFill>
        <p:spPr>
          <a:xfrm>
            <a:off x="1628775" y="606830"/>
            <a:ext cx="9726219" cy="6251169"/>
          </a:xfrm>
          <a:prstGeom prst="rect">
            <a:avLst/>
          </a:prstGeom>
        </p:spPr>
      </p:pic>
    </p:spTree>
    <p:extLst>
      <p:ext uri="{BB962C8B-B14F-4D97-AF65-F5344CB8AC3E}">
        <p14:creationId xmlns:p14="http://schemas.microsoft.com/office/powerpoint/2010/main" val="3376934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0359-CBED-2DF5-2007-C9A308EE3D81}"/>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CEABAF02-04B0-7A61-6BC6-1B6309823681}"/>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DDD6D26A-ECCC-834D-3D0F-7B9E573D7E79}"/>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9D4C2EE0-3F85-B490-7353-32D6ABFC65F6}"/>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232EC138-1AE9-319C-3C8B-F2169F166381}"/>
              </a:ext>
            </a:extLst>
          </p:cNvPr>
          <p:cNvGrpSpPr/>
          <p:nvPr/>
        </p:nvGrpSpPr>
        <p:grpSpPr>
          <a:xfrm>
            <a:off x="6752279" y="354512"/>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52234D4A-E9C3-69F1-381C-DD011AB014AA}"/>
                </a:ext>
              </a:extLst>
            </p:cNvPr>
            <p:cNvSpPr txBox="1"/>
            <p:nvPr/>
          </p:nvSpPr>
          <p:spPr>
            <a:xfrm>
              <a:off x="7191773" y="760008"/>
              <a:ext cx="3380276"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F92DF809-8DD5-A74D-462B-25670B8B795F}"/>
                </a:ext>
              </a:extLst>
            </p:cNvPr>
            <p:cNvSpPr txBox="1"/>
            <p:nvPr/>
          </p:nvSpPr>
          <p:spPr>
            <a:xfrm>
              <a:off x="7191773" y="371804"/>
              <a:ext cx="411213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Assess AI organizational risks</a:t>
              </a:r>
            </a:p>
          </p:txBody>
        </p:sp>
      </p:grpSp>
      <p:sp>
        <p:nvSpPr>
          <p:cNvPr id="191" name="Oval 190">
            <a:extLst>
              <a:ext uri="{FF2B5EF4-FFF2-40B4-BE49-F238E27FC236}">
                <a16:creationId xmlns:a16="http://schemas.microsoft.com/office/drawing/2014/main" id="{C741EDF4-8823-BBE7-BA5C-DE5CFE697CCB}"/>
              </a:ext>
            </a:extLst>
          </p:cNvPr>
          <p:cNvSpPr/>
          <p:nvPr/>
        </p:nvSpPr>
        <p:spPr>
          <a:xfrm flipH="1">
            <a:off x="7058145" y="2173855"/>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2947836B-EFA1-CB4C-4A61-8C7E92DFBCAE}"/>
              </a:ext>
            </a:extLst>
          </p:cNvPr>
          <p:cNvSpPr/>
          <p:nvPr/>
        </p:nvSpPr>
        <p:spPr>
          <a:xfrm flipH="1">
            <a:off x="7060006" y="415044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2F6AA3CA-EFA6-3403-7CB3-1ECFA0F6799A}"/>
              </a:ext>
            </a:extLst>
          </p:cNvPr>
          <p:cNvGrpSpPr/>
          <p:nvPr/>
        </p:nvGrpSpPr>
        <p:grpSpPr>
          <a:xfrm>
            <a:off x="7719595" y="415855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F7BB8D25-A6C9-DA1F-9C27-25E14E48556A}"/>
                </a:ext>
              </a:extLst>
            </p:cNvPr>
            <p:cNvSpPr txBox="1"/>
            <p:nvPr/>
          </p:nvSpPr>
          <p:spPr>
            <a:xfrm>
              <a:off x="8106171" y="4181857"/>
              <a:ext cx="4222310"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AI use cases on a smaller scale.</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89E64427-EA57-97C9-8D80-58DA9B900184}"/>
                </a:ext>
              </a:extLst>
            </p:cNvPr>
            <p:cNvSpPr txBox="1"/>
            <p:nvPr/>
          </p:nvSpPr>
          <p:spPr>
            <a:xfrm>
              <a:off x="8106170" y="3841938"/>
              <a:ext cx="439062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Enforce AI governance policies</a:t>
              </a:r>
            </a:p>
          </p:txBody>
        </p:sp>
      </p:grpSp>
      <p:sp>
        <p:nvSpPr>
          <p:cNvPr id="199" name="Oval 198">
            <a:extLst>
              <a:ext uri="{FF2B5EF4-FFF2-40B4-BE49-F238E27FC236}">
                <a16:creationId xmlns:a16="http://schemas.microsoft.com/office/drawing/2014/main" id="{0E9F4EC4-A125-DC49-E344-B099F393E0C2}"/>
              </a:ext>
            </a:extLst>
          </p:cNvPr>
          <p:cNvSpPr/>
          <p:nvPr/>
        </p:nvSpPr>
        <p:spPr>
          <a:xfrm flipH="1">
            <a:off x="6265608" y="575143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9B5B7E01-4406-698B-AE60-F8631260BBF6}"/>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4C004AB3-C412-F79A-D85B-19B4775A2356}"/>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81BA161B-58C4-7DC2-9FE9-2E0600C49E2F}"/>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3220264C-D175-D8CC-DFE1-6BF651D36A20}"/>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306C87E5-5818-F53A-2858-4642480F6528}"/>
              </a:ext>
            </a:extLst>
          </p:cNvPr>
          <p:cNvSpPr txBox="1"/>
          <p:nvPr/>
        </p:nvSpPr>
        <p:spPr>
          <a:xfrm>
            <a:off x="214915" y="3236644"/>
            <a:ext cx="507962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Govern AI </a:t>
            </a:r>
          </a:p>
        </p:txBody>
      </p:sp>
      <p:grpSp>
        <p:nvGrpSpPr>
          <p:cNvPr id="2" name="Group 1">
            <a:extLst>
              <a:ext uri="{FF2B5EF4-FFF2-40B4-BE49-F238E27FC236}">
                <a16:creationId xmlns:a16="http://schemas.microsoft.com/office/drawing/2014/main" id="{8B0B6FC3-A15B-F895-39C9-45A0CFF8AB42}"/>
              </a:ext>
            </a:extLst>
          </p:cNvPr>
          <p:cNvGrpSpPr/>
          <p:nvPr/>
        </p:nvGrpSpPr>
        <p:grpSpPr>
          <a:xfrm>
            <a:off x="6926433" y="5778476"/>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9EA1BA40-08FE-0FAE-62BE-EF5BA3269C21}"/>
                </a:ext>
              </a:extLst>
            </p:cNvPr>
            <p:cNvSpPr txBox="1"/>
            <p:nvPr/>
          </p:nvSpPr>
          <p:spPr>
            <a:xfrm>
              <a:off x="7191772" y="5656893"/>
              <a:ext cx="4390628"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490E19C7-378E-428F-E9C9-4DF214CD4D6B}"/>
                </a:ext>
              </a:extLst>
            </p:cNvPr>
            <p:cNvSpPr txBox="1"/>
            <p:nvPr/>
          </p:nvSpPr>
          <p:spPr>
            <a:xfrm>
              <a:off x="7191772" y="5401870"/>
              <a:ext cx="3838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Monitor AI organizational risks</a:t>
              </a:r>
            </a:p>
          </p:txBody>
        </p:sp>
      </p:grpSp>
      <p:grpSp>
        <p:nvGrpSpPr>
          <p:cNvPr id="11" name="Group 10">
            <a:extLst>
              <a:ext uri="{FF2B5EF4-FFF2-40B4-BE49-F238E27FC236}">
                <a16:creationId xmlns:a16="http://schemas.microsoft.com/office/drawing/2014/main" id="{001287ED-29EC-F57E-4916-17F927B139F3}"/>
              </a:ext>
            </a:extLst>
          </p:cNvPr>
          <p:cNvGrpSpPr/>
          <p:nvPr/>
        </p:nvGrpSpPr>
        <p:grpSpPr>
          <a:xfrm>
            <a:off x="7741023" y="1955274"/>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B48044EF-BBD5-D548-BF40-5BB7F8C36E3D}"/>
                </a:ext>
              </a:extLst>
            </p:cNvPr>
            <p:cNvSpPr txBox="1"/>
            <p:nvPr/>
          </p:nvSpPr>
          <p:spPr>
            <a:xfrm>
              <a:off x="8106171" y="2486014"/>
              <a:ext cx="3504327"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C4724F57-48FD-5AAA-6C6E-4B23F2E39879}"/>
                </a:ext>
              </a:extLst>
            </p:cNvPr>
            <p:cNvSpPr txBox="1"/>
            <p:nvPr/>
          </p:nvSpPr>
          <p:spPr>
            <a:xfrm>
              <a:off x="8106171" y="2097810"/>
              <a:ext cx="3197736"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Document AI governance policies</a:t>
              </a:r>
            </a:p>
          </p:txBody>
        </p:sp>
      </p:grpSp>
    </p:spTree>
    <p:extLst>
      <p:ext uri="{BB962C8B-B14F-4D97-AF65-F5344CB8AC3E}">
        <p14:creationId xmlns:p14="http://schemas.microsoft.com/office/powerpoint/2010/main" val="546260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6907A-F3D6-F2C6-BBCA-7E34232A54F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53E729C-F0AD-D9A5-8906-B3F752BEA161}"/>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F6782E40-EE3A-F2C6-1199-9208929C90AA}"/>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21AB3DD7-5BA2-C555-D9BD-8FAC59181517}"/>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25992DD2-5C96-B09C-1EAE-E7C970592741}"/>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2600F10F-9740-5440-55FF-B522FE977901}"/>
              </a:ext>
            </a:extLst>
          </p:cNvPr>
          <p:cNvGrpSpPr/>
          <p:nvPr/>
        </p:nvGrpSpPr>
        <p:grpSpPr>
          <a:xfrm>
            <a:off x="1280496" y="635575"/>
            <a:ext cx="4079945" cy="2056975"/>
            <a:chOff x="1742615" y="635575"/>
            <a:chExt cx="3365740" cy="895483"/>
          </a:xfrm>
        </p:grpSpPr>
        <p:sp>
          <p:nvSpPr>
            <p:cNvPr id="23" name="TextBox 22">
              <a:extLst>
                <a:ext uri="{FF2B5EF4-FFF2-40B4-BE49-F238E27FC236}">
                  <a16:creationId xmlns:a16="http://schemas.microsoft.com/office/drawing/2014/main" id="{A1A64745-3A2D-6393-6A49-F82E377C2423}"/>
                </a:ext>
              </a:extLst>
            </p:cNvPr>
            <p:cNvSpPr txBox="1"/>
            <p:nvPr/>
          </p:nvSpPr>
          <p:spPr>
            <a:xfrm>
              <a:off x="1742615" y="871170"/>
              <a:ext cx="3365740" cy="65988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Understand AI workloads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Use Responsible AI principles to identify risks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Identify AI risks and external dependencies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Assess integration risks</a:t>
              </a:r>
            </a:p>
          </p:txBody>
        </p:sp>
        <p:sp>
          <p:nvSpPr>
            <p:cNvPr id="26" name="cups a coffee">
              <a:extLst>
                <a:ext uri="{FF2B5EF4-FFF2-40B4-BE49-F238E27FC236}">
                  <a16:creationId xmlns:a16="http://schemas.microsoft.com/office/drawing/2014/main" id="{8A9EF542-C447-5B03-DF36-138C8EDC0269}"/>
                </a:ext>
              </a:extLst>
            </p:cNvPr>
            <p:cNvSpPr txBox="1"/>
            <p:nvPr/>
          </p:nvSpPr>
          <p:spPr>
            <a:xfrm>
              <a:off x="1743574" y="635575"/>
              <a:ext cx="2487291" cy="148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Assess AI Organizational Risks</a:t>
              </a:r>
            </a:p>
          </p:txBody>
        </p:sp>
      </p:grpSp>
      <p:grpSp>
        <p:nvGrpSpPr>
          <p:cNvPr id="4" name="Group 3">
            <a:extLst>
              <a:ext uri="{FF2B5EF4-FFF2-40B4-BE49-F238E27FC236}">
                <a16:creationId xmlns:a16="http://schemas.microsoft.com/office/drawing/2014/main" id="{C47C4DE1-6940-3840-5DD0-C05F2DC1B9B2}"/>
              </a:ext>
            </a:extLst>
          </p:cNvPr>
          <p:cNvGrpSpPr/>
          <p:nvPr/>
        </p:nvGrpSpPr>
        <p:grpSpPr>
          <a:xfrm>
            <a:off x="7836441" y="643808"/>
            <a:ext cx="4154454" cy="2596620"/>
            <a:chOff x="7836441" y="643808"/>
            <a:chExt cx="4154454" cy="2596620"/>
          </a:xfrm>
        </p:grpSpPr>
        <p:sp>
          <p:nvSpPr>
            <p:cNvPr id="66" name="TextBox 65">
              <a:extLst>
                <a:ext uri="{FF2B5EF4-FFF2-40B4-BE49-F238E27FC236}">
                  <a16:creationId xmlns:a16="http://schemas.microsoft.com/office/drawing/2014/main" id="{7595683F-9ADC-3D6E-50BE-58B5D1131C41}"/>
                </a:ext>
              </a:extLst>
            </p:cNvPr>
            <p:cNvSpPr txBox="1"/>
            <p:nvPr/>
          </p:nvSpPr>
          <p:spPr>
            <a:xfrm>
              <a:off x="7953390" y="985965"/>
              <a:ext cx="4037505" cy="2254463"/>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Selecting and onboarding models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Using third-party tools and data</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Maintaining and monitoring models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Regulatory compliance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User conduct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AI integration and replacement</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D2E3D2A3-F5D2-F8B3-BB82-D596884D7CE5}"/>
                </a:ext>
              </a:extLst>
            </p:cNvPr>
            <p:cNvSpPr txBox="1"/>
            <p:nvPr/>
          </p:nvSpPr>
          <p:spPr>
            <a:xfrm>
              <a:off x="7836441" y="643808"/>
              <a:ext cx="349830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Document AI Governance Policies</a:t>
              </a:r>
            </a:p>
          </p:txBody>
        </p:sp>
      </p:grpSp>
      <p:grpSp>
        <p:nvGrpSpPr>
          <p:cNvPr id="5" name="Group 4">
            <a:extLst>
              <a:ext uri="{FF2B5EF4-FFF2-40B4-BE49-F238E27FC236}">
                <a16:creationId xmlns:a16="http://schemas.microsoft.com/office/drawing/2014/main" id="{1A242E94-66E3-9DC6-B6B5-175C418587DE}"/>
              </a:ext>
            </a:extLst>
          </p:cNvPr>
          <p:cNvGrpSpPr/>
          <p:nvPr/>
        </p:nvGrpSpPr>
        <p:grpSpPr>
          <a:xfrm>
            <a:off x="1291184" y="3899166"/>
            <a:ext cx="4722089" cy="1469915"/>
            <a:chOff x="1743574" y="4174116"/>
            <a:chExt cx="4722089" cy="1469915"/>
          </a:xfrm>
        </p:grpSpPr>
        <p:sp>
          <p:nvSpPr>
            <p:cNvPr id="91" name="TextBox 90">
              <a:extLst>
                <a:ext uri="{FF2B5EF4-FFF2-40B4-BE49-F238E27FC236}">
                  <a16:creationId xmlns:a16="http://schemas.microsoft.com/office/drawing/2014/main" id="{ED8D2AF8-35DB-42F1-B5B2-79679A98FBD3}"/>
                </a:ext>
              </a:extLst>
            </p:cNvPr>
            <p:cNvSpPr txBox="1"/>
            <p:nvPr/>
          </p:nvSpPr>
          <p:spPr>
            <a:xfrm>
              <a:off x="1782140" y="4497563"/>
              <a:ext cx="4683523"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Automate policy enforcement where possible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Manually enforce AI policies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 workload-specific governance guidance</a:t>
              </a:r>
            </a:p>
          </p:txBody>
        </p:sp>
        <p:sp>
          <p:nvSpPr>
            <p:cNvPr id="93" name="cups a coffee">
              <a:extLst>
                <a:ext uri="{FF2B5EF4-FFF2-40B4-BE49-F238E27FC236}">
                  <a16:creationId xmlns:a16="http://schemas.microsoft.com/office/drawing/2014/main" id="{D7DF9B5A-DF43-FC4F-5026-A2F96451CCC2}"/>
                </a:ext>
              </a:extLst>
            </p:cNvPr>
            <p:cNvSpPr txBox="1"/>
            <p:nvPr/>
          </p:nvSpPr>
          <p:spPr>
            <a:xfrm>
              <a:off x="1743574" y="4174116"/>
              <a:ext cx="3512915"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Enforce AI Governance Policies</a:t>
              </a:r>
            </a:p>
          </p:txBody>
        </p:sp>
      </p:grpSp>
      <p:grpSp>
        <p:nvGrpSpPr>
          <p:cNvPr id="8" name="Group 7">
            <a:extLst>
              <a:ext uri="{FF2B5EF4-FFF2-40B4-BE49-F238E27FC236}">
                <a16:creationId xmlns:a16="http://schemas.microsoft.com/office/drawing/2014/main" id="{103F642C-E8E1-134B-BB4D-58FF8A4FB61F}"/>
              </a:ext>
            </a:extLst>
          </p:cNvPr>
          <p:cNvGrpSpPr/>
          <p:nvPr/>
        </p:nvGrpSpPr>
        <p:grpSpPr>
          <a:xfrm>
            <a:off x="7755324" y="3779515"/>
            <a:ext cx="4344680" cy="2577910"/>
            <a:chOff x="7847320" y="4168685"/>
            <a:chExt cx="3582680" cy="2577910"/>
          </a:xfrm>
        </p:grpSpPr>
        <p:sp>
          <p:nvSpPr>
            <p:cNvPr id="116" name="TextBox 115">
              <a:extLst>
                <a:ext uri="{FF2B5EF4-FFF2-40B4-BE49-F238E27FC236}">
                  <a16:creationId xmlns:a16="http://schemas.microsoft.com/office/drawing/2014/main" id="{EA3B0CD4-EB63-5B97-7200-1019FD838CFA}"/>
                </a:ext>
              </a:extLst>
            </p:cNvPr>
            <p:cNvSpPr txBox="1"/>
            <p:nvPr/>
          </p:nvSpPr>
          <p:spPr>
            <a:xfrm>
              <a:off x="7885887" y="4492132"/>
              <a:ext cx="3544113" cy="2254463"/>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procedures for ongoing risk evaluation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Develop a measurement plan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Quantify and qualify AI risks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Document and report measurement outcomes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independent review processes</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343D2929-9BB5-83BE-BB95-8900DF03769A}"/>
                </a:ext>
              </a:extLst>
            </p:cNvPr>
            <p:cNvSpPr txBox="1"/>
            <p:nvPr/>
          </p:nvSpPr>
          <p:spPr>
            <a:xfrm>
              <a:off x="7847320" y="4168685"/>
              <a:ext cx="2487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Monitor AI Organizational Risks</a:t>
              </a:r>
            </a:p>
          </p:txBody>
        </p:sp>
      </p:grpSp>
      <p:grpSp>
        <p:nvGrpSpPr>
          <p:cNvPr id="19" name="Group 18">
            <a:extLst>
              <a:ext uri="{FF2B5EF4-FFF2-40B4-BE49-F238E27FC236}">
                <a16:creationId xmlns:a16="http://schemas.microsoft.com/office/drawing/2014/main" id="{A9A3F868-A773-26FD-42E0-07EDC3287521}"/>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6F990DDB-2066-56B0-993D-957C83C3F760}"/>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12B0EA4A-A70E-15F6-EA3F-D484FBDECC62}"/>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BFCE235C-B173-47FC-5D71-146E901992A1}"/>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AD171C0E-209A-EFB9-8F26-82257AEE6500}"/>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199138DC-0CDE-2DE9-0F34-D3F66035C18E}"/>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EA213EA8-0E95-75C1-A921-2A5D99F36181}"/>
              </a:ext>
            </a:extLst>
          </p:cNvPr>
          <p:cNvGrpSpPr/>
          <p:nvPr/>
        </p:nvGrpSpPr>
        <p:grpSpPr>
          <a:xfrm>
            <a:off x="121527" y="4208825"/>
            <a:ext cx="977056" cy="1236298"/>
            <a:chOff x="583442" y="4208825"/>
            <a:chExt cx="977056" cy="1236298"/>
          </a:xfrm>
        </p:grpSpPr>
        <p:sp>
          <p:nvSpPr>
            <p:cNvPr id="92" name="Овал 13">
              <a:extLst>
                <a:ext uri="{FF2B5EF4-FFF2-40B4-BE49-F238E27FC236}">
                  <a16:creationId xmlns:a16="http://schemas.microsoft.com/office/drawing/2014/main" id="{75F71B1D-806F-90B2-45DA-5499EFE33032}"/>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7C3F14EC-BC36-986A-40C3-5AD9BA569D9B}"/>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93CD39C6-E962-123C-14E8-BC47175812DF}"/>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FA4278CE-D15C-62D2-DF55-B7EAB4BDA1C2}"/>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30EBC65E-0CF2-4B62-530E-6B8D06FCE014}"/>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2802749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FFDDA-4DEC-1C05-EF8D-E8365FEB8128}"/>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3874A91-E9FA-1356-BC31-152549B0CB05}"/>
              </a:ext>
            </a:extLst>
          </p:cNvPr>
          <p:cNvGraphicFramePr>
            <a:graphicFrameLocks noGrp="1"/>
          </p:cNvGraphicFramePr>
          <p:nvPr>
            <p:extLst>
              <p:ext uri="{D42A27DB-BD31-4B8C-83A1-F6EECF244321}">
                <p14:modId xmlns:p14="http://schemas.microsoft.com/office/powerpoint/2010/main" val="318034641"/>
              </p:ext>
            </p:extLst>
          </p:nvPr>
        </p:nvGraphicFramePr>
        <p:xfrm>
          <a:off x="886120" y="1387430"/>
          <a:ext cx="10878531" cy="4354620"/>
        </p:xfrm>
        <a:graphic>
          <a:graphicData uri="http://schemas.openxmlformats.org/drawingml/2006/table">
            <a:tbl>
              <a:tblPr>
                <a:tableStyleId>{16D9F66E-5EB9-4882-86FB-DCBF35E3C3E4}</a:tableStyleId>
              </a:tblPr>
              <a:tblGrid>
                <a:gridCol w="2403835">
                  <a:extLst>
                    <a:ext uri="{9D8B030D-6E8A-4147-A177-3AD203B41FA5}">
                      <a16:colId xmlns:a16="http://schemas.microsoft.com/office/drawing/2014/main" val="2760469032"/>
                    </a:ext>
                  </a:extLst>
                </a:gridCol>
                <a:gridCol w="3393649">
                  <a:extLst>
                    <a:ext uri="{9D8B030D-6E8A-4147-A177-3AD203B41FA5}">
                      <a16:colId xmlns:a16="http://schemas.microsoft.com/office/drawing/2014/main" val="149718592"/>
                    </a:ext>
                  </a:extLst>
                </a:gridCol>
                <a:gridCol w="5081047">
                  <a:extLst>
                    <a:ext uri="{9D8B030D-6E8A-4147-A177-3AD203B41FA5}">
                      <a16:colId xmlns:a16="http://schemas.microsoft.com/office/drawing/2014/main" val="3591600163"/>
                    </a:ext>
                  </a:extLst>
                </a:gridCol>
              </a:tblGrid>
              <a:tr h="259781">
                <a:tc>
                  <a:txBody>
                    <a:bodyPr/>
                    <a:lstStyle/>
                    <a:p>
                      <a:r>
                        <a:rPr lang="en-US" sz="1300" b="1">
                          <a:latin typeface="Roboto" panose="02000000000000000000" pitchFamily="2" charset="0"/>
                          <a:ea typeface="Roboto" panose="02000000000000000000" pitchFamily="2" charset="0"/>
                          <a:cs typeface="Roboto" panose="02000000000000000000" pitchFamily="2" charset="0"/>
                        </a:rPr>
                        <a:t>Responsible AI Principle</a:t>
                      </a:r>
                      <a:endParaRPr lang="en-US" sz="13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300" b="1">
                          <a:latin typeface="Roboto" panose="02000000000000000000" pitchFamily="2" charset="0"/>
                          <a:ea typeface="Roboto" panose="02000000000000000000" pitchFamily="2" charset="0"/>
                          <a:cs typeface="Roboto" panose="02000000000000000000" pitchFamily="2" charset="0"/>
                        </a:rPr>
                        <a:t>Definition</a:t>
                      </a:r>
                      <a:endParaRPr lang="en-US" sz="13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300" b="1">
                          <a:latin typeface="Roboto" panose="02000000000000000000" pitchFamily="2" charset="0"/>
                          <a:ea typeface="Roboto" panose="02000000000000000000" pitchFamily="2" charset="0"/>
                          <a:cs typeface="Roboto" panose="02000000000000000000" pitchFamily="2" charset="0"/>
                        </a:rPr>
                        <a:t>Risk Assessment Question</a:t>
                      </a:r>
                      <a:endParaRPr lang="en-US" sz="13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extLst>
                  <a:ext uri="{0D108BD9-81ED-4DB2-BD59-A6C34878D82A}">
                    <a16:rowId xmlns:a16="http://schemas.microsoft.com/office/drawing/2014/main" val="784917495"/>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AI Privacy and Security</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AI workloads should respect privacy and be secure.</a:t>
                      </a: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How might AI workloads handle sensitive data or become vulnerable to security breaches?</a:t>
                      </a:r>
                    </a:p>
                  </a:txBody>
                  <a:tcPr marL="64945" marR="64945" marT="32473" marB="32473" anchor="ctr"/>
                </a:tc>
                <a:extLst>
                  <a:ext uri="{0D108BD9-81ED-4DB2-BD59-A6C34878D82A}">
                    <a16:rowId xmlns:a16="http://schemas.microsoft.com/office/drawing/2014/main" val="3969647166"/>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Reliability and Safety</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AI workloads should perform safely and reliably.</a:t>
                      </a: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In what situations could AI workloads fail to operate safely or produce unreliable outcomes?</a:t>
                      </a:r>
                    </a:p>
                  </a:txBody>
                  <a:tcPr marL="64945" marR="64945" marT="32473" marB="32473" anchor="ctr"/>
                </a:tc>
                <a:extLst>
                  <a:ext uri="{0D108BD9-81ED-4DB2-BD59-A6C34878D82A}">
                    <a16:rowId xmlns:a16="http://schemas.microsoft.com/office/drawing/2014/main" val="586199273"/>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Fairness</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AI workloads should treat people equitably.</a:t>
                      </a: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How could AI workloads lead to unequal treatment or unintended bias in decision-making?</a:t>
                      </a:r>
                    </a:p>
                  </a:txBody>
                  <a:tcPr marL="64945" marR="64945" marT="32473" marB="32473" anchor="ctr"/>
                </a:tc>
                <a:extLst>
                  <a:ext uri="{0D108BD9-81ED-4DB2-BD59-A6C34878D82A}">
                    <a16:rowId xmlns:a16="http://schemas.microsoft.com/office/drawing/2014/main" val="3178285400"/>
                  </a:ext>
                </a:extLst>
              </a:tr>
              <a:tr h="844289">
                <a:tc>
                  <a:txBody>
                    <a:bodyPr/>
                    <a:lstStyle/>
                    <a:p>
                      <a:r>
                        <a:rPr lang="en-US" sz="1100" b="1">
                          <a:latin typeface="Roboto" panose="02000000000000000000" pitchFamily="2" charset="0"/>
                          <a:ea typeface="Roboto" panose="02000000000000000000" pitchFamily="2" charset="0"/>
                          <a:cs typeface="Roboto" panose="02000000000000000000" pitchFamily="2" charset="0"/>
                        </a:rPr>
                        <a:t>Inclusiveness</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AI workloads should be inclusive and empowering.</a:t>
                      </a: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How might certain groups be excluded or disadvantaged in the design or deployment of AI workloads?</a:t>
                      </a:r>
                    </a:p>
                  </a:txBody>
                  <a:tcPr marL="64945" marR="64945" marT="32473" marB="32473" anchor="ctr"/>
                </a:tc>
                <a:extLst>
                  <a:ext uri="{0D108BD9-81ED-4DB2-BD59-A6C34878D82A}">
                    <a16:rowId xmlns:a16="http://schemas.microsoft.com/office/drawing/2014/main" val="1227362129"/>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Transparency</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AI workloads should be understandable.</a:t>
                      </a: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What aspects of AI decision-making could be difficult for users to understand or explain?</a:t>
                      </a:r>
                    </a:p>
                  </a:txBody>
                  <a:tcPr marL="64945" marR="64945" marT="32473" marB="32473" anchor="ctr"/>
                </a:tc>
                <a:extLst>
                  <a:ext uri="{0D108BD9-81ED-4DB2-BD59-A6C34878D82A}">
                    <a16:rowId xmlns:a16="http://schemas.microsoft.com/office/drawing/2014/main" val="3222321490"/>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Accountability</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People should be accountable for AI workloads.</a:t>
                      </a: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Where could accountability be unclear or difficult to establish in the development or use of AI?</a:t>
                      </a:r>
                    </a:p>
                  </a:txBody>
                  <a:tcPr marL="64945" marR="64945" marT="32473" marB="32473" anchor="ctr"/>
                </a:tc>
                <a:extLst>
                  <a:ext uri="{0D108BD9-81ED-4DB2-BD59-A6C34878D82A}">
                    <a16:rowId xmlns:a16="http://schemas.microsoft.com/office/drawing/2014/main" val="580767384"/>
                  </a:ext>
                </a:extLst>
              </a:tr>
            </a:tbl>
          </a:graphicData>
        </a:graphic>
      </p:graphicFrame>
      <p:sp>
        <p:nvSpPr>
          <p:cNvPr id="10" name="Rectangle 3">
            <a:extLst>
              <a:ext uri="{FF2B5EF4-FFF2-40B4-BE49-F238E27FC236}">
                <a16:creationId xmlns:a16="http://schemas.microsoft.com/office/drawing/2014/main" id="{2EC30082-C52B-10BE-6DA9-B6DF382F48F3}"/>
              </a:ext>
            </a:extLst>
          </p:cNvPr>
          <p:cNvSpPr>
            <a:spLocks noChangeArrowheads="1"/>
          </p:cNvSpPr>
          <p:nvPr/>
        </p:nvSpPr>
        <p:spPr bwMode="auto">
          <a:xfrm>
            <a:off x="2362200" y="1792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NL"/>
          </a:p>
        </p:txBody>
      </p:sp>
      <p:sp>
        <p:nvSpPr>
          <p:cNvPr id="11" name="moving straight is what we do">
            <a:extLst>
              <a:ext uri="{FF2B5EF4-FFF2-40B4-BE49-F238E27FC236}">
                <a16:creationId xmlns:a16="http://schemas.microsoft.com/office/drawing/2014/main" id="{C7FC5FFF-673D-7084-CE0A-1EFC0C62171C}"/>
              </a:ext>
            </a:extLst>
          </p:cNvPr>
          <p:cNvSpPr txBox="1"/>
          <p:nvPr/>
        </p:nvSpPr>
        <p:spPr>
          <a:xfrm>
            <a:off x="886119" y="558521"/>
            <a:ext cx="674959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Responsible AI principles</a:t>
            </a:r>
          </a:p>
        </p:txBody>
      </p:sp>
    </p:spTree>
    <p:extLst>
      <p:ext uri="{BB962C8B-B14F-4D97-AF65-F5344CB8AC3E}">
        <p14:creationId xmlns:p14="http://schemas.microsoft.com/office/powerpoint/2010/main" val="365706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42408-4ADA-0A23-626B-3848EE7ABF8F}"/>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07E707A-C0FD-906F-95E4-DA80D253193F}"/>
              </a:ext>
            </a:extLst>
          </p:cNvPr>
          <p:cNvGraphicFramePr>
            <a:graphicFrameLocks noGrp="1"/>
          </p:cNvGraphicFramePr>
          <p:nvPr>
            <p:extLst>
              <p:ext uri="{D42A27DB-BD31-4B8C-83A1-F6EECF244321}">
                <p14:modId xmlns:p14="http://schemas.microsoft.com/office/powerpoint/2010/main" val="844596661"/>
              </p:ext>
            </p:extLst>
          </p:nvPr>
        </p:nvGraphicFramePr>
        <p:xfrm>
          <a:off x="886119" y="1387430"/>
          <a:ext cx="10774837" cy="4756678"/>
        </p:xfrm>
        <a:graphic>
          <a:graphicData uri="http://schemas.openxmlformats.org/drawingml/2006/table">
            <a:tbl>
              <a:tblPr>
                <a:tableStyleId>{16D9F66E-5EB9-4882-86FB-DCBF35E3C3E4}</a:tableStyleId>
              </a:tblPr>
              <a:tblGrid>
                <a:gridCol w="3233394">
                  <a:extLst>
                    <a:ext uri="{9D8B030D-6E8A-4147-A177-3AD203B41FA5}">
                      <a16:colId xmlns:a16="http://schemas.microsoft.com/office/drawing/2014/main" val="2760469032"/>
                    </a:ext>
                  </a:extLst>
                </a:gridCol>
                <a:gridCol w="7541443">
                  <a:extLst>
                    <a:ext uri="{9D8B030D-6E8A-4147-A177-3AD203B41FA5}">
                      <a16:colId xmlns:a16="http://schemas.microsoft.com/office/drawing/2014/main" val="3591600163"/>
                    </a:ext>
                  </a:extLst>
                </a:gridCol>
              </a:tblGrid>
              <a:tr h="259781">
                <a:tc>
                  <a:txBody>
                    <a:bodyPr/>
                    <a:lstStyle/>
                    <a:p>
                      <a:endParaRPr lang="en-US" sz="1300" b="1">
                        <a:latin typeface="Roboto" panose="02000000000000000000" pitchFamily="2" charset="0"/>
                        <a:ea typeface="Roboto" panose="02000000000000000000" pitchFamily="2" charset="0"/>
                        <a:cs typeface="Roboto" panose="02000000000000000000" pitchFamily="2" charset="0"/>
                      </a:endParaRPr>
                    </a:p>
                    <a:p>
                      <a:r>
                        <a:rPr lang="en-US" sz="1300" b="1">
                          <a:latin typeface="Roboto" panose="02000000000000000000" pitchFamily="2" charset="0"/>
                          <a:ea typeface="Roboto" panose="02000000000000000000" pitchFamily="2" charset="0"/>
                          <a:cs typeface="Roboto" panose="02000000000000000000" pitchFamily="2" charset="0"/>
                        </a:rPr>
                        <a:t>AI governance policy area</a:t>
                      </a:r>
                    </a:p>
                    <a:p>
                      <a:endParaRPr lang="en-US" sz="13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solidFill>
                      <a:schemeClr val="tx2">
                        <a:lumMod val="20000"/>
                        <a:lumOff val="80000"/>
                      </a:schemeClr>
                    </a:solidFill>
                  </a:tcPr>
                </a:tc>
                <a:tc>
                  <a:txBody>
                    <a:bodyPr/>
                    <a:lstStyle/>
                    <a:p>
                      <a:r>
                        <a:rPr lang="en-US" sz="1300" b="1">
                          <a:latin typeface="Roboto" panose="02000000000000000000" pitchFamily="2" charset="0"/>
                          <a:ea typeface="Roboto" panose="02000000000000000000" pitchFamily="2" charset="0"/>
                          <a:cs typeface="Roboto" panose="02000000000000000000" pitchFamily="2" charset="0"/>
                        </a:rPr>
                        <a:t>AI governance policy recommendations</a:t>
                      </a:r>
                    </a:p>
                  </a:txBody>
                  <a:tcPr marL="64945" marR="64945" marT="32473" marB="32473" anchor="ctr">
                    <a:solidFill>
                      <a:schemeClr val="tx2">
                        <a:lumMod val="20000"/>
                        <a:lumOff val="80000"/>
                      </a:schemeClr>
                    </a:solidFill>
                  </a:tcPr>
                </a:tc>
                <a:extLst>
                  <a:ext uri="{0D108BD9-81ED-4DB2-BD59-A6C34878D82A}">
                    <a16:rowId xmlns:a16="http://schemas.microsoft.com/office/drawing/2014/main" val="784917495"/>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Define policies for selecting and onboarding models</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pPr marL="171450" indent="-171450">
                        <a:lnSpc>
                          <a:spcPct val="150000"/>
                        </a:lnSpc>
                        <a:buFont typeface="Arial" panose="020B0604020202020204" pitchFamily="34" charset="0"/>
                        <a:buChar char="•"/>
                      </a:pPr>
                      <a:r>
                        <a:rPr lang="en-US" sz="1100" i="1">
                          <a:latin typeface="Roboto" panose="02000000000000000000" pitchFamily="2" charset="0"/>
                          <a:ea typeface="Roboto" panose="02000000000000000000" pitchFamily="2" charset="0"/>
                          <a:cs typeface="Roboto" panose="02000000000000000000" pitchFamily="2" charset="0"/>
                        </a:rPr>
                        <a:t>Establish policies for selecting AI models. </a:t>
                      </a:r>
                      <a:r>
                        <a:rPr lang="en-US" sz="1100">
                          <a:latin typeface="Roboto" panose="02000000000000000000" pitchFamily="2" charset="0"/>
                          <a:ea typeface="Roboto" panose="02000000000000000000" pitchFamily="2" charset="0"/>
                          <a:cs typeface="Roboto" panose="02000000000000000000" pitchFamily="2" charset="0"/>
                        </a:rPr>
                        <a:t>Policies should outline criteria for choosing models that meet organizational values, capabilities, and cost constraints. Review potential models for alignment with risk tolerance and intended task requirements.</a:t>
                      </a:r>
                    </a:p>
                    <a:p>
                      <a:pPr marL="171450" indent="-171450">
                        <a:lnSpc>
                          <a:spcPct val="150000"/>
                        </a:lnSpc>
                        <a:buFont typeface="Arial" panose="020B0604020202020204" pitchFamily="34" charset="0"/>
                        <a:buChar char="•"/>
                      </a:pPr>
                      <a:endParaRPr lang="en-US" sz="1100">
                        <a:latin typeface="Roboto" panose="02000000000000000000" pitchFamily="2" charset="0"/>
                        <a:ea typeface="Roboto" panose="02000000000000000000" pitchFamily="2" charset="0"/>
                        <a:cs typeface="Roboto" panose="02000000000000000000" pitchFamily="2" charset="0"/>
                      </a:endParaRPr>
                    </a:p>
                    <a:p>
                      <a:pPr marL="171450" indent="-171450">
                        <a:lnSpc>
                          <a:spcPct val="150000"/>
                        </a:lnSpc>
                        <a:buFont typeface="Arial" panose="020B0604020202020204" pitchFamily="34" charset="0"/>
                        <a:buChar char="•"/>
                      </a:pPr>
                      <a:r>
                        <a:rPr lang="en-US" sz="1100" i="1">
                          <a:latin typeface="Roboto" panose="02000000000000000000" pitchFamily="2" charset="0"/>
                          <a:ea typeface="Roboto" panose="02000000000000000000" pitchFamily="2" charset="0"/>
                          <a:cs typeface="Roboto" panose="02000000000000000000" pitchFamily="2" charset="0"/>
                        </a:rPr>
                        <a:t>Onboard new models with structured policies. </a:t>
                      </a:r>
                      <a:r>
                        <a:rPr lang="en-US" sz="1100">
                          <a:latin typeface="Roboto" panose="02000000000000000000" pitchFamily="2" charset="0"/>
                          <a:ea typeface="Roboto" panose="02000000000000000000" pitchFamily="2" charset="0"/>
                          <a:cs typeface="Roboto" panose="02000000000000000000" pitchFamily="2" charset="0"/>
                        </a:rPr>
                        <a:t>A formal process for model onboarding maintains consistency in model justification, validation, and approval. Use sandbox environments for initial experiments, then validate and review models in the production catalog to avoid duplication.</a:t>
                      </a:r>
                    </a:p>
                  </a:txBody>
                  <a:tcPr marL="64945" marR="64945" marT="32473" marB="32473" anchor="ctr"/>
                </a:tc>
                <a:extLst>
                  <a:ext uri="{0D108BD9-81ED-4DB2-BD59-A6C34878D82A}">
                    <a16:rowId xmlns:a16="http://schemas.microsoft.com/office/drawing/2014/main" val="3969647166"/>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Define policies for using third-party tools and data</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pPr marL="171450" indent="-171450">
                        <a:lnSpc>
                          <a:spcPct val="150000"/>
                        </a:lnSpc>
                        <a:buFont typeface="Arial" panose="020B0604020202020204" pitchFamily="34" charset="0"/>
                        <a:buChar char="•"/>
                      </a:pPr>
                      <a:r>
                        <a:rPr lang="en-US" sz="1100" i="1">
                          <a:latin typeface="Roboto" panose="02000000000000000000" pitchFamily="2" charset="0"/>
                          <a:ea typeface="Roboto" panose="02000000000000000000" pitchFamily="2" charset="0"/>
                          <a:cs typeface="Roboto" panose="02000000000000000000" pitchFamily="2" charset="0"/>
                        </a:rPr>
                        <a:t>Set controls for third-party tools</a:t>
                      </a:r>
                      <a:r>
                        <a:rPr lang="en-US" sz="1100">
                          <a:latin typeface="Roboto" panose="02000000000000000000" pitchFamily="2" charset="0"/>
                          <a:ea typeface="Roboto" panose="02000000000000000000" pitchFamily="2" charset="0"/>
                          <a:cs typeface="Roboto" panose="02000000000000000000" pitchFamily="2" charset="0"/>
                        </a:rPr>
                        <a:t>. A vetting process for third-party tools safeguards against security, compliance, and alignment risks. Policies should include guidelines for data privacy, security, and ethical standards when using external datasets.</a:t>
                      </a:r>
                    </a:p>
                    <a:p>
                      <a:pPr marL="171450" indent="-171450">
                        <a:lnSpc>
                          <a:spcPct val="150000"/>
                        </a:lnSpc>
                        <a:buFont typeface="Arial" panose="020B0604020202020204" pitchFamily="34" charset="0"/>
                        <a:buChar char="•"/>
                      </a:pPr>
                      <a:endParaRPr lang="en-US" sz="1100">
                        <a:latin typeface="Roboto" panose="02000000000000000000" pitchFamily="2" charset="0"/>
                        <a:ea typeface="Roboto" panose="02000000000000000000" pitchFamily="2" charset="0"/>
                        <a:cs typeface="Roboto" panose="02000000000000000000" pitchFamily="2" charset="0"/>
                      </a:endParaRPr>
                    </a:p>
                    <a:p>
                      <a:pPr marL="171450" indent="-171450">
                        <a:lnSpc>
                          <a:spcPct val="150000"/>
                        </a:lnSpc>
                        <a:buFont typeface="Arial" panose="020B0604020202020204" pitchFamily="34" charset="0"/>
                        <a:buChar char="•"/>
                      </a:pPr>
                      <a:r>
                        <a:rPr lang="en-US" sz="1100" i="1">
                          <a:latin typeface="Roboto" panose="02000000000000000000" pitchFamily="2" charset="0"/>
                          <a:ea typeface="Roboto" panose="02000000000000000000" pitchFamily="2" charset="0"/>
                          <a:cs typeface="Roboto" panose="02000000000000000000" pitchFamily="2" charset="0"/>
                        </a:rPr>
                        <a:t>Define data sensitivity standards. </a:t>
                      </a:r>
                      <a:r>
                        <a:rPr lang="en-US" sz="1100">
                          <a:latin typeface="Roboto" panose="02000000000000000000" pitchFamily="2" charset="0"/>
                          <a:ea typeface="Roboto" panose="02000000000000000000" pitchFamily="2" charset="0"/>
                          <a:cs typeface="Roboto" panose="02000000000000000000" pitchFamily="2" charset="0"/>
                        </a:rPr>
                        <a:t>Keeping sensitive and public data separate is essential for mitigating AI risks. Create policies around data handling and separation.</a:t>
                      </a:r>
                    </a:p>
                    <a:p>
                      <a:pPr marL="171450" indent="-171450">
                        <a:lnSpc>
                          <a:spcPct val="150000"/>
                        </a:lnSpc>
                        <a:buFont typeface="Arial" panose="020B0604020202020204" pitchFamily="34" charset="0"/>
                        <a:buChar char="•"/>
                      </a:pPr>
                      <a:endParaRPr lang="en-US" sz="1100">
                        <a:latin typeface="Roboto" panose="02000000000000000000" pitchFamily="2" charset="0"/>
                        <a:ea typeface="Roboto" panose="02000000000000000000" pitchFamily="2" charset="0"/>
                        <a:cs typeface="Roboto" panose="02000000000000000000" pitchFamily="2" charset="0"/>
                      </a:endParaRPr>
                    </a:p>
                    <a:p>
                      <a:pPr marL="171450" indent="-171450">
                        <a:lnSpc>
                          <a:spcPct val="150000"/>
                        </a:lnSpc>
                        <a:buFont typeface="Arial" panose="020B0604020202020204" pitchFamily="34" charset="0"/>
                        <a:buChar char="•"/>
                      </a:pPr>
                      <a:r>
                        <a:rPr lang="en-US" sz="1100" i="1">
                          <a:latin typeface="Roboto" panose="02000000000000000000" pitchFamily="2" charset="0"/>
                          <a:ea typeface="Roboto" panose="02000000000000000000" pitchFamily="2" charset="0"/>
                          <a:cs typeface="Roboto" panose="02000000000000000000" pitchFamily="2" charset="0"/>
                        </a:rPr>
                        <a:t>Define data quality standards. </a:t>
                      </a:r>
                      <a:r>
                        <a:rPr lang="en-US" sz="1100">
                          <a:latin typeface="Roboto" panose="02000000000000000000" pitchFamily="2" charset="0"/>
                          <a:ea typeface="Roboto" panose="02000000000000000000" pitchFamily="2" charset="0"/>
                          <a:cs typeface="Roboto" panose="02000000000000000000" pitchFamily="2" charset="0"/>
                        </a:rPr>
                        <a:t>A "golden dataset" provides a reliable benchmark for AI model testing and evaluation. Establish clear policies for data consistency and quality to ensure high performance and trustworthy outputs.</a:t>
                      </a:r>
                    </a:p>
                  </a:txBody>
                  <a:tcPr marL="64945" marR="64945" marT="32473" marB="32473" anchor="ctr"/>
                </a:tc>
                <a:extLst>
                  <a:ext uri="{0D108BD9-81ED-4DB2-BD59-A6C34878D82A}">
                    <a16:rowId xmlns:a16="http://schemas.microsoft.com/office/drawing/2014/main" val="586199273"/>
                  </a:ext>
                </a:extLst>
              </a:tr>
            </a:tbl>
          </a:graphicData>
        </a:graphic>
      </p:graphicFrame>
      <p:sp>
        <p:nvSpPr>
          <p:cNvPr id="10" name="Rectangle 3">
            <a:extLst>
              <a:ext uri="{FF2B5EF4-FFF2-40B4-BE49-F238E27FC236}">
                <a16:creationId xmlns:a16="http://schemas.microsoft.com/office/drawing/2014/main" id="{EC7AAED5-24C0-1630-CBA5-C0468F99956B}"/>
              </a:ext>
            </a:extLst>
          </p:cNvPr>
          <p:cNvSpPr>
            <a:spLocks noChangeArrowheads="1"/>
          </p:cNvSpPr>
          <p:nvPr/>
        </p:nvSpPr>
        <p:spPr bwMode="auto">
          <a:xfrm>
            <a:off x="2362200" y="1792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moving straight is what we do">
            <a:extLst>
              <a:ext uri="{FF2B5EF4-FFF2-40B4-BE49-F238E27FC236}">
                <a16:creationId xmlns:a16="http://schemas.microsoft.com/office/drawing/2014/main" id="{0ECE0DCE-84CA-9C31-5777-C2E8F6AD4098}"/>
              </a:ext>
            </a:extLst>
          </p:cNvPr>
          <p:cNvSpPr txBox="1"/>
          <p:nvPr/>
        </p:nvSpPr>
        <p:spPr>
          <a:xfrm>
            <a:off x="886119" y="558521"/>
            <a:ext cx="674959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Examples of Document AI governance policies</a:t>
            </a:r>
          </a:p>
        </p:txBody>
      </p:sp>
    </p:spTree>
    <p:extLst>
      <p:ext uri="{BB962C8B-B14F-4D97-AF65-F5344CB8AC3E}">
        <p14:creationId xmlns:p14="http://schemas.microsoft.com/office/powerpoint/2010/main" val="32175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F5735-CBF8-0AAF-F2AD-13F046B05ECB}"/>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5AB8B83-416C-EB17-FD27-0AD6895B17DD}"/>
              </a:ext>
            </a:extLst>
          </p:cNvPr>
          <p:cNvGraphicFramePr>
            <a:graphicFrameLocks noGrp="1"/>
          </p:cNvGraphicFramePr>
          <p:nvPr>
            <p:extLst>
              <p:ext uri="{D42A27DB-BD31-4B8C-83A1-F6EECF244321}">
                <p14:modId xmlns:p14="http://schemas.microsoft.com/office/powerpoint/2010/main" val="1484172229"/>
              </p:ext>
            </p:extLst>
          </p:nvPr>
        </p:nvGraphicFramePr>
        <p:xfrm>
          <a:off x="886119" y="1387430"/>
          <a:ext cx="10774838" cy="1842553"/>
        </p:xfrm>
        <a:graphic>
          <a:graphicData uri="http://schemas.openxmlformats.org/drawingml/2006/table">
            <a:tbl>
              <a:tblPr>
                <a:tableStyleId>{16D9F66E-5EB9-4882-86FB-DCBF35E3C3E4}</a:tableStyleId>
              </a:tblPr>
              <a:tblGrid>
                <a:gridCol w="829559">
                  <a:extLst>
                    <a:ext uri="{9D8B030D-6E8A-4147-A177-3AD203B41FA5}">
                      <a16:colId xmlns:a16="http://schemas.microsoft.com/office/drawing/2014/main" val="2760469032"/>
                    </a:ext>
                  </a:extLst>
                </a:gridCol>
                <a:gridCol w="1706252">
                  <a:extLst>
                    <a:ext uri="{9D8B030D-6E8A-4147-A177-3AD203B41FA5}">
                      <a16:colId xmlns:a16="http://schemas.microsoft.com/office/drawing/2014/main" val="2625914233"/>
                    </a:ext>
                  </a:extLst>
                </a:gridCol>
                <a:gridCol w="4006392">
                  <a:extLst>
                    <a:ext uri="{9D8B030D-6E8A-4147-A177-3AD203B41FA5}">
                      <a16:colId xmlns:a16="http://schemas.microsoft.com/office/drawing/2014/main" val="3591600163"/>
                    </a:ext>
                  </a:extLst>
                </a:gridCol>
                <a:gridCol w="4232635">
                  <a:extLst>
                    <a:ext uri="{9D8B030D-6E8A-4147-A177-3AD203B41FA5}">
                      <a16:colId xmlns:a16="http://schemas.microsoft.com/office/drawing/2014/main" val="720749752"/>
                    </a:ext>
                  </a:extLst>
                </a:gridCol>
              </a:tblGrid>
              <a:tr h="259781">
                <a:tc>
                  <a:txBody>
                    <a:bodyPr/>
                    <a:lstStyle/>
                    <a:p>
                      <a:r>
                        <a:rPr lang="en-US" sz="1200" b="0" i="0" kern="1200">
                          <a:solidFill>
                            <a:schemeClr val="dk1"/>
                          </a:solidFill>
                          <a:effectLst/>
                          <a:latin typeface="Roboto" panose="02000000000000000000" pitchFamily="2" charset="0"/>
                          <a:ea typeface="Roboto" panose="02000000000000000000" pitchFamily="2" charset="0"/>
                          <a:cs typeface="Roboto" panose="02000000000000000000" pitchFamily="2" charset="0"/>
                        </a:rPr>
                        <a:t>Risk ID</a:t>
                      </a:r>
                      <a:endParaRPr lang="en-US" sz="1200" b="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solidFill>
                      <a:schemeClr val="tx2">
                        <a:lumMod val="20000"/>
                        <a:lumOff val="80000"/>
                      </a:schemeClr>
                    </a:solidFill>
                  </a:tcPr>
                </a:tc>
                <a:tc>
                  <a:txBody>
                    <a:bodyPr/>
                    <a:lstStyle/>
                    <a:p>
                      <a:r>
                        <a:rPr lang="en-US" sz="1200" b="0">
                          <a:latin typeface="Roboto" panose="02000000000000000000" pitchFamily="2" charset="0"/>
                          <a:ea typeface="Roboto" panose="02000000000000000000" pitchFamily="2" charset="0"/>
                          <a:cs typeface="Roboto" panose="02000000000000000000" pitchFamily="2" charset="0"/>
                        </a:rPr>
                        <a:t>AI Risk</a:t>
                      </a:r>
                    </a:p>
                  </a:txBody>
                  <a:tcPr marL="64945" marR="64945" marT="32473" marB="32473" anchor="ctr">
                    <a:solidFill>
                      <a:schemeClr val="tx2">
                        <a:lumMod val="20000"/>
                        <a:lumOff val="80000"/>
                      </a:schemeClr>
                    </a:solidFill>
                  </a:tcPr>
                </a:tc>
                <a:tc>
                  <a:txBody>
                    <a:bodyPr/>
                    <a:lstStyle/>
                    <a:p>
                      <a:r>
                        <a:rPr lang="en-US" sz="1200" b="0">
                          <a:latin typeface="Roboto" panose="02000000000000000000" pitchFamily="2" charset="0"/>
                          <a:ea typeface="Roboto" panose="02000000000000000000" pitchFamily="2" charset="0"/>
                          <a:cs typeface="Roboto" panose="02000000000000000000" pitchFamily="2" charset="0"/>
                        </a:rPr>
                        <a:t>Mitigation</a:t>
                      </a:r>
                    </a:p>
                  </a:txBody>
                  <a:tcPr marL="64945" marR="64945" marT="32473" marB="32473" anchor="ctr">
                    <a:solidFill>
                      <a:schemeClr val="tx2">
                        <a:lumMod val="20000"/>
                        <a:lumOff val="80000"/>
                      </a:schemeClr>
                    </a:solidFill>
                  </a:tcPr>
                </a:tc>
                <a:tc>
                  <a:txBody>
                    <a:bodyPr/>
                    <a:lstStyle/>
                    <a:p>
                      <a:r>
                        <a:rPr lang="en-US" sz="1200" b="0">
                          <a:latin typeface="Roboto" panose="02000000000000000000" pitchFamily="2" charset="0"/>
                          <a:ea typeface="Roboto" panose="02000000000000000000" pitchFamily="2" charset="0"/>
                          <a:cs typeface="Roboto" panose="02000000000000000000" pitchFamily="2" charset="0"/>
                        </a:rPr>
                        <a:t>Policy</a:t>
                      </a:r>
                    </a:p>
                  </a:txBody>
                  <a:tcPr marL="64945" marR="64945" marT="32473" marB="32473" anchor="ctr">
                    <a:solidFill>
                      <a:schemeClr val="tx2">
                        <a:lumMod val="20000"/>
                        <a:lumOff val="80000"/>
                      </a:schemeClr>
                    </a:solidFill>
                  </a:tcPr>
                </a:tc>
                <a:extLst>
                  <a:ext uri="{0D108BD9-81ED-4DB2-BD59-A6C34878D82A}">
                    <a16:rowId xmlns:a16="http://schemas.microsoft.com/office/drawing/2014/main" val="784917495"/>
                  </a:ext>
                </a:extLst>
              </a:tr>
              <a:tr h="649453">
                <a:tc>
                  <a:txBody>
                    <a:bodyPr/>
                    <a:lstStyle/>
                    <a:p>
                      <a:r>
                        <a:rPr lang="en-US" sz="1100" b="1" i="0">
                          <a:latin typeface="Roboto" panose="02000000000000000000" pitchFamily="2" charset="0"/>
                          <a:ea typeface="Roboto" panose="02000000000000000000" pitchFamily="2" charset="0"/>
                          <a:cs typeface="Roboto" panose="02000000000000000000" pitchFamily="2" charset="0"/>
                        </a:rPr>
                        <a:t>R001</a:t>
                      </a:r>
                      <a:endParaRPr lang="en-US" sz="1100" i="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i="0">
                          <a:latin typeface="Roboto" panose="02000000000000000000" pitchFamily="2" charset="0"/>
                          <a:ea typeface="Roboto" panose="02000000000000000000" pitchFamily="2" charset="0"/>
                          <a:cs typeface="Roboto" panose="02000000000000000000" pitchFamily="2" charset="0"/>
                        </a:rPr>
                        <a:t>Noncompliance with data protection laws</a:t>
                      </a:r>
                    </a:p>
                  </a:txBody>
                  <a:tcPr marL="64945" marR="64945" marT="32473" marB="32473" anchor="ctr"/>
                </a:tc>
                <a:tc>
                  <a:txBody>
                    <a:bodyPr/>
                    <a:lstStyle/>
                    <a:p>
                      <a:pPr marL="0" indent="0">
                        <a:lnSpc>
                          <a:spcPct val="150000"/>
                        </a:lnSpc>
                        <a:buFont typeface="Arial" panose="020B0604020202020204" pitchFamily="34" charset="0"/>
                        <a:buNone/>
                      </a:pPr>
                      <a:r>
                        <a:rPr lang="en-US" sz="1100" i="0">
                          <a:latin typeface="Roboto" panose="02000000000000000000" pitchFamily="2" charset="0"/>
                          <a:ea typeface="Roboto" panose="02000000000000000000" pitchFamily="2" charset="0"/>
                          <a:cs typeface="Roboto" panose="02000000000000000000" pitchFamily="2" charset="0"/>
                        </a:rPr>
                        <a:t>Use Microsoft Purview Compliance Manager to evaluate data compliance.</a:t>
                      </a:r>
                    </a:p>
                  </a:txBody>
                  <a:tcPr marL="64945" marR="64945" marT="32473" marB="32473" anchor="ctr"/>
                </a:tc>
                <a:tc>
                  <a:txBody>
                    <a:bodyPr/>
                    <a:lstStyle/>
                    <a:p>
                      <a:pPr marL="0" indent="0">
                        <a:lnSpc>
                          <a:spcPct val="150000"/>
                        </a:lnSpc>
                        <a:buFont typeface="Arial" panose="020B0604020202020204" pitchFamily="34" charset="0"/>
                        <a:buNone/>
                      </a:pPr>
                      <a:r>
                        <a:rPr lang="en-US" sz="1100" i="0">
                          <a:latin typeface="Roboto" panose="02000000000000000000" pitchFamily="2" charset="0"/>
                          <a:ea typeface="Roboto" panose="02000000000000000000" pitchFamily="2" charset="0"/>
                          <a:cs typeface="Roboto" panose="02000000000000000000" pitchFamily="2" charset="0"/>
                        </a:rPr>
                        <a:t>The Security Development Lifecycle must be implemented to ensure that all AI development and deployment complies with data protection laws.</a:t>
                      </a:r>
                    </a:p>
                  </a:txBody>
                  <a:tcPr marL="64945" marR="64945" marT="32473" marB="32473" anchor="ctr"/>
                </a:tc>
                <a:extLst>
                  <a:ext uri="{0D108BD9-81ED-4DB2-BD59-A6C34878D82A}">
                    <a16:rowId xmlns:a16="http://schemas.microsoft.com/office/drawing/2014/main" val="3969647166"/>
                  </a:ext>
                </a:extLst>
              </a:tr>
              <a:tr h="649453">
                <a:tc>
                  <a:txBody>
                    <a:bodyPr/>
                    <a:lstStyle/>
                    <a:p>
                      <a:r>
                        <a:rPr lang="en-US" sz="1100" b="1" i="0">
                          <a:latin typeface="Roboto" panose="02000000000000000000" pitchFamily="2" charset="0"/>
                          <a:ea typeface="Roboto" panose="02000000000000000000" pitchFamily="2" charset="0"/>
                          <a:cs typeface="Roboto" panose="02000000000000000000" pitchFamily="2" charset="0"/>
                        </a:rPr>
                        <a:t>R002</a:t>
                      </a:r>
                      <a:endParaRPr lang="en-US" sz="1100" i="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i="0">
                          <a:latin typeface="Roboto" panose="02000000000000000000" pitchFamily="2" charset="0"/>
                          <a:ea typeface="Roboto" panose="02000000000000000000" pitchFamily="2" charset="0"/>
                          <a:cs typeface="Roboto" panose="02000000000000000000" pitchFamily="2" charset="0"/>
                        </a:rPr>
                        <a:t>Unexpected costs</a:t>
                      </a:r>
                    </a:p>
                  </a:txBody>
                  <a:tcPr marL="64945" marR="64945" marT="32473" marB="32473" anchor="ctr"/>
                </a:tc>
                <a:tc>
                  <a:txBody>
                    <a:bodyPr/>
                    <a:lstStyle/>
                    <a:p>
                      <a:pPr marL="0" indent="0">
                        <a:lnSpc>
                          <a:spcPct val="150000"/>
                        </a:lnSpc>
                        <a:buFont typeface="Arial" panose="020B0604020202020204" pitchFamily="34" charset="0"/>
                        <a:buNone/>
                      </a:pPr>
                      <a:r>
                        <a:rPr lang="en-US" sz="1100" i="0">
                          <a:latin typeface="Roboto" panose="02000000000000000000" pitchFamily="2" charset="0"/>
                          <a:ea typeface="Roboto" panose="02000000000000000000" pitchFamily="2" charset="0"/>
                          <a:cs typeface="Roboto" panose="02000000000000000000" pitchFamily="2" charset="0"/>
                        </a:rPr>
                        <a:t>Use Microsoft Cost Management to track CPU, GPU, memory, and storage usage to ensure efficient resource utilization and prevent cost spikes.</a:t>
                      </a:r>
                    </a:p>
                  </a:txBody>
                  <a:tcPr marL="64945" marR="64945" marT="32473" marB="32473" anchor="ctr"/>
                </a:tc>
                <a:tc>
                  <a:txBody>
                    <a:bodyPr/>
                    <a:lstStyle/>
                    <a:p>
                      <a:pPr marL="0" indent="0">
                        <a:lnSpc>
                          <a:spcPct val="150000"/>
                        </a:lnSpc>
                        <a:buFont typeface="Arial" panose="020B0604020202020204" pitchFamily="34" charset="0"/>
                        <a:buNone/>
                      </a:pPr>
                      <a:r>
                        <a:rPr lang="en-US" sz="1100" i="0">
                          <a:latin typeface="Roboto" panose="02000000000000000000" pitchFamily="2" charset="0"/>
                          <a:ea typeface="Roboto" panose="02000000000000000000" pitchFamily="2" charset="0"/>
                          <a:cs typeface="Roboto" panose="02000000000000000000" pitchFamily="2" charset="0"/>
                        </a:rPr>
                        <a:t>Monitoring and optimization of resource usage and automated detection of cost overruns must be used to manage unexpected costs.</a:t>
                      </a:r>
                    </a:p>
                  </a:txBody>
                  <a:tcPr marL="64945" marR="64945" marT="32473" marB="32473" anchor="ctr"/>
                </a:tc>
                <a:extLst>
                  <a:ext uri="{0D108BD9-81ED-4DB2-BD59-A6C34878D82A}">
                    <a16:rowId xmlns:a16="http://schemas.microsoft.com/office/drawing/2014/main" val="586199273"/>
                  </a:ext>
                </a:extLst>
              </a:tr>
            </a:tbl>
          </a:graphicData>
        </a:graphic>
      </p:graphicFrame>
      <p:sp>
        <p:nvSpPr>
          <p:cNvPr id="10" name="Rectangle 3">
            <a:extLst>
              <a:ext uri="{FF2B5EF4-FFF2-40B4-BE49-F238E27FC236}">
                <a16:creationId xmlns:a16="http://schemas.microsoft.com/office/drawing/2014/main" id="{31D9E728-63EA-A74B-ADE4-4F9EB245F4E7}"/>
              </a:ext>
            </a:extLst>
          </p:cNvPr>
          <p:cNvSpPr>
            <a:spLocks noChangeArrowheads="1"/>
          </p:cNvSpPr>
          <p:nvPr/>
        </p:nvSpPr>
        <p:spPr bwMode="auto">
          <a:xfrm>
            <a:off x="2362200" y="1792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moving straight is what we do">
            <a:extLst>
              <a:ext uri="{FF2B5EF4-FFF2-40B4-BE49-F238E27FC236}">
                <a16:creationId xmlns:a16="http://schemas.microsoft.com/office/drawing/2014/main" id="{AD5857EC-06FB-6464-BDB8-69967555EFC4}"/>
              </a:ext>
            </a:extLst>
          </p:cNvPr>
          <p:cNvSpPr txBox="1"/>
          <p:nvPr/>
        </p:nvSpPr>
        <p:spPr>
          <a:xfrm>
            <a:off x="886119" y="558521"/>
            <a:ext cx="674959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Example AI risk mitigations</a:t>
            </a:r>
          </a:p>
        </p:txBody>
      </p:sp>
    </p:spTree>
    <p:extLst>
      <p:ext uri="{BB962C8B-B14F-4D97-AF65-F5344CB8AC3E}">
        <p14:creationId xmlns:p14="http://schemas.microsoft.com/office/powerpoint/2010/main" val="3351814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B6563-4870-BB44-6C65-BAA9C3BE908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F1563F11-2967-5715-4978-37792FC531E9}"/>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ABFC60AD-3EB6-46D6-B877-09007F6D88D2}"/>
              </a:ext>
            </a:extLst>
          </p:cNvPr>
          <p:cNvSpPr/>
          <p:nvPr/>
        </p:nvSpPr>
        <p:spPr>
          <a:xfrm>
            <a:off x="532129"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89887E39-2D5C-F1B9-DFC6-59C90F9455EC}"/>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5F3985E1-C087-7B2E-DBB9-8E1546983CF1}"/>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11ADC887-A52B-7482-FF5F-25E38A92CCAB}"/>
              </a:ext>
            </a:extLst>
          </p:cNvPr>
          <p:cNvGrpSpPr/>
          <p:nvPr/>
        </p:nvGrpSpPr>
        <p:grpSpPr>
          <a:xfrm>
            <a:off x="1305423" y="264100"/>
            <a:ext cx="4261345" cy="2926724"/>
            <a:chOff x="1743574" y="635575"/>
            <a:chExt cx="3404308" cy="2926724"/>
          </a:xfrm>
        </p:grpSpPr>
        <p:sp>
          <p:nvSpPr>
            <p:cNvPr id="23" name="TextBox 22">
              <a:extLst>
                <a:ext uri="{FF2B5EF4-FFF2-40B4-BE49-F238E27FC236}">
                  <a16:creationId xmlns:a16="http://schemas.microsoft.com/office/drawing/2014/main" id="{67FE2B81-6795-0BDD-ED11-27640950A926}"/>
                </a:ext>
              </a:extLst>
            </p:cNvPr>
            <p:cNvSpPr txBox="1"/>
            <p:nvPr/>
          </p:nvSpPr>
          <p:spPr>
            <a:xfrm>
              <a:off x="1782142" y="959022"/>
              <a:ext cx="3365740" cy="2603277"/>
            </a:xfrm>
            <a:prstGeom prst="rect">
              <a:avLst/>
            </a:prstGeom>
            <a:noFill/>
          </p:spPr>
          <p:txBody>
            <a:bodyPr wrap="square" lIns="25200" rIns="90000"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 Cases: </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IT Helpdesk</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HR chatbot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Solution: </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Copilot Studio, mostly starting with “classic” bots, </a:t>
              </a:r>
              <a:r>
                <a:rPr kumimoji="0" lang="en-US" sz="1100" b="0" i="0" u="none" strike="noStrike" kern="1200" cap="none" spc="0" normalizeH="0" baseline="0" noProof="0" dirty="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relativel</a:t>
              </a: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y low amount of GenAI.</a:t>
              </a:r>
            </a:p>
            <a:p>
              <a:pPr marR="0" lvl="0" algn="l" defTabSz="457200" rtl="0" eaLnBrk="1" fontAlgn="auto" latinLnBrk="0" hangingPunct="1">
                <a:lnSpc>
                  <a:spcPct val="150000"/>
                </a:lnSpc>
                <a:spcBef>
                  <a:spcPts val="0"/>
                </a:spcBef>
                <a:spcAft>
                  <a:spcPts val="0"/>
                </a:spcAft>
                <a:buClrTx/>
                <a:buSzTx/>
                <a:tabLst/>
                <a:defRPr/>
              </a:pPr>
              <a:r>
                <a:rPr kumimoji="0" lang="en-US" sz="11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Governance:</a:t>
              </a:r>
            </a:p>
            <a:p>
              <a:pPr marR="0" lvl="0" algn="l" defTabSz="457200" rtl="0" eaLnBrk="1" fontAlgn="auto" latinLnBrk="0" hangingPunct="1">
                <a:lnSpc>
                  <a:spcPct val="150000"/>
                </a:lnSpc>
                <a:spcBef>
                  <a:spcPts val="0"/>
                </a:spcBef>
                <a:spcAft>
                  <a:spcPts val="0"/>
                </a:spcAft>
                <a:buClrTx/>
                <a:buSzTx/>
                <a:tabLst/>
                <a:defRPr/>
              </a:pPr>
              <a:r>
                <a:rPr kumimoji="0" lang="en-US" sz="110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Depends on the organization’s Power Platform footprint, can range from no governance and working in the default environment to fully governed environments.</a:t>
              </a:r>
              <a:endParaRPr kumimoji="0" lang="en-IN" sz="110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cups a coffee">
              <a:extLst>
                <a:ext uri="{FF2B5EF4-FFF2-40B4-BE49-F238E27FC236}">
                  <a16:creationId xmlns:a16="http://schemas.microsoft.com/office/drawing/2014/main" id="{6CADC717-3E73-6F65-C31D-1ACAEB003F48}"/>
                </a:ext>
              </a:extLst>
            </p:cNvPr>
            <p:cNvSpPr txBox="1"/>
            <p:nvPr/>
          </p:nvSpPr>
          <p:spPr>
            <a:xfrm>
              <a:off x="1743574" y="635575"/>
              <a:ext cx="3404308" cy="3413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Initial chatbots/agents</a:t>
              </a:r>
            </a:p>
          </p:txBody>
        </p:sp>
      </p:grpSp>
      <p:grpSp>
        <p:nvGrpSpPr>
          <p:cNvPr id="4" name="Group 3">
            <a:extLst>
              <a:ext uri="{FF2B5EF4-FFF2-40B4-BE49-F238E27FC236}">
                <a16:creationId xmlns:a16="http://schemas.microsoft.com/office/drawing/2014/main" id="{A59EA9F8-2EB3-B112-F98B-12DDBA7AAEEA}"/>
              </a:ext>
            </a:extLst>
          </p:cNvPr>
          <p:cNvGrpSpPr/>
          <p:nvPr/>
        </p:nvGrpSpPr>
        <p:grpSpPr>
          <a:xfrm>
            <a:off x="7492668" y="196133"/>
            <a:ext cx="4670763" cy="3272331"/>
            <a:chOff x="7764986" y="643808"/>
            <a:chExt cx="3853617" cy="3272331"/>
          </a:xfrm>
        </p:grpSpPr>
        <p:sp>
          <p:nvSpPr>
            <p:cNvPr id="66" name="TextBox 65">
              <a:extLst>
                <a:ext uri="{FF2B5EF4-FFF2-40B4-BE49-F238E27FC236}">
                  <a16:creationId xmlns:a16="http://schemas.microsoft.com/office/drawing/2014/main" id="{FF268048-8D63-7F2A-355C-29958A0372F5}"/>
                </a:ext>
              </a:extLst>
            </p:cNvPr>
            <p:cNvSpPr txBox="1"/>
            <p:nvPr/>
          </p:nvSpPr>
          <p:spPr>
            <a:xfrm>
              <a:off x="7764986" y="967255"/>
              <a:ext cx="3853617" cy="2948884"/>
            </a:xfrm>
            <a:prstGeom prst="rect">
              <a:avLst/>
            </a:prstGeom>
            <a:noFill/>
          </p:spPr>
          <p:txBody>
            <a:bodyPr wrap="square" lIns="25200" rIns="90000" rtlCol="0">
              <a:spAutoFit/>
            </a:bodyPr>
            <a:lstStyle/>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Copilot studio is being used for more than just the simple internal use-cases. Customer service/external facing bots are built using classic/scripted topics.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GenAI features are being explored, often starting with internal use-cases. Starting with easy-to-use data sources such as SharePoint or simple file uploads.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Integrations with engagement hubs and other front-ends become more important.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Use-cases are still quit</a:t>
              </a:r>
              <a:r>
                <a:rPr lang="en-IN"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e isolated, but the bigger use-cases have a dedicated development team, often consisting of content writers and developers.</a:t>
              </a:r>
            </a:p>
            <a:p>
              <a:pPr marL="171450" indent="-171450">
                <a:lnSpc>
                  <a:spcPts val="1580"/>
                </a:lnSpc>
                <a:buFont typeface="Arial" panose="020B0604020202020204" pitchFamily="34" charset="0"/>
                <a:buChar char="•"/>
                <a:defRPr/>
              </a:pPr>
              <a:r>
                <a:rPr lang="en-IN"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Governance for Copilot Studio starts to play a bigger role, especially around the GenAI features.</a:t>
              </a:r>
              <a:endPar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AA5CB1A6-FB5B-3514-55C4-7C4F81A1E9CB}"/>
                </a:ext>
              </a:extLst>
            </p:cNvPr>
            <p:cNvSpPr txBox="1"/>
            <p:nvPr/>
          </p:nvSpPr>
          <p:spPr>
            <a:xfrm>
              <a:off x="7836442" y="643808"/>
              <a:ext cx="2878425" cy="3413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Adoption of Copilot Studio</a:t>
              </a:r>
            </a:p>
          </p:txBody>
        </p:sp>
      </p:grpSp>
      <p:grpSp>
        <p:nvGrpSpPr>
          <p:cNvPr id="5" name="Group 4">
            <a:extLst>
              <a:ext uri="{FF2B5EF4-FFF2-40B4-BE49-F238E27FC236}">
                <a16:creationId xmlns:a16="http://schemas.microsoft.com/office/drawing/2014/main" id="{66D26128-AA48-A443-50C3-7DD295D8922C}"/>
              </a:ext>
            </a:extLst>
          </p:cNvPr>
          <p:cNvGrpSpPr/>
          <p:nvPr/>
        </p:nvGrpSpPr>
        <p:grpSpPr>
          <a:xfrm>
            <a:off x="1287124" y="3756774"/>
            <a:ext cx="4727441" cy="3180639"/>
            <a:chOff x="1743574" y="4174116"/>
            <a:chExt cx="3695857" cy="3180639"/>
          </a:xfrm>
        </p:grpSpPr>
        <p:sp>
          <p:nvSpPr>
            <p:cNvPr id="91" name="TextBox 90">
              <a:extLst>
                <a:ext uri="{FF2B5EF4-FFF2-40B4-BE49-F238E27FC236}">
                  <a16:creationId xmlns:a16="http://schemas.microsoft.com/office/drawing/2014/main" id="{B47C91D4-DF16-BA33-CC00-41D6FB52F789}"/>
                </a:ext>
              </a:extLst>
            </p:cNvPr>
            <p:cNvSpPr txBox="1"/>
            <p:nvPr/>
          </p:nvSpPr>
          <p:spPr>
            <a:xfrm>
              <a:off x="1782141" y="4497563"/>
              <a:ext cx="3657290" cy="2857192"/>
            </a:xfrm>
            <a:prstGeom prst="rect">
              <a:avLst/>
            </a:prstGeom>
            <a:noFill/>
          </p:spPr>
          <p:txBody>
            <a:bodyPr wrap="square" lIns="25200" rIns="90000" rtlCol="0">
              <a:spAutoFit/>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initial use-cases help the organization to recognize the strengths and weaknesses of Copilot Studio, which often starts the extensibility with Azure conversation, with integrations like CLU, AI Search and Azure OpenAI.</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above requires more AI knowledge </a:t>
              </a:r>
              <a:r>
                <a:rPr lang="en-IN"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and is often provided by a different team than the Copilot Studio team. A more holistic view of the AI capabilities is  required to make the proper decision about the services.</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cups a coffee">
              <a:extLst>
                <a:ext uri="{FF2B5EF4-FFF2-40B4-BE49-F238E27FC236}">
                  <a16:creationId xmlns:a16="http://schemas.microsoft.com/office/drawing/2014/main" id="{C6A14DBB-4F80-C3C9-E185-2D854554C269}"/>
                </a:ext>
              </a:extLst>
            </p:cNvPr>
            <p:cNvSpPr txBox="1"/>
            <p:nvPr/>
          </p:nvSpPr>
          <p:spPr>
            <a:xfrm>
              <a:off x="1743574" y="4174116"/>
              <a:ext cx="3066994" cy="3413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More complex use-cases</a:t>
              </a:r>
            </a:p>
          </p:txBody>
        </p:sp>
      </p:grpSp>
      <p:grpSp>
        <p:nvGrpSpPr>
          <p:cNvPr id="19" name="Group 18">
            <a:extLst>
              <a:ext uri="{FF2B5EF4-FFF2-40B4-BE49-F238E27FC236}">
                <a16:creationId xmlns:a16="http://schemas.microsoft.com/office/drawing/2014/main" id="{347088C9-10FF-C4ED-A89E-8BEFE4A228E5}"/>
              </a:ext>
            </a:extLst>
          </p:cNvPr>
          <p:cNvGrpSpPr/>
          <p:nvPr/>
        </p:nvGrpSpPr>
        <p:grpSpPr>
          <a:xfrm>
            <a:off x="6428780" y="230842"/>
            <a:ext cx="967410" cy="1236819"/>
            <a:chOff x="6685955" y="678517"/>
            <a:chExt cx="967410" cy="1236819"/>
          </a:xfrm>
        </p:grpSpPr>
        <p:sp>
          <p:nvSpPr>
            <p:cNvPr id="67" name="Овал 13">
              <a:extLst>
                <a:ext uri="{FF2B5EF4-FFF2-40B4-BE49-F238E27FC236}">
                  <a16:creationId xmlns:a16="http://schemas.microsoft.com/office/drawing/2014/main" id="{841B5995-E71A-1E40-FC36-2097A074476B}"/>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2AC1319A-0B44-9FD5-2906-451828784E3A}"/>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9158A812-516B-1211-EE8F-3C21F7DD2BC1}"/>
              </a:ext>
            </a:extLst>
          </p:cNvPr>
          <p:cNvGrpSpPr/>
          <p:nvPr/>
        </p:nvGrpSpPr>
        <p:grpSpPr>
          <a:xfrm>
            <a:off x="145293" y="298809"/>
            <a:ext cx="977055" cy="1246163"/>
            <a:chOff x="583443" y="670284"/>
            <a:chExt cx="977055" cy="1246163"/>
          </a:xfrm>
        </p:grpSpPr>
        <p:sp>
          <p:nvSpPr>
            <p:cNvPr id="28" name="Овал 13">
              <a:extLst>
                <a:ext uri="{FF2B5EF4-FFF2-40B4-BE49-F238E27FC236}">
                  <a16:creationId xmlns:a16="http://schemas.microsoft.com/office/drawing/2014/main" id="{A9BD6417-137A-11C3-B658-DC29FDB321F6}"/>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rgbClr val="9F9FA0"/>
                  </a:solidFill>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8FB5B7BE-B693-8C45-4097-B586F1FEAB7D}"/>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713A3DE8-EC09-3814-E879-11A5285847A5}"/>
              </a:ext>
            </a:extLst>
          </p:cNvPr>
          <p:cNvGrpSpPr/>
          <p:nvPr/>
        </p:nvGrpSpPr>
        <p:grpSpPr>
          <a:xfrm>
            <a:off x="98071" y="3791483"/>
            <a:ext cx="977056" cy="1236298"/>
            <a:chOff x="583442" y="4208825"/>
            <a:chExt cx="977056" cy="1236298"/>
          </a:xfrm>
        </p:grpSpPr>
        <p:sp>
          <p:nvSpPr>
            <p:cNvPr id="92" name="Овал 13">
              <a:extLst>
                <a:ext uri="{FF2B5EF4-FFF2-40B4-BE49-F238E27FC236}">
                  <a16:creationId xmlns:a16="http://schemas.microsoft.com/office/drawing/2014/main" id="{6FCDC8C4-34A2-CE32-8333-1E5F4812C99E}"/>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prstClr val="white"/>
                  </a:solidFill>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B1A74509-36D8-9E54-1D1E-154F0F3E234F}"/>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B336529D-8EFB-7611-573B-40E39FE47CB7}"/>
              </a:ext>
            </a:extLst>
          </p:cNvPr>
          <p:cNvGrpSpPr/>
          <p:nvPr/>
        </p:nvGrpSpPr>
        <p:grpSpPr>
          <a:xfrm>
            <a:off x="6183630" y="3654322"/>
            <a:ext cx="967411" cy="1241730"/>
            <a:chOff x="6696833" y="4203394"/>
            <a:chExt cx="967411" cy="1241730"/>
          </a:xfrm>
        </p:grpSpPr>
        <p:sp>
          <p:nvSpPr>
            <p:cNvPr id="117" name="Овал 13">
              <a:extLst>
                <a:ext uri="{FF2B5EF4-FFF2-40B4-BE49-F238E27FC236}">
                  <a16:creationId xmlns:a16="http://schemas.microsoft.com/office/drawing/2014/main" id="{D808820B-3318-CD1E-454C-20577243766C}"/>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rgbClr val="9F9FA0"/>
                  </a:solidFill>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76DDA46A-2AC1-9BC0-746D-9E4E585794FC}"/>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grpSp>
        <p:nvGrpSpPr>
          <p:cNvPr id="7" name="Group 6">
            <a:extLst>
              <a:ext uri="{FF2B5EF4-FFF2-40B4-BE49-F238E27FC236}">
                <a16:creationId xmlns:a16="http://schemas.microsoft.com/office/drawing/2014/main" id="{DF6D44C3-527D-0D2F-140D-BF2BA5832143}"/>
              </a:ext>
            </a:extLst>
          </p:cNvPr>
          <p:cNvGrpSpPr/>
          <p:nvPr/>
        </p:nvGrpSpPr>
        <p:grpSpPr>
          <a:xfrm>
            <a:off x="7242583" y="3518739"/>
            <a:ext cx="4949417" cy="2672808"/>
            <a:chOff x="1743574" y="4174116"/>
            <a:chExt cx="3695857" cy="2672808"/>
          </a:xfrm>
        </p:grpSpPr>
        <p:sp>
          <p:nvSpPr>
            <p:cNvPr id="9" name="TextBox 8">
              <a:extLst>
                <a:ext uri="{FF2B5EF4-FFF2-40B4-BE49-F238E27FC236}">
                  <a16:creationId xmlns:a16="http://schemas.microsoft.com/office/drawing/2014/main" id="{E80F0383-8AD5-7734-D31B-19B7373382CC}"/>
                </a:ext>
              </a:extLst>
            </p:cNvPr>
            <p:cNvSpPr txBox="1"/>
            <p:nvPr/>
          </p:nvSpPr>
          <p:spPr>
            <a:xfrm>
              <a:off x="1782141" y="4497563"/>
              <a:ext cx="3657290" cy="2349361"/>
            </a:xfrm>
            <a:prstGeom prst="rect">
              <a:avLst/>
            </a:prstGeom>
            <a:noFill/>
          </p:spPr>
          <p:txBody>
            <a:bodyPr wrap="square" lIns="25200" rIns="90000" rtlCol="0">
              <a:spAutoFit/>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ownership of products/tools becomes more defined.</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Collaboration with the </a:t>
              </a:r>
              <a:r>
                <a:rPr lang="en-US" sz="1100" b="1"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Power Platform </a:t>
              </a:r>
              <a:r>
                <a:rPr lang="en-US" sz="1100" b="1" dirty="0" err="1">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CoE</a:t>
              </a:r>
              <a:r>
                <a:rPr lang="en-US" sz="1100" b="1"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 </a:t>
              </a: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for platform specific governance and configuration, such as DLP, development lifecycle and allowing </a:t>
              </a:r>
              <a:r>
                <a:rPr lang="en-US" sz="1100" dirty="0" err="1">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genAI</a:t>
              </a: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 features.</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Collaboration with the </a:t>
              </a:r>
              <a:r>
                <a:rPr lang="en-US" sz="1100" b="1"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central AI team </a:t>
              </a: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for help with more complex use-cases, like custom RAG that will be consumed by Copilot Studio. </a:t>
              </a:r>
            </a:p>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Copilot Studio is one of the products considered by the central </a:t>
              </a:r>
              <a:r>
                <a:rPr lang="en-US" sz="11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AI team for new use-cases, with the original Copilot Studio dev team becoming the knowledge owner of the product.</a:t>
              </a:r>
              <a:endParaRPr kumimoji="0" lang="en-IN" sz="110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cups a coffee">
              <a:extLst>
                <a:ext uri="{FF2B5EF4-FFF2-40B4-BE49-F238E27FC236}">
                  <a16:creationId xmlns:a16="http://schemas.microsoft.com/office/drawing/2014/main" id="{48B9EED8-4074-5EAA-9882-D580F86BBBBD}"/>
                </a:ext>
              </a:extLst>
            </p:cNvPr>
            <p:cNvSpPr txBox="1"/>
            <p:nvPr/>
          </p:nvSpPr>
          <p:spPr>
            <a:xfrm>
              <a:off x="1743574" y="4174116"/>
              <a:ext cx="3066994" cy="3413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sz="1400" b="1" cap="none" spc="0">
                  <a:solidFill>
                    <a:prstClr val="black"/>
                  </a:solidFill>
                  <a:latin typeface="Roboto" panose="02000000000000000000" pitchFamily="2" charset="0"/>
                  <a:ea typeface="Roboto" panose="02000000000000000000" pitchFamily="2" charset="0"/>
                  <a:cs typeface="Roboto" panose="02000000000000000000" pitchFamily="2" charset="0"/>
                </a:rPr>
                <a:t>Collaboration with the other teams</a:t>
              </a:r>
              <a:endPar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Tree>
    <p:extLst>
      <p:ext uri="{BB962C8B-B14F-4D97-AF65-F5344CB8AC3E}">
        <p14:creationId xmlns:p14="http://schemas.microsoft.com/office/powerpoint/2010/main" val="16327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anim calcmode="lin" valueType="num">
                                      <p:cBhvr>
                                        <p:cTn id="69" dur="1000" fill="hold"/>
                                        <p:tgtEl>
                                          <p:spTgt spid="7"/>
                                        </p:tgtEl>
                                        <p:attrNameLst>
                                          <p:attrName>ppt_x</p:attrName>
                                        </p:attrNameLst>
                                      </p:cBhvr>
                                      <p:tavLst>
                                        <p:tav tm="0">
                                          <p:val>
                                            <p:strVal val="#ppt_x"/>
                                          </p:val>
                                        </p:tav>
                                        <p:tav tm="100000">
                                          <p:val>
                                            <p:strVal val="#ppt_x"/>
                                          </p:val>
                                        </p:tav>
                                      </p:tavLst>
                                    </p:anim>
                                    <p:anim calcmode="lin" valueType="num">
                                      <p:cBhvr>
                                        <p:cTn id="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3" grpId="0" animBg="1"/>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CFB49-B675-968D-09A4-5ABA9CAE6060}"/>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5520EC68-904F-9580-0FDC-5A06116AA45C}"/>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148793A3-41D0-65F3-0456-43FD0C806817}"/>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CC383814-8A84-7E3E-A10B-CB5A836C2DDA}"/>
              </a:ext>
            </a:extLst>
          </p:cNvPr>
          <p:cNvSpPr/>
          <p:nvPr/>
        </p:nvSpPr>
        <p:spPr>
          <a:xfrm flipH="1">
            <a:off x="5940623" y="368108"/>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B05635DA-2009-8E6A-BF05-4EB64A7E8E25}"/>
              </a:ext>
            </a:extLst>
          </p:cNvPr>
          <p:cNvGrpSpPr/>
          <p:nvPr/>
        </p:nvGrpSpPr>
        <p:grpSpPr>
          <a:xfrm>
            <a:off x="6601448" y="262253"/>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2F514EB3-AD2D-6226-25A9-D277FE6A0F5B}"/>
                </a:ext>
              </a:extLst>
            </p:cNvPr>
            <p:cNvSpPr txBox="1"/>
            <p:nvPr/>
          </p:nvSpPr>
          <p:spPr>
            <a:xfrm>
              <a:off x="7191773" y="760008"/>
              <a:ext cx="3380276"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24718088-AA50-07D0-0184-90A125E14611}"/>
                </a:ext>
              </a:extLst>
            </p:cNvPr>
            <p:cNvSpPr txBox="1"/>
            <p:nvPr/>
          </p:nvSpPr>
          <p:spPr>
            <a:xfrm>
              <a:off x="7191773" y="371804"/>
              <a:ext cx="411213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Managing AI Operations</a:t>
              </a:r>
            </a:p>
          </p:txBody>
        </p:sp>
      </p:grpSp>
      <p:sp>
        <p:nvSpPr>
          <p:cNvPr id="191" name="Oval 190">
            <a:extLst>
              <a:ext uri="{FF2B5EF4-FFF2-40B4-BE49-F238E27FC236}">
                <a16:creationId xmlns:a16="http://schemas.microsoft.com/office/drawing/2014/main" id="{A421A688-C5AB-AAB9-8F62-C92542E901A0}"/>
              </a:ext>
            </a:extLst>
          </p:cNvPr>
          <p:cNvSpPr/>
          <p:nvPr/>
        </p:nvSpPr>
        <p:spPr>
          <a:xfrm flipH="1">
            <a:off x="6678977" y="1438267"/>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DB1DF538-8DE0-F4FB-BF27-D6E8AE070A33}"/>
              </a:ext>
            </a:extLst>
          </p:cNvPr>
          <p:cNvSpPr/>
          <p:nvPr/>
        </p:nvSpPr>
        <p:spPr>
          <a:xfrm flipH="1">
            <a:off x="7020205" y="250030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5BBE0ED8-C9E3-E8D3-0937-0566632CE8A3}"/>
              </a:ext>
            </a:extLst>
          </p:cNvPr>
          <p:cNvGrpSpPr/>
          <p:nvPr/>
        </p:nvGrpSpPr>
        <p:grpSpPr>
          <a:xfrm>
            <a:off x="7679794" y="250841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74B64211-F685-B1A5-1644-7CEF3D45F082}"/>
                </a:ext>
              </a:extLst>
            </p:cNvPr>
            <p:cNvSpPr txBox="1"/>
            <p:nvPr/>
          </p:nvSpPr>
          <p:spPr>
            <a:xfrm>
              <a:off x="8106171" y="4181857"/>
              <a:ext cx="4222310"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AI use cases on a smaller scale.</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AA696F5E-CCA7-2CED-1965-8022894C1AED}"/>
                </a:ext>
              </a:extLst>
            </p:cNvPr>
            <p:cNvSpPr txBox="1"/>
            <p:nvPr/>
          </p:nvSpPr>
          <p:spPr>
            <a:xfrm>
              <a:off x="8106170" y="3841938"/>
              <a:ext cx="439062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Endpoint Sharing</a:t>
              </a:r>
            </a:p>
          </p:txBody>
        </p:sp>
      </p:grpSp>
      <p:sp>
        <p:nvSpPr>
          <p:cNvPr id="199" name="Oval 198">
            <a:extLst>
              <a:ext uri="{FF2B5EF4-FFF2-40B4-BE49-F238E27FC236}">
                <a16:creationId xmlns:a16="http://schemas.microsoft.com/office/drawing/2014/main" id="{4667E226-3733-ECC0-F52E-365E98162B7F}"/>
              </a:ext>
            </a:extLst>
          </p:cNvPr>
          <p:cNvSpPr/>
          <p:nvPr/>
        </p:nvSpPr>
        <p:spPr>
          <a:xfrm flipH="1">
            <a:off x="7077210" y="3761929"/>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A1A8A5E2-1B19-5954-0B0A-BA9AC7AD248D}"/>
              </a:ext>
            </a:extLst>
          </p:cNvPr>
          <p:cNvSpPr/>
          <p:nvPr/>
        </p:nvSpPr>
        <p:spPr>
          <a:xfrm rot="16200000">
            <a:off x="1288997" y="359501"/>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F4C6285F-1D4A-A571-3E5D-001C0900F163}"/>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D618E4D3-011F-FE93-452F-87970289F8C1}"/>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F8E305CE-C44B-A22D-1E13-FF8EDFEE8466}"/>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B0255502-C1B6-16D9-B671-1457D8C1CBE9}"/>
              </a:ext>
            </a:extLst>
          </p:cNvPr>
          <p:cNvSpPr txBox="1"/>
          <p:nvPr/>
        </p:nvSpPr>
        <p:spPr>
          <a:xfrm>
            <a:off x="214915" y="3236644"/>
            <a:ext cx="507962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cap="none">
                <a:solidFill>
                  <a:prstClr val="black"/>
                </a:solidFill>
                <a:latin typeface="Roboto" panose="02000000000000000000" pitchFamily="2" charset="0"/>
                <a:ea typeface="Roboto" panose="02000000000000000000" pitchFamily="2" charset="0"/>
                <a:cs typeface="Roboto" panose="02000000000000000000" pitchFamily="2" charset="0"/>
              </a:rPr>
              <a:t>Manage</a:t>
            </a:r>
            <a:r>
              <a:rPr kumimoji="0" lang="en-US" sz="2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a:t>
            </a:r>
          </a:p>
        </p:txBody>
      </p:sp>
      <p:grpSp>
        <p:nvGrpSpPr>
          <p:cNvPr id="2" name="Group 1">
            <a:extLst>
              <a:ext uri="{FF2B5EF4-FFF2-40B4-BE49-F238E27FC236}">
                <a16:creationId xmlns:a16="http://schemas.microsoft.com/office/drawing/2014/main" id="{12F69DAE-028D-2DD3-933D-9C455DD0570B}"/>
              </a:ext>
            </a:extLst>
          </p:cNvPr>
          <p:cNvGrpSpPr/>
          <p:nvPr/>
        </p:nvGrpSpPr>
        <p:grpSpPr>
          <a:xfrm>
            <a:off x="7738035" y="3788971"/>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48809E03-BEC0-C716-672B-7A6A0242BFD8}"/>
                </a:ext>
              </a:extLst>
            </p:cNvPr>
            <p:cNvSpPr txBox="1"/>
            <p:nvPr/>
          </p:nvSpPr>
          <p:spPr>
            <a:xfrm>
              <a:off x="7191772" y="5656893"/>
              <a:ext cx="4390628"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49B470F8-EA7D-A897-DC6A-25CB0B83AC5E}"/>
                </a:ext>
              </a:extLst>
            </p:cNvPr>
            <p:cNvSpPr txBox="1"/>
            <p:nvPr/>
          </p:nvSpPr>
          <p:spPr>
            <a:xfrm>
              <a:off x="7191772" y="5401870"/>
              <a:ext cx="3838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Model Management</a:t>
              </a:r>
            </a:p>
          </p:txBody>
        </p:sp>
      </p:grpSp>
      <p:grpSp>
        <p:nvGrpSpPr>
          <p:cNvPr id="11" name="Group 10">
            <a:extLst>
              <a:ext uri="{FF2B5EF4-FFF2-40B4-BE49-F238E27FC236}">
                <a16:creationId xmlns:a16="http://schemas.microsoft.com/office/drawing/2014/main" id="{EA27F024-64B3-11CC-CA0C-8E1358A68DC0}"/>
              </a:ext>
            </a:extLst>
          </p:cNvPr>
          <p:cNvGrpSpPr/>
          <p:nvPr/>
        </p:nvGrpSpPr>
        <p:grpSpPr>
          <a:xfrm>
            <a:off x="7361855" y="1219686"/>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B7AEDC75-2E13-0707-F11D-AB7FFA088173}"/>
                </a:ext>
              </a:extLst>
            </p:cNvPr>
            <p:cNvSpPr txBox="1"/>
            <p:nvPr/>
          </p:nvSpPr>
          <p:spPr>
            <a:xfrm>
              <a:off x="8106171" y="2486014"/>
              <a:ext cx="3504327"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EB3D4394-1DF0-038D-8E4D-32379E4442F9}"/>
                </a:ext>
              </a:extLst>
            </p:cNvPr>
            <p:cNvSpPr txBox="1"/>
            <p:nvPr/>
          </p:nvSpPr>
          <p:spPr>
            <a:xfrm>
              <a:off x="8106171" y="2097810"/>
              <a:ext cx="3197736"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Deployment Management</a:t>
              </a:r>
            </a:p>
          </p:txBody>
        </p:sp>
      </p:grpSp>
      <p:sp>
        <p:nvSpPr>
          <p:cNvPr id="4" name="Oval 3">
            <a:extLst>
              <a:ext uri="{FF2B5EF4-FFF2-40B4-BE49-F238E27FC236}">
                <a16:creationId xmlns:a16="http://schemas.microsoft.com/office/drawing/2014/main" id="{CD83C3A6-299C-CAD4-ADF1-1CDD285404FF}"/>
              </a:ext>
            </a:extLst>
          </p:cNvPr>
          <p:cNvSpPr/>
          <p:nvPr/>
        </p:nvSpPr>
        <p:spPr>
          <a:xfrm flipH="1">
            <a:off x="6531320" y="5067895"/>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5</a:t>
            </a:r>
            <a:endPar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 name="Oval 5">
            <a:extLst>
              <a:ext uri="{FF2B5EF4-FFF2-40B4-BE49-F238E27FC236}">
                <a16:creationId xmlns:a16="http://schemas.microsoft.com/office/drawing/2014/main" id="{4BC88F4E-BC2F-3C55-CD0F-2924436BA214}"/>
              </a:ext>
            </a:extLst>
          </p:cNvPr>
          <p:cNvSpPr/>
          <p:nvPr/>
        </p:nvSpPr>
        <p:spPr>
          <a:xfrm flipH="1">
            <a:off x="5565361" y="6106884"/>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6</a:t>
            </a:r>
          </a:p>
        </p:txBody>
      </p:sp>
      <p:grpSp>
        <p:nvGrpSpPr>
          <p:cNvPr id="14" name="Group 13">
            <a:extLst>
              <a:ext uri="{FF2B5EF4-FFF2-40B4-BE49-F238E27FC236}">
                <a16:creationId xmlns:a16="http://schemas.microsoft.com/office/drawing/2014/main" id="{AB69AA95-3DD7-8BFD-5094-BFBF536FA9CE}"/>
              </a:ext>
            </a:extLst>
          </p:cNvPr>
          <p:cNvGrpSpPr/>
          <p:nvPr/>
        </p:nvGrpSpPr>
        <p:grpSpPr>
          <a:xfrm>
            <a:off x="6224950" y="6114997"/>
            <a:ext cx="4390629" cy="609223"/>
            <a:chOff x="8106170" y="3841938"/>
            <a:chExt cx="4390629" cy="609223"/>
          </a:xfrm>
        </p:grpSpPr>
        <p:sp>
          <p:nvSpPr>
            <p:cNvPr id="15" name="Lorem ipsum dolor sit elit, consect loreretur adipiscing nisi aute. Lorem ipsum">
              <a:extLst>
                <a:ext uri="{FF2B5EF4-FFF2-40B4-BE49-F238E27FC236}">
                  <a16:creationId xmlns:a16="http://schemas.microsoft.com/office/drawing/2014/main" id="{4E6ACFBD-B8BE-7A42-A7D2-C4C8842E64B0}"/>
                </a:ext>
              </a:extLst>
            </p:cNvPr>
            <p:cNvSpPr txBox="1"/>
            <p:nvPr/>
          </p:nvSpPr>
          <p:spPr>
            <a:xfrm>
              <a:off x="8106171" y="4181857"/>
              <a:ext cx="4222310"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 name="insert your awesome title here.">
              <a:extLst>
                <a:ext uri="{FF2B5EF4-FFF2-40B4-BE49-F238E27FC236}">
                  <a16:creationId xmlns:a16="http://schemas.microsoft.com/office/drawing/2014/main" id="{67D0975C-A81A-29E1-6E9C-1AFE970C431A}"/>
                </a:ext>
              </a:extLst>
            </p:cNvPr>
            <p:cNvSpPr txBox="1"/>
            <p:nvPr/>
          </p:nvSpPr>
          <p:spPr>
            <a:xfrm>
              <a:off x="8106170" y="3841938"/>
              <a:ext cx="439062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Data Management</a:t>
              </a:r>
            </a:p>
          </p:txBody>
        </p:sp>
      </p:grpSp>
      <p:grpSp>
        <p:nvGrpSpPr>
          <p:cNvPr id="24" name="Group 23">
            <a:extLst>
              <a:ext uri="{FF2B5EF4-FFF2-40B4-BE49-F238E27FC236}">
                <a16:creationId xmlns:a16="http://schemas.microsoft.com/office/drawing/2014/main" id="{92D61623-D981-5D91-0C8A-6DB949A32FB7}"/>
              </a:ext>
            </a:extLst>
          </p:cNvPr>
          <p:cNvGrpSpPr/>
          <p:nvPr/>
        </p:nvGrpSpPr>
        <p:grpSpPr>
          <a:xfrm>
            <a:off x="7214198" y="4849314"/>
            <a:ext cx="3504327" cy="657508"/>
            <a:chOff x="8106171" y="2097810"/>
            <a:chExt cx="3504327" cy="657508"/>
          </a:xfrm>
        </p:grpSpPr>
        <p:sp>
          <p:nvSpPr>
            <p:cNvPr id="25" name="Lorem ipsum dolor sit elit, consect loreretur adipiscing nisi aute. Lorem ipsum">
              <a:extLst>
                <a:ext uri="{FF2B5EF4-FFF2-40B4-BE49-F238E27FC236}">
                  <a16:creationId xmlns:a16="http://schemas.microsoft.com/office/drawing/2014/main" id="{91CE2F75-0A23-24B3-A45D-4B7321246DF8}"/>
                </a:ext>
              </a:extLst>
            </p:cNvPr>
            <p:cNvSpPr txBox="1"/>
            <p:nvPr/>
          </p:nvSpPr>
          <p:spPr>
            <a:xfrm>
              <a:off x="8106171" y="2486014"/>
              <a:ext cx="3504327"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insert your awesome title here.">
              <a:extLst>
                <a:ext uri="{FF2B5EF4-FFF2-40B4-BE49-F238E27FC236}">
                  <a16:creationId xmlns:a16="http://schemas.microsoft.com/office/drawing/2014/main" id="{73431E29-1047-374B-3D68-C10B2D9B91B8}"/>
                </a:ext>
              </a:extLst>
            </p:cNvPr>
            <p:cNvSpPr txBox="1"/>
            <p:nvPr/>
          </p:nvSpPr>
          <p:spPr>
            <a:xfrm>
              <a:off x="8106171" y="2097810"/>
              <a:ext cx="3197736"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Cost Management</a:t>
              </a:r>
            </a:p>
          </p:txBody>
        </p:sp>
      </p:grpSp>
    </p:spTree>
    <p:extLst>
      <p:ext uri="{BB962C8B-B14F-4D97-AF65-F5344CB8AC3E}">
        <p14:creationId xmlns:p14="http://schemas.microsoft.com/office/powerpoint/2010/main" val="2810130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D7C3A-F6F3-E5A5-9794-F2DBE01028D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BEE33591-1E74-6DE4-C04A-0484EB126717}"/>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343F45B1-B677-40ED-90DF-2CFE837BECC7}"/>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AAEC47B5-4868-4BA0-0C8F-FB095B0F342A}"/>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DE21CF38-8943-ABE7-26A1-B9E30FB5BD93}"/>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91B2A744-B8D7-1BF0-063A-65F54260721C}"/>
              </a:ext>
            </a:extLst>
          </p:cNvPr>
          <p:cNvGrpSpPr/>
          <p:nvPr/>
        </p:nvGrpSpPr>
        <p:grpSpPr>
          <a:xfrm>
            <a:off x="1280496" y="635575"/>
            <a:ext cx="4079945" cy="2056975"/>
            <a:chOff x="1742615" y="635575"/>
            <a:chExt cx="3365740" cy="895483"/>
          </a:xfrm>
        </p:grpSpPr>
        <p:sp>
          <p:nvSpPr>
            <p:cNvPr id="23" name="TextBox 22">
              <a:extLst>
                <a:ext uri="{FF2B5EF4-FFF2-40B4-BE49-F238E27FC236}">
                  <a16:creationId xmlns:a16="http://schemas.microsoft.com/office/drawing/2014/main" id="{B8D15BE5-2AF5-A74D-C89C-50E7ED2DC1DD}"/>
                </a:ext>
              </a:extLst>
            </p:cNvPr>
            <p:cNvSpPr txBox="1"/>
            <p:nvPr/>
          </p:nvSpPr>
          <p:spPr>
            <a:xfrm>
              <a:off x="1742615" y="871170"/>
              <a:ext cx="3365740" cy="65988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Adopt AI operational frameworks (</a:t>
              </a:r>
              <a:r>
                <a:rPr kumimoji="0" lang="en-US" sz="1200" b="0" i="0" u="none" strike="noStrike" kern="1200" cap="none" spc="0" normalizeH="0" baseline="0" noProof="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MLOps</a:t>
              </a: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GenAIOps</a:t>
              </a: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Standardize AI development tools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Use sandbox environments for experimentation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Establish CI/CD pipelines for deployment</a:t>
              </a:r>
            </a:p>
          </p:txBody>
        </p:sp>
        <p:sp>
          <p:nvSpPr>
            <p:cNvPr id="26" name="cups a coffee">
              <a:extLst>
                <a:ext uri="{FF2B5EF4-FFF2-40B4-BE49-F238E27FC236}">
                  <a16:creationId xmlns:a16="http://schemas.microsoft.com/office/drawing/2014/main" id="{1FA9C31F-45E2-AB82-9CDE-4CBC8B9DAAAE}"/>
                </a:ext>
              </a:extLst>
            </p:cNvPr>
            <p:cNvSpPr txBox="1"/>
            <p:nvPr/>
          </p:nvSpPr>
          <p:spPr>
            <a:xfrm>
              <a:off x="1743574" y="635575"/>
              <a:ext cx="2487291" cy="148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Managing AI Operations</a:t>
              </a:r>
            </a:p>
          </p:txBody>
        </p:sp>
      </p:grpSp>
      <p:grpSp>
        <p:nvGrpSpPr>
          <p:cNvPr id="4" name="Group 3">
            <a:extLst>
              <a:ext uri="{FF2B5EF4-FFF2-40B4-BE49-F238E27FC236}">
                <a16:creationId xmlns:a16="http://schemas.microsoft.com/office/drawing/2014/main" id="{21A60BD4-CCDD-FD9B-6675-B523CBC17923}"/>
              </a:ext>
            </a:extLst>
          </p:cNvPr>
          <p:cNvGrpSpPr/>
          <p:nvPr/>
        </p:nvGrpSpPr>
        <p:grpSpPr>
          <a:xfrm>
            <a:off x="7836441" y="643808"/>
            <a:ext cx="4133360" cy="1626068"/>
            <a:chOff x="7836441" y="643808"/>
            <a:chExt cx="4133360" cy="1626068"/>
          </a:xfrm>
        </p:grpSpPr>
        <p:sp>
          <p:nvSpPr>
            <p:cNvPr id="66" name="TextBox 65">
              <a:extLst>
                <a:ext uri="{FF2B5EF4-FFF2-40B4-BE49-F238E27FC236}">
                  <a16:creationId xmlns:a16="http://schemas.microsoft.com/office/drawing/2014/main" id="{F96C2166-3751-EC68-A211-5C52B72AF0ED}"/>
                </a:ext>
              </a:extLst>
            </p:cNvPr>
            <p:cNvSpPr txBox="1"/>
            <p:nvPr/>
          </p:nvSpPr>
          <p:spPr>
            <a:xfrm>
              <a:off x="7932296" y="1123408"/>
              <a:ext cx="4037505"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Workload-team management for faster development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Shared management for increased governance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AI Center of Excellence to lead approach decisions</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B5D6D113-1502-24AE-931A-1F57531A693A}"/>
                </a:ext>
              </a:extLst>
            </p:cNvPr>
            <p:cNvSpPr txBox="1"/>
            <p:nvPr/>
          </p:nvSpPr>
          <p:spPr>
            <a:xfrm>
              <a:off x="7836441" y="643808"/>
              <a:ext cx="349830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Deployment Management</a:t>
              </a:r>
            </a:p>
          </p:txBody>
        </p:sp>
      </p:grpSp>
      <p:grpSp>
        <p:nvGrpSpPr>
          <p:cNvPr id="5" name="Group 4">
            <a:extLst>
              <a:ext uri="{FF2B5EF4-FFF2-40B4-BE49-F238E27FC236}">
                <a16:creationId xmlns:a16="http://schemas.microsoft.com/office/drawing/2014/main" id="{095C36F3-2EA7-E6C9-3FD1-19983A1829D9}"/>
              </a:ext>
            </a:extLst>
          </p:cNvPr>
          <p:cNvGrpSpPr/>
          <p:nvPr/>
        </p:nvGrpSpPr>
        <p:grpSpPr>
          <a:xfrm>
            <a:off x="1291184" y="3899166"/>
            <a:ext cx="4722089" cy="1469915"/>
            <a:chOff x="1743574" y="4174116"/>
            <a:chExt cx="4722089" cy="1469915"/>
          </a:xfrm>
        </p:grpSpPr>
        <p:sp>
          <p:nvSpPr>
            <p:cNvPr id="91" name="TextBox 90">
              <a:extLst>
                <a:ext uri="{FF2B5EF4-FFF2-40B4-BE49-F238E27FC236}">
                  <a16:creationId xmlns:a16="http://schemas.microsoft.com/office/drawing/2014/main" id="{C6C0D3C8-7C09-8CE4-9CEA-A03BEF707638}"/>
                </a:ext>
              </a:extLst>
            </p:cNvPr>
            <p:cNvSpPr txBox="1"/>
            <p:nvPr/>
          </p:nvSpPr>
          <p:spPr>
            <a:xfrm>
              <a:off x="1782140" y="4497563"/>
              <a:ext cx="4683523"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Share endpoints only within a single workload</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Avoid sharing when governance and model needs vary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Consider rate limits and quota limitations</a:t>
              </a:r>
            </a:p>
          </p:txBody>
        </p:sp>
        <p:sp>
          <p:nvSpPr>
            <p:cNvPr id="93" name="cups a coffee">
              <a:extLst>
                <a:ext uri="{FF2B5EF4-FFF2-40B4-BE49-F238E27FC236}">
                  <a16:creationId xmlns:a16="http://schemas.microsoft.com/office/drawing/2014/main" id="{FCB8B2F8-B73E-A20F-65D2-25515C484E76}"/>
                </a:ext>
              </a:extLst>
            </p:cNvPr>
            <p:cNvSpPr txBox="1"/>
            <p:nvPr/>
          </p:nvSpPr>
          <p:spPr>
            <a:xfrm>
              <a:off x="1743574" y="4174116"/>
              <a:ext cx="3512915"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Endpoint Sharing</a:t>
              </a:r>
            </a:p>
          </p:txBody>
        </p:sp>
      </p:grpSp>
      <p:grpSp>
        <p:nvGrpSpPr>
          <p:cNvPr id="8" name="Group 7">
            <a:extLst>
              <a:ext uri="{FF2B5EF4-FFF2-40B4-BE49-F238E27FC236}">
                <a16:creationId xmlns:a16="http://schemas.microsoft.com/office/drawing/2014/main" id="{9807156C-AB96-C32D-9974-AC28741ACC19}"/>
              </a:ext>
            </a:extLst>
          </p:cNvPr>
          <p:cNvGrpSpPr/>
          <p:nvPr/>
        </p:nvGrpSpPr>
        <p:grpSpPr>
          <a:xfrm>
            <a:off x="7755324" y="3779515"/>
            <a:ext cx="4344680" cy="1839247"/>
            <a:chOff x="7847320" y="4168685"/>
            <a:chExt cx="3582680" cy="1839247"/>
          </a:xfrm>
        </p:grpSpPr>
        <p:sp>
          <p:nvSpPr>
            <p:cNvPr id="116" name="TextBox 115">
              <a:extLst>
                <a:ext uri="{FF2B5EF4-FFF2-40B4-BE49-F238E27FC236}">
                  <a16:creationId xmlns:a16="http://schemas.microsoft.com/office/drawing/2014/main" id="{A12FC81B-198D-315E-C958-7FBE37210402}"/>
                </a:ext>
              </a:extLst>
            </p:cNvPr>
            <p:cNvSpPr txBox="1"/>
            <p:nvPr/>
          </p:nvSpPr>
          <p:spPr>
            <a:xfrm>
              <a:off x="7885887" y="4492132"/>
              <a:ext cx="3544113" cy="1515800"/>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governance structure (AI </a:t>
              </a:r>
              <a:r>
                <a:rPr kumimoji="0" lang="en-US" sz="1200" b="0" i="0" u="none" strike="noStrike" kern="1200" cap="none" spc="0" normalizeH="0" baseline="0" noProof="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CoE</a:t>
              </a: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Define AI measurement baseline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Implement continuous monitoring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Retrain models as needed</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67CF5EE6-E204-1205-FFD8-2A6931ABF41D}"/>
                </a:ext>
              </a:extLst>
            </p:cNvPr>
            <p:cNvSpPr txBox="1"/>
            <p:nvPr/>
          </p:nvSpPr>
          <p:spPr>
            <a:xfrm>
              <a:off x="7847320" y="4168685"/>
              <a:ext cx="2487291"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Model Management</a:t>
              </a:r>
            </a:p>
          </p:txBody>
        </p:sp>
      </p:grpSp>
      <p:grpSp>
        <p:nvGrpSpPr>
          <p:cNvPr id="19" name="Group 18">
            <a:extLst>
              <a:ext uri="{FF2B5EF4-FFF2-40B4-BE49-F238E27FC236}">
                <a16:creationId xmlns:a16="http://schemas.microsoft.com/office/drawing/2014/main" id="{B605927E-86BB-B7CF-4FD2-A71B947B5CB7}"/>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3FE75543-190D-DD66-F4F3-335DEDCE42A6}"/>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CBCAA5F5-1C2C-50A0-67BE-B3DF1F1C41EF}"/>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58ACC8DA-7D2D-564D-453B-DE1D8A796ED9}"/>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DF24E5FC-F0F7-F20B-1F27-E3BCDEF906CD}"/>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8DA416DE-1BB8-5564-844C-45AB198E876D}"/>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BA04A9F7-9655-AFCE-73C4-50287162AFA2}"/>
              </a:ext>
            </a:extLst>
          </p:cNvPr>
          <p:cNvGrpSpPr/>
          <p:nvPr/>
        </p:nvGrpSpPr>
        <p:grpSpPr>
          <a:xfrm>
            <a:off x="121527" y="4208825"/>
            <a:ext cx="977056" cy="1236298"/>
            <a:chOff x="583442" y="4208825"/>
            <a:chExt cx="977056" cy="1236298"/>
          </a:xfrm>
        </p:grpSpPr>
        <p:sp>
          <p:nvSpPr>
            <p:cNvPr id="92" name="Овал 13">
              <a:extLst>
                <a:ext uri="{FF2B5EF4-FFF2-40B4-BE49-F238E27FC236}">
                  <a16:creationId xmlns:a16="http://schemas.microsoft.com/office/drawing/2014/main" id="{4FA2B82B-6A23-230A-06FA-95F16A97DEA2}"/>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50F8E54E-A87C-0458-E256-E9AEA1EE9EAC}"/>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8CD8BA8E-64E6-ACE0-20A0-33AEC0355EBA}"/>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416F489C-8B5F-E3E0-BD45-B1E0206A1F30}"/>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ACE0C23D-8A18-95AA-07F4-23E5EE8B5803}"/>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838252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447D0-A4C7-8390-42B7-19B6997AA0F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1D5E6039-E4E4-765F-B661-C631B30A318C}"/>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51E907EE-74D7-374F-97DA-4B35C44680C7}"/>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ABB1AAE-DBAE-E541-4CC1-205432AACB57}"/>
              </a:ext>
            </a:extLst>
          </p:cNvPr>
          <p:cNvGrpSpPr/>
          <p:nvPr/>
        </p:nvGrpSpPr>
        <p:grpSpPr>
          <a:xfrm>
            <a:off x="1280496" y="635575"/>
            <a:ext cx="4079945" cy="2056975"/>
            <a:chOff x="1742615" y="635575"/>
            <a:chExt cx="3365740" cy="895483"/>
          </a:xfrm>
        </p:grpSpPr>
        <p:sp>
          <p:nvSpPr>
            <p:cNvPr id="23" name="TextBox 22">
              <a:extLst>
                <a:ext uri="{FF2B5EF4-FFF2-40B4-BE49-F238E27FC236}">
                  <a16:creationId xmlns:a16="http://schemas.microsoft.com/office/drawing/2014/main" id="{B7087AF5-0BE2-23EE-E512-195B5A3E5A35}"/>
                </a:ext>
              </a:extLst>
            </p:cNvPr>
            <p:cNvSpPr txBox="1"/>
            <p:nvPr/>
          </p:nvSpPr>
          <p:spPr>
            <a:xfrm>
              <a:off x="1742615" y="871170"/>
              <a:ext cx="3365740" cy="65988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Follow service-specific best practices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Monitor and maximize billing efficiency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Set up automated cost alerts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a:solidFill>
                    <a:prstClr val="black"/>
                  </a:solidFill>
                  <a:latin typeface="Roboto" panose="02000000000000000000" pitchFamily="2" charset="0"/>
                  <a:ea typeface="Roboto" panose="02000000000000000000" pitchFamily="2" charset="0"/>
                  <a:cs typeface="Roboto" panose="02000000000000000000" pitchFamily="2" charset="0"/>
                </a:rPr>
                <a:t>Use Azure APIM for granular chargeback</a:t>
              </a:r>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cups a coffee">
              <a:extLst>
                <a:ext uri="{FF2B5EF4-FFF2-40B4-BE49-F238E27FC236}">
                  <a16:creationId xmlns:a16="http://schemas.microsoft.com/office/drawing/2014/main" id="{E3BD1B27-5B22-7C92-276A-4748EA2B7939}"/>
                </a:ext>
              </a:extLst>
            </p:cNvPr>
            <p:cNvSpPr txBox="1"/>
            <p:nvPr/>
          </p:nvSpPr>
          <p:spPr>
            <a:xfrm>
              <a:off x="1743574" y="635575"/>
              <a:ext cx="2487291" cy="148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Cost Management</a:t>
              </a:r>
            </a:p>
          </p:txBody>
        </p:sp>
      </p:grpSp>
      <p:grpSp>
        <p:nvGrpSpPr>
          <p:cNvPr id="4" name="Group 3">
            <a:extLst>
              <a:ext uri="{FF2B5EF4-FFF2-40B4-BE49-F238E27FC236}">
                <a16:creationId xmlns:a16="http://schemas.microsoft.com/office/drawing/2014/main" id="{8C77C888-EA58-312A-3E57-165E70448CA8}"/>
              </a:ext>
            </a:extLst>
          </p:cNvPr>
          <p:cNvGrpSpPr/>
          <p:nvPr/>
        </p:nvGrpSpPr>
        <p:grpSpPr>
          <a:xfrm>
            <a:off x="7836441" y="643808"/>
            <a:ext cx="4133360" cy="1626068"/>
            <a:chOff x="7836441" y="643808"/>
            <a:chExt cx="4133360" cy="1626068"/>
          </a:xfrm>
        </p:grpSpPr>
        <p:sp>
          <p:nvSpPr>
            <p:cNvPr id="66" name="TextBox 65">
              <a:extLst>
                <a:ext uri="{FF2B5EF4-FFF2-40B4-BE49-F238E27FC236}">
                  <a16:creationId xmlns:a16="http://schemas.microsoft.com/office/drawing/2014/main" id="{4B6AAED6-5E83-1767-1E0C-669F14CB7C77}"/>
                </a:ext>
              </a:extLst>
            </p:cNvPr>
            <p:cNvSpPr txBox="1"/>
            <p:nvPr/>
          </p:nvSpPr>
          <p:spPr>
            <a:xfrm>
              <a:off x="7932296" y="1123408"/>
              <a:ext cx="4037505"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Ensure data pipeline integrity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Manage data sensitivity changes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Ensure vector </a:t>
              </a:r>
              <a:r>
                <a:rPr lang="en-US" sz="120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stores and data store consistency </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F8603758-5686-F07C-669F-6C89A75096CA}"/>
                </a:ext>
              </a:extLst>
            </p:cNvPr>
            <p:cNvSpPr txBox="1"/>
            <p:nvPr/>
          </p:nvSpPr>
          <p:spPr>
            <a:xfrm>
              <a:off x="7836441" y="643808"/>
              <a:ext cx="349830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Data Management</a:t>
              </a:r>
            </a:p>
          </p:txBody>
        </p:sp>
      </p:grpSp>
      <p:grpSp>
        <p:nvGrpSpPr>
          <p:cNvPr id="19" name="Group 18">
            <a:extLst>
              <a:ext uri="{FF2B5EF4-FFF2-40B4-BE49-F238E27FC236}">
                <a16:creationId xmlns:a16="http://schemas.microsoft.com/office/drawing/2014/main" id="{38446F6D-BE26-F390-D08B-9B4459D7AD28}"/>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23F8A294-A1FA-83C6-949E-D18A848C4FFE}"/>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prstClr val="white"/>
                  </a:solidFill>
                  <a:latin typeface="Roboto" panose="02000000000000000000" pitchFamily="2" charset="0"/>
                  <a:ea typeface="Roboto" panose="02000000000000000000" pitchFamily="2" charset="0"/>
                  <a:cs typeface="Roboto" panose="02000000000000000000" pitchFamily="2" charset="0"/>
                </a:rPr>
                <a:t>6</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8BC8C403-504D-FE2A-B22E-69950B1C2BDA}"/>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A5CA399C-114D-53EC-23CA-5F01D4851900}"/>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3743E2B7-40B8-28C9-16DF-83A5F115F3DB}"/>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rgbClr val="9F9FA0"/>
                  </a:solidFill>
                  <a:latin typeface="Roboto" panose="02000000000000000000" pitchFamily="2" charset="0"/>
                  <a:ea typeface="Roboto" panose="02000000000000000000" pitchFamily="2" charset="0"/>
                  <a:cs typeface="Roboto" panose="02000000000000000000" pitchFamily="2" charset="0"/>
                </a:rPr>
                <a:t>5</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1B94FE81-1D0A-E340-7054-03282F0B434E}"/>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5" name="Group 4">
            <a:extLst>
              <a:ext uri="{FF2B5EF4-FFF2-40B4-BE49-F238E27FC236}">
                <a16:creationId xmlns:a16="http://schemas.microsoft.com/office/drawing/2014/main" id="{DB04F721-A453-985F-DEDE-DDCF20CDA326}"/>
              </a:ext>
            </a:extLst>
          </p:cNvPr>
          <p:cNvGrpSpPr/>
          <p:nvPr/>
        </p:nvGrpSpPr>
        <p:grpSpPr>
          <a:xfrm>
            <a:off x="121527" y="4208825"/>
            <a:ext cx="977056" cy="1236298"/>
            <a:chOff x="583442" y="4208825"/>
            <a:chExt cx="977056" cy="1236298"/>
          </a:xfrm>
        </p:grpSpPr>
        <p:sp>
          <p:nvSpPr>
            <p:cNvPr id="6" name="Овал 13">
              <a:extLst>
                <a:ext uri="{FF2B5EF4-FFF2-40B4-BE49-F238E27FC236}">
                  <a16:creationId xmlns:a16="http://schemas.microsoft.com/office/drawing/2014/main" id="{E09CC9B2-4098-6662-9821-14C55663A34A}"/>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prstClr val="white"/>
                  </a:solidFill>
                  <a:latin typeface="Roboto" panose="02000000000000000000" pitchFamily="2" charset="0"/>
                  <a:ea typeface="Roboto" panose="02000000000000000000" pitchFamily="2" charset="0"/>
                  <a:cs typeface="Roboto" panose="02000000000000000000" pitchFamily="2" charset="0"/>
                </a:rPr>
                <a:t>7</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0D129B50-8FE5-E041-EA7A-0CCA46D632A0}"/>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8" name="Group 7">
            <a:extLst>
              <a:ext uri="{FF2B5EF4-FFF2-40B4-BE49-F238E27FC236}">
                <a16:creationId xmlns:a16="http://schemas.microsoft.com/office/drawing/2014/main" id="{D8796A29-8653-C437-ED08-DF58A9649B13}"/>
              </a:ext>
            </a:extLst>
          </p:cNvPr>
          <p:cNvGrpSpPr/>
          <p:nvPr/>
        </p:nvGrpSpPr>
        <p:grpSpPr>
          <a:xfrm>
            <a:off x="1291184" y="3899166"/>
            <a:ext cx="4722089" cy="1469915"/>
            <a:chOff x="1743574" y="4174116"/>
            <a:chExt cx="4722089" cy="1469915"/>
          </a:xfrm>
        </p:grpSpPr>
        <p:sp>
          <p:nvSpPr>
            <p:cNvPr id="9" name="TextBox 8">
              <a:extLst>
                <a:ext uri="{FF2B5EF4-FFF2-40B4-BE49-F238E27FC236}">
                  <a16:creationId xmlns:a16="http://schemas.microsoft.com/office/drawing/2014/main" id="{2307071E-1722-154B-7504-3C5B2F600D23}"/>
                </a:ext>
              </a:extLst>
            </p:cNvPr>
            <p:cNvSpPr txBox="1"/>
            <p:nvPr/>
          </p:nvSpPr>
          <p:spPr>
            <a:xfrm>
              <a:off x="1782140" y="4497563"/>
              <a:ext cx="4683523"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Multi-region deployments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and validate DR plans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Version control changes to AI </a:t>
              </a:r>
              <a:r>
                <a:rPr kumimoji="0" lang="en-US" sz="1200" b="0" i="0" u="none" strike="noStrike" kern="1200" cap="none" spc="0" normalizeH="0" baseline="0" noProof="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sytems</a:t>
              </a:r>
              <a:endPar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cups a coffee">
              <a:extLst>
                <a:ext uri="{FF2B5EF4-FFF2-40B4-BE49-F238E27FC236}">
                  <a16:creationId xmlns:a16="http://schemas.microsoft.com/office/drawing/2014/main" id="{19698E46-A2C9-951E-2A3C-7C643FD1B7E8}"/>
                </a:ext>
              </a:extLst>
            </p:cNvPr>
            <p:cNvSpPr txBox="1"/>
            <p:nvPr/>
          </p:nvSpPr>
          <p:spPr>
            <a:xfrm>
              <a:off x="1743574" y="4174116"/>
              <a:ext cx="3512915"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Business Continuity</a:t>
              </a:r>
            </a:p>
          </p:txBody>
        </p:sp>
      </p:grpSp>
    </p:spTree>
    <p:extLst>
      <p:ext uri="{BB962C8B-B14F-4D97-AF65-F5344CB8AC3E}">
        <p14:creationId xmlns:p14="http://schemas.microsoft.com/office/powerpoint/2010/main" val="2086257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EBEC9-D740-F42B-E180-52DB610FA312}"/>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36BA5492-4C80-02F5-27F3-6B9A509E087C}"/>
              </a:ext>
            </a:extLst>
          </p:cNvPr>
          <p:cNvSpPr txBox="1"/>
          <p:nvPr/>
        </p:nvSpPr>
        <p:spPr>
          <a:xfrm>
            <a:off x="272591" y="173490"/>
            <a:ext cx="1040892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Manage AI deployment: </a:t>
            </a:r>
            <a:r>
              <a:rPr kumimoji="0" lang="en-US" sz="2400" b="1" i="1"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Workload-team management of AI resources </a:t>
            </a:r>
          </a:p>
        </p:txBody>
      </p:sp>
      <p:pic>
        <p:nvPicPr>
          <p:cNvPr id="7" name="Graphic 6">
            <a:extLst>
              <a:ext uri="{FF2B5EF4-FFF2-40B4-BE49-F238E27FC236}">
                <a16:creationId xmlns:a16="http://schemas.microsoft.com/office/drawing/2014/main" id="{4FE2F398-1E7B-3EA7-2659-BE7A5C8FB9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3987" y="1452562"/>
            <a:ext cx="9344025" cy="3952875"/>
          </a:xfrm>
          <a:prstGeom prst="rect">
            <a:avLst/>
          </a:prstGeom>
        </p:spPr>
      </p:pic>
    </p:spTree>
    <p:extLst>
      <p:ext uri="{BB962C8B-B14F-4D97-AF65-F5344CB8AC3E}">
        <p14:creationId xmlns:p14="http://schemas.microsoft.com/office/powerpoint/2010/main" val="13633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D7854-F876-373D-D420-63DA1E3627B3}"/>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7A5D240C-DAF2-C903-BC46-7C84CE89306F}"/>
              </a:ext>
            </a:extLst>
          </p:cNvPr>
          <p:cNvSpPr txBox="1"/>
          <p:nvPr/>
        </p:nvSpPr>
        <p:spPr>
          <a:xfrm>
            <a:off x="272591" y="173490"/>
            <a:ext cx="1040892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Manage AI deployment: </a:t>
            </a:r>
            <a:r>
              <a:rPr kumimoji="0" lang="en-US" sz="2400" b="1" i="1"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Workload-team management of AI resources </a:t>
            </a:r>
          </a:p>
        </p:txBody>
      </p:sp>
      <p:pic>
        <p:nvPicPr>
          <p:cNvPr id="3" name="Graphic 2">
            <a:extLst>
              <a:ext uri="{FF2B5EF4-FFF2-40B4-BE49-F238E27FC236}">
                <a16:creationId xmlns:a16="http://schemas.microsoft.com/office/drawing/2014/main" id="{22DC3FA3-046B-D4EB-3099-0A00301F5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3987" y="966787"/>
            <a:ext cx="9344025" cy="4924425"/>
          </a:xfrm>
          <a:prstGeom prst="rect">
            <a:avLst/>
          </a:prstGeom>
        </p:spPr>
      </p:pic>
    </p:spTree>
    <p:extLst>
      <p:ext uri="{BB962C8B-B14F-4D97-AF65-F5344CB8AC3E}">
        <p14:creationId xmlns:p14="http://schemas.microsoft.com/office/powerpoint/2010/main" val="109170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84E0D-08F9-9169-B4BE-AE6321BD3A02}"/>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4CD330D4-48F3-95ED-ADCC-0E84ED8D4CF6}"/>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51CA6B8C-2B96-C399-5B58-2C622B931ECD}"/>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1E2003EF-2F13-3604-B969-5F6ECBB557DB}"/>
              </a:ext>
            </a:extLst>
          </p:cNvPr>
          <p:cNvSpPr/>
          <p:nvPr/>
        </p:nvSpPr>
        <p:spPr>
          <a:xfrm flipH="1">
            <a:off x="6298841" y="858302"/>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D3D33F07-1F66-FF57-59C9-0F9804D388F1}"/>
              </a:ext>
            </a:extLst>
          </p:cNvPr>
          <p:cNvGrpSpPr/>
          <p:nvPr/>
        </p:nvGrpSpPr>
        <p:grpSpPr>
          <a:xfrm>
            <a:off x="6959666" y="931349"/>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D70D654A-4BE4-F302-7802-238F283ECB72}"/>
                </a:ext>
              </a:extLst>
            </p:cNvPr>
            <p:cNvSpPr txBox="1"/>
            <p:nvPr/>
          </p:nvSpPr>
          <p:spPr>
            <a:xfrm>
              <a:off x="7191773" y="760008"/>
              <a:ext cx="3380276"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AC98E028-870A-32E0-2463-75A4EE96F535}"/>
                </a:ext>
              </a:extLst>
            </p:cNvPr>
            <p:cNvSpPr txBox="1"/>
            <p:nvPr/>
          </p:nvSpPr>
          <p:spPr>
            <a:xfrm>
              <a:off x="7191773" y="371804"/>
              <a:ext cx="411213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Assess AI security risks</a:t>
              </a:r>
            </a:p>
          </p:txBody>
        </p:sp>
      </p:grpSp>
      <p:sp>
        <p:nvSpPr>
          <p:cNvPr id="191" name="Oval 190">
            <a:extLst>
              <a:ext uri="{FF2B5EF4-FFF2-40B4-BE49-F238E27FC236}">
                <a16:creationId xmlns:a16="http://schemas.microsoft.com/office/drawing/2014/main" id="{07C00230-B324-0DF4-71D3-25A91768FA09}"/>
              </a:ext>
            </a:extLst>
          </p:cNvPr>
          <p:cNvSpPr/>
          <p:nvPr/>
        </p:nvSpPr>
        <p:spPr>
          <a:xfrm flipH="1">
            <a:off x="7093758" y="3125666"/>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AE1DD909-0176-0F83-9AC0-913927071289}"/>
              </a:ext>
            </a:extLst>
          </p:cNvPr>
          <p:cNvSpPr/>
          <p:nvPr/>
        </p:nvSpPr>
        <p:spPr>
          <a:xfrm flipH="1">
            <a:off x="6266061" y="5695989"/>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561352D9-2EFD-A5C4-CD77-A4BBE0436813}"/>
              </a:ext>
            </a:extLst>
          </p:cNvPr>
          <p:cNvGrpSpPr/>
          <p:nvPr/>
        </p:nvGrpSpPr>
        <p:grpSpPr>
          <a:xfrm>
            <a:off x="6925650" y="5783614"/>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25CE2457-8114-5971-58CD-307B093FE4FA}"/>
                </a:ext>
              </a:extLst>
            </p:cNvPr>
            <p:cNvSpPr txBox="1"/>
            <p:nvPr/>
          </p:nvSpPr>
          <p:spPr>
            <a:xfrm>
              <a:off x="8106171" y="4181857"/>
              <a:ext cx="4222310"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28724EC8-340F-59AE-B387-ABDC02BD525E}"/>
                </a:ext>
              </a:extLst>
            </p:cNvPr>
            <p:cNvSpPr txBox="1"/>
            <p:nvPr/>
          </p:nvSpPr>
          <p:spPr>
            <a:xfrm>
              <a:off x="8106170" y="3841938"/>
              <a:ext cx="439062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Maintain AI security controls</a:t>
              </a:r>
            </a:p>
          </p:txBody>
        </p:sp>
      </p:grpSp>
      <p:sp>
        <p:nvSpPr>
          <p:cNvPr id="8" name="Rectangle: Top Corners Rounded 7">
            <a:extLst>
              <a:ext uri="{FF2B5EF4-FFF2-40B4-BE49-F238E27FC236}">
                <a16:creationId xmlns:a16="http://schemas.microsoft.com/office/drawing/2014/main" id="{ED6DB400-6493-7CD9-FAB9-2687135219F4}"/>
              </a:ext>
            </a:extLst>
          </p:cNvPr>
          <p:cNvSpPr/>
          <p:nvPr/>
        </p:nvSpPr>
        <p:spPr>
          <a:xfrm rot="16200000">
            <a:off x="1288997" y="359501"/>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A97D1D01-037E-76E8-0E6A-F9BBBB9516D7}"/>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433EB762-6D29-1185-FDC5-B5787F3B1A87}"/>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4A1D8B2E-D0D3-AC70-0020-959B048E5FC5}"/>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5F4D8B0F-3FC3-B6D7-DB3C-EF11FCA84780}"/>
              </a:ext>
            </a:extLst>
          </p:cNvPr>
          <p:cNvSpPr txBox="1"/>
          <p:nvPr/>
        </p:nvSpPr>
        <p:spPr>
          <a:xfrm>
            <a:off x="214915" y="3236644"/>
            <a:ext cx="507962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Secure AI </a:t>
            </a:r>
          </a:p>
        </p:txBody>
      </p:sp>
      <p:grpSp>
        <p:nvGrpSpPr>
          <p:cNvPr id="11" name="Group 10">
            <a:extLst>
              <a:ext uri="{FF2B5EF4-FFF2-40B4-BE49-F238E27FC236}">
                <a16:creationId xmlns:a16="http://schemas.microsoft.com/office/drawing/2014/main" id="{B524B8CB-E241-C583-384B-9D7E069A9625}"/>
              </a:ext>
            </a:extLst>
          </p:cNvPr>
          <p:cNvGrpSpPr/>
          <p:nvPr/>
        </p:nvGrpSpPr>
        <p:grpSpPr>
          <a:xfrm>
            <a:off x="7776636" y="3158873"/>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B6FD337F-58EE-DDC3-D5F5-E9825348511C}"/>
                </a:ext>
              </a:extLst>
            </p:cNvPr>
            <p:cNvSpPr txBox="1"/>
            <p:nvPr/>
          </p:nvSpPr>
          <p:spPr>
            <a:xfrm>
              <a:off x="8106171" y="2486014"/>
              <a:ext cx="3504327" cy="269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1100" b="0" i="0" u="none" strike="noStrike" kern="1200" cap="none" spc="0" normalizeH="0" baseline="0" noProof="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9C22609E-F807-EC89-E0A5-0AF86EC32794}"/>
                </a:ext>
              </a:extLst>
            </p:cNvPr>
            <p:cNvSpPr txBox="1"/>
            <p:nvPr/>
          </p:nvSpPr>
          <p:spPr>
            <a:xfrm>
              <a:off x="8106171" y="2097810"/>
              <a:ext cx="3197736"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Implement AI security controls</a:t>
              </a:r>
            </a:p>
          </p:txBody>
        </p:sp>
      </p:grpSp>
    </p:spTree>
    <p:extLst>
      <p:ext uri="{BB962C8B-B14F-4D97-AF65-F5344CB8AC3E}">
        <p14:creationId xmlns:p14="http://schemas.microsoft.com/office/powerpoint/2010/main" val="169277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531BC-C897-6C55-9914-39D954A2B063}"/>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EBDFE59B-2AF7-7CEC-D7DE-8ED96125D90C}"/>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89879138-16F5-9699-1990-70CA089D34EC}"/>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6A213D40-9543-2FD0-0064-D37C61394A81}"/>
              </a:ext>
            </a:extLst>
          </p:cNvPr>
          <p:cNvGrpSpPr/>
          <p:nvPr/>
        </p:nvGrpSpPr>
        <p:grpSpPr>
          <a:xfrm>
            <a:off x="1280496" y="635575"/>
            <a:ext cx="4079945" cy="2056975"/>
            <a:chOff x="1742615" y="635575"/>
            <a:chExt cx="3365740" cy="895483"/>
          </a:xfrm>
        </p:grpSpPr>
        <p:sp>
          <p:nvSpPr>
            <p:cNvPr id="23" name="TextBox 22">
              <a:extLst>
                <a:ext uri="{FF2B5EF4-FFF2-40B4-BE49-F238E27FC236}">
                  <a16:creationId xmlns:a16="http://schemas.microsoft.com/office/drawing/2014/main" id="{B6FBC6F7-28EC-4A62-6DB5-1ACA3D9609F8}"/>
                </a:ext>
              </a:extLst>
            </p:cNvPr>
            <p:cNvSpPr txBox="1"/>
            <p:nvPr/>
          </p:nvSpPr>
          <p:spPr>
            <a:xfrm>
              <a:off x="1742615" y="871170"/>
              <a:ext cx="3365740" cy="65988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Identify common AI security risks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a:solidFill>
                    <a:prstClr val="black"/>
                  </a:solidFill>
                  <a:latin typeface="Roboto" panose="02000000000000000000" pitchFamily="2" charset="0"/>
                  <a:ea typeface="Roboto" panose="02000000000000000000" pitchFamily="2" charset="0"/>
                  <a:cs typeface="Roboto" panose="02000000000000000000" pitchFamily="2" charset="0"/>
                </a:rPr>
                <a:t>Consider monitoring with Defender for Cloud</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a:solidFill>
                    <a:prstClr val="black"/>
                  </a:solidFill>
                  <a:latin typeface="Roboto" panose="02000000000000000000" pitchFamily="2" charset="0"/>
                  <a:ea typeface="Roboto" panose="02000000000000000000" pitchFamily="2" charset="0"/>
                  <a:cs typeface="Roboto" panose="02000000000000000000" pitchFamily="2" charset="0"/>
                </a:rPr>
                <a:t>Identify data risks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Threat</a:t>
              </a:r>
              <a:r>
                <a:rPr lang="en-US" sz="1200">
                  <a:solidFill>
                    <a:prstClr val="black"/>
                  </a:solidFill>
                  <a:latin typeface="Roboto" panose="02000000000000000000" pitchFamily="2" charset="0"/>
                  <a:ea typeface="Roboto" panose="02000000000000000000" pitchFamily="2" charset="0"/>
                  <a:cs typeface="Roboto" panose="02000000000000000000" pitchFamily="2" charset="0"/>
                </a:rPr>
                <a:t> modeling and testing of (gen)AI models</a:t>
              </a:r>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cups a coffee">
              <a:extLst>
                <a:ext uri="{FF2B5EF4-FFF2-40B4-BE49-F238E27FC236}">
                  <a16:creationId xmlns:a16="http://schemas.microsoft.com/office/drawing/2014/main" id="{79FBAF11-CBA0-8393-0EC3-A20ED28E9E52}"/>
                </a:ext>
              </a:extLst>
            </p:cNvPr>
            <p:cNvSpPr txBox="1"/>
            <p:nvPr/>
          </p:nvSpPr>
          <p:spPr>
            <a:xfrm>
              <a:off x="1743574" y="635575"/>
              <a:ext cx="2487291" cy="148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Assess AI security risks</a:t>
              </a:r>
            </a:p>
          </p:txBody>
        </p:sp>
      </p:grpSp>
      <p:grpSp>
        <p:nvGrpSpPr>
          <p:cNvPr id="4" name="Group 3">
            <a:extLst>
              <a:ext uri="{FF2B5EF4-FFF2-40B4-BE49-F238E27FC236}">
                <a16:creationId xmlns:a16="http://schemas.microsoft.com/office/drawing/2014/main" id="{43BA80E7-239E-5ED1-FD84-ABC908D70D25}"/>
              </a:ext>
            </a:extLst>
          </p:cNvPr>
          <p:cNvGrpSpPr/>
          <p:nvPr/>
        </p:nvGrpSpPr>
        <p:grpSpPr>
          <a:xfrm>
            <a:off x="7836441" y="643808"/>
            <a:ext cx="4133360" cy="1626068"/>
            <a:chOff x="7836441" y="643808"/>
            <a:chExt cx="4133360" cy="1626068"/>
          </a:xfrm>
        </p:grpSpPr>
        <p:sp>
          <p:nvSpPr>
            <p:cNvPr id="66" name="TextBox 65">
              <a:extLst>
                <a:ext uri="{FF2B5EF4-FFF2-40B4-BE49-F238E27FC236}">
                  <a16:creationId xmlns:a16="http://schemas.microsoft.com/office/drawing/2014/main" id="{A44F62EB-A7AF-CC89-31A2-46D0BFA8DAB4}"/>
                </a:ext>
              </a:extLst>
            </p:cNvPr>
            <p:cNvSpPr txBox="1"/>
            <p:nvPr/>
          </p:nvSpPr>
          <p:spPr>
            <a:xfrm>
              <a:off x="7932296" y="1123408"/>
              <a:ext cx="4037505"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Centralized AI asset inventory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Secure AI platforms</a:t>
              </a:r>
              <a:endPar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Ensure vector </a:t>
              </a:r>
              <a:r>
                <a:rPr lang="en-US" sz="120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stores and data store consistency </a:t>
              </a:r>
              <a:endParaRPr kumimoji="0" lang="en-IN"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22047E06-FBDD-B469-9C2D-2D63470D84A3}"/>
                </a:ext>
              </a:extLst>
            </p:cNvPr>
            <p:cNvSpPr txBox="1"/>
            <p:nvPr/>
          </p:nvSpPr>
          <p:spPr>
            <a:xfrm>
              <a:off x="7836441" y="643808"/>
              <a:ext cx="3498309"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Implement AI security controls</a:t>
              </a:r>
            </a:p>
          </p:txBody>
        </p:sp>
      </p:grpSp>
      <p:grpSp>
        <p:nvGrpSpPr>
          <p:cNvPr id="19" name="Group 18">
            <a:extLst>
              <a:ext uri="{FF2B5EF4-FFF2-40B4-BE49-F238E27FC236}">
                <a16:creationId xmlns:a16="http://schemas.microsoft.com/office/drawing/2014/main" id="{C259F8AD-A185-C26F-915B-76125532E402}"/>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33CFD75D-2E74-A8FE-9567-F37665BFA04A}"/>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prstClr val="white"/>
                  </a:solidFill>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2617333B-DBF7-2A80-E4DA-17937D8E21ED}"/>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F171F584-32E4-D234-6E0E-11265C8DDEEC}"/>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4F705CD5-69C8-9F4A-E526-D6C2007F991F}"/>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rgbClr val="9F9FA0"/>
                  </a:solidFill>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9937C259-465D-FBF8-7317-46625FD0F882}"/>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5" name="Group 4">
            <a:extLst>
              <a:ext uri="{FF2B5EF4-FFF2-40B4-BE49-F238E27FC236}">
                <a16:creationId xmlns:a16="http://schemas.microsoft.com/office/drawing/2014/main" id="{7496ADEE-6C6A-7E15-C8DE-5A232CEA1D0F}"/>
              </a:ext>
            </a:extLst>
          </p:cNvPr>
          <p:cNvGrpSpPr/>
          <p:nvPr/>
        </p:nvGrpSpPr>
        <p:grpSpPr>
          <a:xfrm>
            <a:off x="121527" y="4208825"/>
            <a:ext cx="977056" cy="1236298"/>
            <a:chOff x="583442" y="4208825"/>
            <a:chExt cx="977056" cy="1236298"/>
          </a:xfrm>
        </p:grpSpPr>
        <p:sp>
          <p:nvSpPr>
            <p:cNvPr id="6" name="Овал 13">
              <a:extLst>
                <a:ext uri="{FF2B5EF4-FFF2-40B4-BE49-F238E27FC236}">
                  <a16:creationId xmlns:a16="http://schemas.microsoft.com/office/drawing/2014/main" id="{499383D4-2B3E-A8F5-16BE-7A82C4081C01}"/>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72B12F26-96EB-AA5A-CFEA-FC476EE420C3}"/>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8" name="Group 7">
            <a:extLst>
              <a:ext uri="{FF2B5EF4-FFF2-40B4-BE49-F238E27FC236}">
                <a16:creationId xmlns:a16="http://schemas.microsoft.com/office/drawing/2014/main" id="{FA1C0759-6D43-9791-D23C-7861A0658956}"/>
              </a:ext>
            </a:extLst>
          </p:cNvPr>
          <p:cNvGrpSpPr/>
          <p:nvPr/>
        </p:nvGrpSpPr>
        <p:grpSpPr>
          <a:xfrm>
            <a:off x="1291184" y="3899166"/>
            <a:ext cx="4722089" cy="1469915"/>
            <a:chOff x="1743574" y="4174116"/>
            <a:chExt cx="4722089" cy="1469915"/>
          </a:xfrm>
        </p:grpSpPr>
        <p:sp>
          <p:nvSpPr>
            <p:cNvPr id="9" name="TextBox 8">
              <a:extLst>
                <a:ext uri="{FF2B5EF4-FFF2-40B4-BE49-F238E27FC236}">
                  <a16:creationId xmlns:a16="http://schemas.microsoft.com/office/drawing/2014/main" id="{BA7424DE-5F9E-603F-E168-CE197E12E456}"/>
                </a:ext>
              </a:extLst>
            </p:cNvPr>
            <p:cNvSpPr txBox="1"/>
            <p:nvPr/>
          </p:nvSpPr>
          <p:spPr>
            <a:xfrm>
              <a:off x="1782140" y="4497563"/>
              <a:ext cx="4683523"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Provide trainings to employees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Recurring/periodic risk assessments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Incident </a:t>
              </a:r>
              <a:r>
                <a:rPr lang="en-US" sz="120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response plans</a:t>
              </a:r>
              <a:endParaRPr kumimoji="0" lang="en-US" sz="1200" b="0" i="0" u="none" strike="noStrike" kern="1200" cap="none" spc="0" normalizeH="0" baseline="0" noProof="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cups a coffee">
              <a:extLst>
                <a:ext uri="{FF2B5EF4-FFF2-40B4-BE49-F238E27FC236}">
                  <a16:creationId xmlns:a16="http://schemas.microsoft.com/office/drawing/2014/main" id="{DCC3A5E0-BFA3-4152-F7A4-BC8B836836A0}"/>
                </a:ext>
              </a:extLst>
            </p:cNvPr>
            <p:cNvSpPr txBox="1"/>
            <p:nvPr/>
          </p:nvSpPr>
          <p:spPr>
            <a:xfrm>
              <a:off x="1743574" y="4174116"/>
              <a:ext cx="3512915"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sz="1400" b="1" cap="none" spc="0">
                  <a:solidFill>
                    <a:prstClr val="black"/>
                  </a:solidFill>
                  <a:latin typeface="Roboto" panose="02000000000000000000" pitchFamily="2" charset="0"/>
                  <a:ea typeface="Roboto" panose="02000000000000000000" pitchFamily="2" charset="0"/>
                  <a:cs typeface="Roboto" panose="02000000000000000000" pitchFamily="2" charset="0"/>
                </a:rPr>
                <a:t>Maintain AI security controls</a:t>
              </a:r>
              <a:endParaRPr kumimoji="0" lang="en-US"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Tree>
    <p:extLst>
      <p:ext uri="{BB962C8B-B14F-4D97-AF65-F5344CB8AC3E}">
        <p14:creationId xmlns:p14="http://schemas.microsoft.com/office/powerpoint/2010/main" val="1612947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B165129-C954-4539-9D3E-0A6B211ABB88}"/>
              </a:ext>
            </a:extLst>
          </p:cNvPr>
          <p:cNvSpPr txBox="1"/>
          <p:nvPr/>
        </p:nvSpPr>
        <p:spPr>
          <a:xfrm>
            <a:off x="3474730" y="617011"/>
            <a:ext cx="5233842" cy="509114"/>
          </a:xfrm>
          <a:prstGeom prst="rect">
            <a:avLst/>
          </a:prstGeom>
          <a:noFill/>
        </p:spPr>
        <p:txBody>
          <a:bodyPr wrap="square" rtlCol="0">
            <a:spAutoFit/>
          </a:bodyPr>
          <a:lstStyle/>
          <a:p>
            <a:pPr marL="0" marR="0" lvl="0" indent="0" algn="ctr" defTabSz="914400" rtl="0" eaLnBrk="1" fontAlgn="auto" latinLnBrk="0" hangingPunct="1">
              <a:lnSpc>
                <a:spcPts val="3500"/>
              </a:lnSpc>
              <a:spcBef>
                <a:spcPts val="0"/>
              </a:spcBef>
              <a:spcAft>
                <a:spcPts val="0"/>
              </a:spcAft>
              <a:buClrTx/>
              <a:buSzTx/>
              <a:buFontTx/>
              <a:buNone/>
              <a:tabLst/>
              <a:defRPr/>
            </a:pPr>
            <a:r>
              <a:rPr kumimoji="0" lang="en-US" sz="25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Q &amp;A </a:t>
            </a:r>
          </a:p>
        </p:txBody>
      </p:sp>
    </p:spTree>
    <p:extLst>
      <p:ext uri="{BB962C8B-B14F-4D97-AF65-F5344CB8AC3E}">
        <p14:creationId xmlns:p14="http://schemas.microsoft.com/office/powerpoint/2010/main" val="286994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CEF1D-F6BD-A65E-6F6E-CBFBA6D5F626}"/>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5393BBA4-DEF7-618C-AB87-68B0E8B94D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655465"/>
            <a:ext cx="12192000" cy="2883261"/>
          </a:xfrm>
          <a:prstGeom prst="rect">
            <a:avLst/>
          </a:prstGeom>
        </p:spPr>
      </p:pic>
      <p:sp>
        <p:nvSpPr>
          <p:cNvPr id="4" name="TextBox 3">
            <a:extLst>
              <a:ext uri="{FF2B5EF4-FFF2-40B4-BE49-F238E27FC236}">
                <a16:creationId xmlns:a16="http://schemas.microsoft.com/office/drawing/2014/main" id="{D5A80E2C-6969-5FD2-DDB8-E31DEFFE3093}"/>
              </a:ext>
            </a:extLst>
          </p:cNvPr>
          <p:cNvSpPr txBox="1"/>
          <p:nvPr/>
        </p:nvSpPr>
        <p:spPr>
          <a:xfrm>
            <a:off x="283737" y="162586"/>
            <a:ext cx="5602713" cy="477054"/>
          </a:xfrm>
          <a:prstGeom prst="rect">
            <a:avLst/>
          </a:prstGeom>
          <a:noFill/>
        </p:spPr>
        <p:txBody>
          <a:bodyPr wrap="square" rtlCol="0">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lang="en-US" b="1">
                <a:solidFill>
                  <a:prstClr val="black"/>
                </a:solidFill>
                <a:latin typeface="Roboto" panose="02000000000000000000" pitchFamily="2" charset="0"/>
                <a:ea typeface="Roboto" panose="02000000000000000000" pitchFamily="2" charset="0"/>
                <a:cs typeface="Roboto" panose="02000000000000000000" pitchFamily="2" charset="0"/>
              </a:rPr>
              <a:t>Microsoft </a:t>
            </a:r>
            <a:r>
              <a:rPr kumimoji="0" lang="en-US"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Cloud Adoption Framework for AI </a:t>
            </a:r>
          </a:p>
        </p:txBody>
      </p:sp>
    </p:spTree>
    <p:extLst>
      <p:ext uri="{BB962C8B-B14F-4D97-AF65-F5344CB8AC3E}">
        <p14:creationId xmlns:p14="http://schemas.microsoft.com/office/powerpoint/2010/main" val="151635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322F6-9D71-3B1F-1CBB-242A98638169}"/>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70827C4A-7E0A-1EFF-644E-E1361866B53B}"/>
              </a:ext>
            </a:extLst>
          </p:cNvPr>
          <p:cNvSpPr/>
          <p:nvPr/>
        </p:nvSpPr>
        <p:spPr>
          <a:xfrm>
            <a:off x="4633228" y="0"/>
            <a:ext cx="7572374" cy="6858000"/>
          </a:xfrm>
          <a:prstGeom prst="rect">
            <a:avLst/>
          </a:prstGeom>
          <a:gradFill>
            <a:gsLst>
              <a:gs pos="0">
                <a:srgbClr val="1359A7"/>
              </a:gs>
              <a:gs pos="90000">
                <a:srgbClr val="56C09F"/>
              </a:gs>
            </a:gsLst>
            <a:lin ang="5400000" scaled="1"/>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D" sz="1200" b="0" i="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8" name="Rectangle 47">
            <a:extLst>
              <a:ext uri="{FF2B5EF4-FFF2-40B4-BE49-F238E27FC236}">
                <a16:creationId xmlns:a16="http://schemas.microsoft.com/office/drawing/2014/main" id="{D44AACAF-C6B5-7E22-9BEB-35D1411D2355}"/>
              </a:ext>
            </a:extLst>
          </p:cNvPr>
          <p:cNvSpPr/>
          <p:nvPr/>
        </p:nvSpPr>
        <p:spPr>
          <a:xfrm>
            <a:off x="6409473" y="3371833"/>
            <a:ext cx="5782528" cy="96518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9" name="Rectangle 38">
            <a:extLst>
              <a:ext uri="{FF2B5EF4-FFF2-40B4-BE49-F238E27FC236}">
                <a16:creationId xmlns:a16="http://schemas.microsoft.com/office/drawing/2014/main" id="{54ABF104-8481-6676-B45F-9ADEE30371FE}"/>
              </a:ext>
            </a:extLst>
          </p:cNvPr>
          <p:cNvSpPr/>
          <p:nvPr/>
        </p:nvSpPr>
        <p:spPr>
          <a:xfrm>
            <a:off x="6409473" y="1441450"/>
            <a:ext cx="5782528" cy="96518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9" name="Rectangle 48">
            <a:extLst>
              <a:ext uri="{FF2B5EF4-FFF2-40B4-BE49-F238E27FC236}">
                <a16:creationId xmlns:a16="http://schemas.microsoft.com/office/drawing/2014/main" id="{DBE8913E-7EFE-4F7D-350B-7E40C27589C6}"/>
              </a:ext>
            </a:extLst>
          </p:cNvPr>
          <p:cNvSpPr/>
          <p:nvPr/>
        </p:nvSpPr>
        <p:spPr>
          <a:xfrm>
            <a:off x="6409473" y="5302199"/>
            <a:ext cx="5782528" cy="96518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7" name="TextBox 46">
            <a:extLst>
              <a:ext uri="{FF2B5EF4-FFF2-40B4-BE49-F238E27FC236}">
                <a16:creationId xmlns:a16="http://schemas.microsoft.com/office/drawing/2014/main" id="{FC8FBCE1-7BBC-2B54-9C29-3B3B151CCCF1}"/>
              </a:ext>
            </a:extLst>
          </p:cNvPr>
          <p:cNvSpPr txBox="1"/>
          <p:nvPr/>
        </p:nvSpPr>
        <p:spPr>
          <a:xfrm>
            <a:off x="4619625" y="1441450"/>
            <a:ext cx="1789847" cy="965184"/>
          </a:xfrm>
          <a:prstGeom prst="rect">
            <a:avLst/>
          </a:prstGeom>
          <a:solidFill>
            <a:srgbClr val="FFFFFF">
              <a:alpha val="12000"/>
            </a:srgbClr>
          </a:solid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1" name="TextBox 50">
            <a:extLst>
              <a:ext uri="{FF2B5EF4-FFF2-40B4-BE49-F238E27FC236}">
                <a16:creationId xmlns:a16="http://schemas.microsoft.com/office/drawing/2014/main" id="{344A066C-7833-54F9-1FCC-F661DBD4D7C6}"/>
              </a:ext>
            </a:extLst>
          </p:cNvPr>
          <p:cNvSpPr txBox="1"/>
          <p:nvPr/>
        </p:nvSpPr>
        <p:spPr>
          <a:xfrm>
            <a:off x="4619625" y="3368668"/>
            <a:ext cx="1789847" cy="965184"/>
          </a:xfrm>
          <a:prstGeom prst="rect">
            <a:avLst/>
          </a:prstGeom>
          <a:solidFill>
            <a:srgbClr val="FFFFFF">
              <a:alpha val="12000"/>
            </a:srgbClr>
          </a:solid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2" name="TextBox 51">
            <a:extLst>
              <a:ext uri="{FF2B5EF4-FFF2-40B4-BE49-F238E27FC236}">
                <a16:creationId xmlns:a16="http://schemas.microsoft.com/office/drawing/2014/main" id="{BFDF0B71-43BD-8281-890D-1E06A864537C}"/>
              </a:ext>
            </a:extLst>
          </p:cNvPr>
          <p:cNvSpPr txBox="1"/>
          <p:nvPr/>
        </p:nvSpPr>
        <p:spPr>
          <a:xfrm>
            <a:off x="4619625" y="2405059"/>
            <a:ext cx="1789847" cy="965184"/>
          </a:xfrm>
          <a:prstGeom prst="rect">
            <a:avLst/>
          </a:prstGeom>
          <a:no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3" name="TextBox 52">
            <a:extLst>
              <a:ext uri="{FF2B5EF4-FFF2-40B4-BE49-F238E27FC236}">
                <a16:creationId xmlns:a16="http://schemas.microsoft.com/office/drawing/2014/main" id="{EC9F77A3-D81B-1BD1-6EA5-CC7C6088EE0E}"/>
              </a:ext>
            </a:extLst>
          </p:cNvPr>
          <p:cNvSpPr txBox="1"/>
          <p:nvPr/>
        </p:nvSpPr>
        <p:spPr>
          <a:xfrm>
            <a:off x="4619625" y="5295885"/>
            <a:ext cx="1789847" cy="965184"/>
          </a:xfrm>
          <a:prstGeom prst="rect">
            <a:avLst/>
          </a:prstGeom>
          <a:solidFill>
            <a:srgbClr val="FFFFFF">
              <a:alpha val="12000"/>
            </a:srgbClr>
          </a:solid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4" name="TextBox 53">
            <a:extLst>
              <a:ext uri="{FF2B5EF4-FFF2-40B4-BE49-F238E27FC236}">
                <a16:creationId xmlns:a16="http://schemas.microsoft.com/office/drawing/2014/main" id="{F278E691-448C-A7C8-7063-5DDD51D3B8FF}"/>
              </a:ext>
            </a:extLst>
          </p:cNvPr>
          <p:cNvSpPr txBox="1"/>
          <p:nvPr/>
        </p:nvSpPr>
        <p:spPr>
          <a:xfrm>
            <a:off x="4619625" y="4332277"/>
            <a:ext cx="1789847" cy="965184"/>
          </a:xfrm>
          <a:prstGeom prst="rect">
            <a:avLst/>
          </a:prstGeom>
          <a:no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4099" name="Group 4098">
            <a:extLst>
              <a:ext uri="{FF2B5EF4-FFF2-40B4-BE49-F238E27FC236}">
                <a16:creationId xmlns:a16="http://schemas.microsoft.com/office/drawing/2014/main" id="{0E05702C-A14F-AA06-952A-9F3CA5FB298E}"/>
              </a:ext>
            </a:extLst>
          </p:cNvPr>
          <p:cNvGrpSpPr/>
          <p:nvPr/>
        </p:nvGrpSpPr>
        <p:grpSpPr>
          <a:xfrm>
            <a:off x="6432741" y="1441450"/>
            <a:ext cx="3818079" cy="4819620"/>
            <a:chOff x="6180979" y="0"/>
            <a:chExt cx="3984983" cy="6858000"/>
          </a:xfrm>
        </p:grpSpPr>
        <p:cxnSp>
          <p:nvCxnSpPr>
            <p:cNvPr id="35" name="Straight Connector 34">
              <a:extLst>
                <a:ext uri="{FF2B5EF4-FFF2-40B4-BE49-F238E27FC236}">
                  <a16:creationId xmlns:a16="http://schemas.microsoft.com/office/drawing/2014/main" id="{DFF3C1C1-A0A8-00ED-6B19-D8F09F0BE8B9}"/>
                </a:ext>
              </a:extLst>
            </p:cNvPr>
            <p:cNvCxnSpPr/>
            <p:nvPr/>
          </p:nvCxnSpPr>
          <p:spPr>
            <a:xfrm>
              <a:off x="8161328" y="0"/>
              <a:ext cx="0" cy="6858000"/>
            </a:xfrm>
            <a:prstGeom prst="line">
              <a:avLst/>
            </a:prstGeom>
            <a:noFill/>
            <a:ln w="38100" cap="rnd">
              <a:gradFill>
                <a:gsLst>
                  <a:gs pos="23000">
                    <a:srgbClr val="1359A7">
                      <a:alpha val="27000"/>
                    </a:srgbClr>
                  </a:gs>
                  <a:gs pos="100000">
                    <a:srgbClr val="56C09F"/>
                  </a:gs>
                </a:gsLst>
                <a:lin ang="5400000" scaled="1"/>
              </a:gradFill>
              <a:prstDash val="solid"/>
              <a:miter/>
            </a:ln>
          </p:spPr>
        </p:cxnSp>
        <p:cxnSp>
          <p:nvCxnSpPr>
            <p:cNvPr id="36" name="Straight Connector 35">
              <a:extLst>
                <a:ext uri="{FF2B5EF4-FFF2-40B4-BE49-F238E27FC236}">
                  <a16:creationId xmlns:a16="http://schemas.microsoft.com/office/drawing/2014/main" id="{F3AC9007-9B27-2D39-8C50-F23375B8CCC8}"/>
                </a:ext>
              </a:extLst>
            </p:cNvPr>
            <p:cNvCxnSpPr/>
            <p:nvPr/>
          </p:nvCxnSpPr>
          <p:spPr>
            <a:xfrm>
              <a:off x="10165962" y="0"/>
              <a:ext cx="0" cy="6858000"/>
            </a:xfrm>
            <a:prstGeom prst="line">
              <a:avLst/>
            </a:prstGeom>
            <a:noFill/>
            <a:ln w="38100" cap="rnd">
              <a:gradFill>
                <a:gsLst>
                  <a:gs pos="23000">
                    <a:srgbClr val="1359A7">
                      <a:alpha val="27000"/>
                    </a:srgbClr>
                  </a:gs>
                  <a:gs pos="100000">
                    <a:srgbClr val="56C09F"/>
                  </a:gs>
                </a:gsLst>
                <a:lin ang="5400000" scaled="1"/>
              </a:gradFill>
              <a:prstDash val="solid"/>
              <a:miter/>
            </a:ln>
          </p:spPr>
        </p:cxnSp>
        <p:cxnSp>
          <p:nvCxnSpPr>
            <p:cNvPr id="63" name="Straight Connector 62">
              <a:extLst>
                <a:ext uri="{FF2B5EF4-FFF2-40B4-BE49-F238E27FC236}">
                  <a16:creationId xmlns:a16="http://schemas.microsoft.com/office/drawing/2014/main" id="{BA9F92FF-7C15-3BCD-56A9-FCE4485DFD63}"/>
                </a:ext>
              </a:extLst>
            </p:cNvPr>
            <p:cNvCxnSpPr/>
            <p:nvPr/>
          </p:nvCxnSpPr>
          <p:spPr>
            <a:xfrm>
              <a:off x="6180979" y="0"/>
              <a:ext cx="0" cy="6858000"/>
            </a:xfrm>
            <a:prstGeom prst="line">
              <a:avLst/>
            </a:prstGeom>
            <a:noFill/>
            <a:ln w="38100" cap="rnd">
              <a:gradFill>
                <a:gsLst>
                  <a:gs pos="23000">
                    <a:srgbClr val="1359A7">
                      <a:alpha val="27000"/>
                    </a:srgbClr>
                  </a:gs>
                  <a:gs pos="100000">
                    <a:srgbClr val="56C09F"/>
                  </a:gs>
                </a:gsLst>
                <a:lin ang="5400000" scaled="1"/>
              </a:gradFill>
              <a:prstDash val="solid"/>
              <a:miter/>
            </a:ln>
          </p:spPr>
        </p:cxnSp>
      </p:grpSp>
      <p:grpSp>
        <p:nvGrpSpPr>
          <p:cNvPr id="4101" name="Group 4100">
            <a:extLst>
              <a:ext uri="{FF2B5EF4-FFF2-40B4-BE49-F238E27FC236}">
                <a16:creationId xmlns:a16="http://schemas.microsoft.com/office/drawing/2014/main" id="{0216DAAD-EDBF-11D0-923B-1773643CCDD9}"/>
              </a:ext>
            </a:extLst>
          </p:cNvPr>
          <p:cNvGrpSpPr/>
          <p:nvPr/>
        </p:nvGrpSpPr>
        <p:grpSpPr>
          <a:xfrm>
            <a:off x="6534576" y="1441450"/>
            <a:ext cx="5615392" cy="4819619"/>
            <a:chOff x="6287266" y="1441450"/>
            <a:chExt cx="5860863" cy="4819619"/>
          </a:xfrm>
        </p:grpSpPr>
        <p:grpSp>
          <p:nvGrpSpPr>
            <p:cNvPr id="4100" name="Group 4099">
              <a:extLst>
                <a:ext uri="{FF2B5EF4-FFF2-40B4-BE49-F238E27FC236}">
                  <a16:creationId xmlns:a16="http://schemas.microsoft.com/office/drawing/2014/main" id="{D1C011B5-EFA4-2D11-D0EB-B4968A920ED3}"/>
                </a:ext>
              </a:extLst>
            </p:cNvPr>
            <p:cNvGrpSpPr/>
            <p:nvPr/>
          </p:nvGrpSpPr>
          <p:grpSpPr>
            <a:xfrm>
              <a:off x="6287266" y="1441450"/>
              <a:ext cx="1758391" cy="4819619"/>
              <a:chOff x="6287266" y="1441450"/>
              <a:chExt cx="1758391" cy="4819619"/>
            </a:xfrm>
            <a:noFill/>
          </p:grpSpPr>
          <p:sp>
            <p:nvSpPr>
              <p:cNvPr id="76" name="TextBox 75">
                <a:extLst>
                  <a:ext uri="{FF2B5EF4-FFF2-40B4-BE49-F238E27FC236}">
                    <a16:creationId xmlns:a16="http://schemas.microsoft.com/office/drawing/2014/main" id="{0BDA62DB-E303-F2BB-A4BC-9992BF4CF1F1}"/>
                  </a:ext>
                </a:extLst>
              </p:cNvPr>
              <p:cNvSpPr txBox="1"/>
              <p:nvPr/>
            </p:nvSpPr>
            <p:spPr>
              <a:xfrm>
                <a:off x="6302168" y="1441450"/>
                <a:ext cx="172858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2" action="ppaction://hlinksldjump">
                      <a:extLst>
                        <a:ext uri="{A12FA001-AC4F-418D-AE19-62706E023703}">
                          <ahyp:hlinkClr xmlns:ahyp="http://schemas.microsoft.com/office/drawing/2018/hyperlinkcolor" val="tx"/>
                        </a:ext>
                      </a:extLst>
                    </a:hlinkClick>
                  </a:rPr>
                  <a:t>AI Strategy</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7" name="TextBox 76">
                <a:extLst>
                  <a:ext uri="{FF2B5EF4-FFF2-40B4-BE49-F238E27FC236}">
                    <a16:creationId xmlns:a16="http://schemas.microsoft.com/office/drawing/2014/main" id="{DCC91CFB-566F-4528-8F84-F1763017521B}"/>
                  </a:ext>
                </a:extLst>
              </p:cNvPr>
              <p:cNvSpPr txBox="1"/>
              <p:nvPr/>
            </p:nvSpPr>
            <p:spPr>
              <a:xfrm>
                <a:off x="6302168" y="3368668"/>
                <a:ext cx="172858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3" action="ppaction://hlinksldjump">
                      <a:extLst>
                        <a:ext uri="{A12FA001-AC4F-418D-AE19-62706E023703}">
                          <ahyp:hlinkClr xmlns:ahyp="http://schemas.microsoft.com/office/drawing/2018/hyperlinkcolor" val="tx"/>
                        </a:ext>
                      </a:extLst>
                    </a:hlinkClick>
                  </a:rPr>
                  <a:t>Responsible AI principles</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8" name="TextBox 77">
                <a:extLst>
                  <a:ext uri="{FF2B5EF4-FFF2-40B4-BE49-F238E27FC236}">
                    <a16:creationId xmlns:a16="http://schemas.microsoft.com/office/drawing/2014/main" id="{0792D230-B2B9-A7DC-F5A8-B28AC4CE4BC7}"/>
                  </a:ext>
                </a:extLst>
              </p:cNvPr>
              <p:cNvSpPr txBox="1"/>
              <p:nvPr/>
            </p:nvSpPr>
            <p:spPr>
              <a:xfrm>
                <a:off x="6287266" y="2405059"/>
                <a:ext cx="1758391" cy="965184"/>
              </a:xfrm>
              <a:prstGeom prst="rect">
                <a:avLst/>
              </a:prstGeom>
              <a:grpFill/>
            </p:spPr>
            <p:txBody>
              <a:bodyPr wrap="square" tIns="0" rtlCol="0" anchor="ctr" anchorCtr="0">
                <a:noAutofit/>
              </a:bodyPr>
              <a:lstStyle/>
              <a:p>
                <a:pPr lvl="0" algn="ctr" defTabSz="914400">
                  <a:lnSpc>
                    <a:spcPts val="1300"/>
                  </a:lnSpc>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4" action="ppaction://hlinksldjump">
                      <a:extLst>
                        <a:ext uri="{A12FA001-AC4F-418D-AE19-62706E023703}">
                          <ahyp:hlinkClr xmlns:ahyp="http://schemas.microsoft.com/office/drawing/2018/hyperlinkcolor" val="tx"/>
                        </a:ext>
                      </a:extLst>
                    </a:hlinkClick>
                  </a:rPr>
                  <a:t>AI Plan</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a:p>
                <a:pPr lvl="0" algn="ctr" defTabSz="914400">
                  <a:lnSpc>
                    <a:spcPts val="1300"/>
                  </a:lnSpc>
                  <a:defRPr/>
                </a:pPr>
                <a:endPar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9" name="TextBox 78">
                <a:extLst>
                  <a:ext uri="{FF2B5EF4-FFF2-40B4-BE49-F238E27FC236}">
                    <a16:creationId xmlns:a16="http://schemas.microsoft.com/office/drawing/2014/main" id="{00FE8E6D-EE55-BBAB-DCF4-E47086559233}"/>
                  </a:ext>
                </a:extLst>
              </p:cNvPr>
              <p:cNvSpPr txBox="1"/>
              <p:nvPr/>
            </p:nvSpPr>
            <p:spPr>
              <a:xfrm>
                <a:off x="6370649" y="5295885"/>
                <a:ext cx="1591624"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a:t>
                </a:r>
              </a:p>
            </p:txBody>
          </p:sp>
          <p:sp>
            <p:nvSpPr>
              <p:cNvPr id="80" name="TextBox 79">
                <a:extLst>
                  <a:ext uri="{FF2B5EF4-FFF2-40B4-BE49-F238E27FC236}">
                    <a16:creationId xmlns:a16="http://schemas.microsoft.com/office/drawing/2014/main" id="{6E0846F0-C6BA-D73D-C573-E20A63A06384}"/>
                  </a:ext>
                </a:extLst>
              </p:cNvPr>
              <p:cNvSpPr txBox="1"/>
              <p:nvPr/>
            </p:nvSpPr>
            <p:spPr>
              <a:xfrm>
                <a:off x="6302168" y="4332277"/>
                <a:ext cx="172858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a:t>
                </a:r>
              </a:p>
            </p:txBody>
          </p:sp>
        </p:grpSp>
        <p:grpSp>
          <p:nvGrpSpPr>
            <p:cNvPr id="82" name="Group 81">
              <a:extLst>
                <a:ext uri="{FF2B5EF4-FFF2-40B4-BE49-F238E27FC236}">
                  <a16:creationId xmlns:a16="http://schemas.microsoft.com/office/drawing/2014/main" id="{68082122-553E-CF35-1EA4-BA1075FFA97F}"/>
                </a:ext>
              </a:extLst>
            </p:cNvPr>
            <p:cNvGrpSpPr/>
            <p:nvPr/>
          </p:nvGrpSpPr>
          <p:grpSpPr>
            <a:xfrm>
              <a:off x="8188437" y="1441450"/>
              <a:ext cx="1950417" cy="4819619"/>
              <a:chOff x="6191252" y="1441450"/>
              <a:chExt cx="1950417" cy="4819619"/>
            </a:xfrm>
            <a:noFill/>
          </p:grpSpPr>
          <p:sp>
            <p:nvSpPr>
              <p:cNvPr id="83" name="TextBox 82">
                <a:extLst>
                  <a:ext uri="{FF2B5EF4-FFF2-40B4-BE49-F238E27FC236}">
                    <a16:creationId xmlns:a16="http://schemas.microsoft.com/office/drawing/2014/main" id="{12F5413C-2A7A-3B87-E04A-2193C59BC353}"/>
                  </a:ext>
                </a:extLst>
              </p:cNvPr>
              <p:cNvSpPr txBox="1"/>
              <p:nvPr/>
            </p:nvSpPr>
            <p:spPr>
              <a:xfrm>
                <a:off x="6358560" y="1441450"/>
                <a:ext cx="1615800"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5" action="ppaction://hlinksldjump">
                      <a:extLst>
                        <a:ext uri="{A12FA001-AC4F-418D-AE19-62706E023703}">
                          <ahyp:hlinkClr xmlns:ahyp="http://schemas.microsoft.com/office/drawing/2018/hyperlinkcolor" val="tx"/>
                        </a:ext>
                      </a:extLst>
                    </a:hlinkClick>
                  </a:rPr>
                  <a:t>AI Ready</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4" name="TextBox 83">
                <a:extLst>
                  <a:ext uri="{FF2B5EF4-FFF2-40B4-BE49-F238E27FC236}">
                    <a16:creationId xmlns:a16="http://schemas.microsoft.com/office/drawing/2014/main" id="{B7894418-2CFC-2AA1-5D29-842F8D193A2D}"/>
                  </a:ext>
                </a:extLst>
              </p:cNvPr>
              <p:cNvSpPr txBox="1"/>
              <p:nvPr/>
            </p:nvSpPr>
            <p:spPr>
              <a:xfrm>
                <a:off x="6191252" y="3368668"/>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6" action="ppaction://hlinksldjump">
                      <a:extLst>
                        <a:ext uri="{A12FA001-AC4F-418D-AE19-62706E023703}">
                          <ahyp:hlinkClr xmlns:ahyp="http://schemas.microsoft.com/office/drawing/2018/hyperlinkcolor" val="tx"/>
                        </a:ext>
                      </a:extLst>
                    </a:hlinkClick>
                  </a:rPr>
                  <a:t>Manage AI</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5" name="TextBox 84">
                <a:extLst>
                  <a:ext uri="{FF2B5EF4-FFF2-40B4-BE49-F238E27FC236}">
                    <a16:creationId xmlns:a16="http://schemas.microsoft.com/office/drawing/2014/main" id="{8E986ABF-174D-BA40-2318-0A8AD8EB1655}"/>
                  </a:ext>
                </a:extLst>
              </p:cNvPr>
              <p:cNvSpPr txBox="1"/>
              <p:nvPr/>
            </p:nvSpPr>
            <p:spPr>
              <a:xfrm>
                <a:off x="6191252" y="2405059"/>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7" action="ppaction://hlinksldjump">
                      <a:extLst>
                        <a:ext uri="{A12FA001-AC4F-418D-AE19-62706E023703}">
                          <ahyp:hlinkClr xmlns:ahyp="http://schemas.microsoft.com/office/drawing/2018/hyperlinkcolor" val="tx"/>
                        </a:ext>
                      </a:extLst>
                    </a:hlinkClick>
                  </a:rPr>
                  <a:t>Govern AI</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6" name="TextBox 85">
                <a:extLst>
                  <a:ext uri="{FF2B5EF4-FFF2-40B4-BE49-F238E27FC236}">
                    <a16:creationId xmlns:a16="http://schemas.microsoft.com/office/drawing/2014/main" id="{C25400C9-1144-930B-A675-0E77D19EFAD9}"/>
                  </a:ext>
                </a:extLst>
              </p:cNvPr>
              <p:cNvSpPr txBox="1"/>
              <p:nvPr/>
            </p:nvSpPr>
            <p:spPr>
              <a:xfrm>
                <a:off x="6491586" y="5295885"/>
                <a:ext cx="1349749"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a:t>
                </a:r>
              </a:p>
            </p:txBody>
          </p:sp>
          <p:sp>
            <p:nvSpPr>
              <p:cNvPr id="87" name="TextBox 86">
                <a:extLst>
                  <a:ext uri="{FF2B5EF4-FFF2-40B4-BE49-F238E27FC236}">
                    <a16:creationId xmlns:a16="http://schemas.microsoft.com/office/drawing/2014/main" id="{3019AEDD-AC52-4691-4B17-4505D3134CED}"/>
                  </a:ext>
                </a:extLst>
              </p:cNvPr>
              <p:cNvSpPr txBox="1"/>
              <p:nvPr/>
            </p:nvSpPr>
            <p:spPr>
              <a:xfrm>
                <a:off x="6358560" y="4332277"/>
                <a:ext cx="1615800"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8" action="ppaction://hlinksldjump">
                      <a:extLst>
                        <a:ext uri="{A12FA001-AC4F-418D-AE19-62706E023703}">
                          <ahyp:hlinkClr xmlns:ahyp="http://schemas.microsoft.com/office/drawing/2018/hyperlinkcolor" val="tx"/>
                        </a:ext>
                      </a:extLst>
                    </a:hlinkClick>
                  </a:rPr>
                  <a:t>Secure AI</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88" name="Group 87">
              <a:extLst>
                <a:ext uri="{FF2B5EF4-FFF2-40B4-BE49-F238E27FC236}">
                  <a16:creationId xmlns:a16="http://schemas.microsoft.com/office/drawing/2014/main" id="{1FD793E3-D0DC-D3A1-BC3C-F1693E961C6B}"/>
                </a:ext>
              </a:extLst>
            </p:cNvPr>
            <p:cNvGrpSpPr/>
            <p:nvPr/>
          </p:nvGrpSpPr>
          <p:grpSpPr>
            <a:xfrm>
              <a:off x="10197712" y="1441450"/>
              <a:ext cx="1950417" cy="4819619"/>
              <a:chOff x="6191252" y="1441450"/>
              <a:chExt cx="1950417" cy="4819619"/>
            </a:xfrm>
            <a:noFill/>
          </p:grpSpPr>
          <p:sp>
            <p:nvSpPr>
              <p:cNvPr id="89" name="TextBox 88">
                <a:extLst>
                  <a:ext uri="{FF2B5EF4-FFF2-40B4-BE49-F238E27FC236}">
                    <a16:creationId xmlns:a16="http://schemas.microsoft.com/office/drawing/2014/main" id="{4488C915-06BA-6924-E313-D08866F26E42}"/>
                  </a:ext>
                </a:extLst>
              </p:cNvPr>
              <p:cNvSpPr txBox="1"/>
              <p:nvPr/>
            </p:nvSpPr>
            <p:spPr>
              <a:xfrm>
                <a:off x="6191252" y="1441450"/>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9" action="ppaction://hlinksldjump">
                      <a:extLst>
                        <a:ext uri="{A12FA001-AC4F-418D-AE19-62706E023703}">
                          <ahyp:hlinkClr xmlns:ahyp="http://schemas.microsoft.com/office/drawing/2018/hyperlinkcolor" val="tx"/>
                        </a:ext>
                      </a:extLst>
                    </a:hlinkClick>
                  </a:rPr>
                  <a:t>Technology selection</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0" name="TextBox 89">
                <a:extLst>
                  <a:ext uri="{FF2B5EF4-FFF2-40B4-BE49-F238E27FC236}">
                    <a16:creationId xmlns:a16="http://schemas.microsoft.com/office/drawing/2014/main" id="{0DDDB0B7-E1E6-9ECA-F308-AAAE4E4B866E}"/>
                  </a:ext>
                </a:extLst>
              </p:cNvPr>
              <p:cNvSpPr txBox="1"/>
              <p:nvPr/>
            </p:nvSpPr>
            <p:spPr>
              <a:xfrm>
                <a:off x="6191252" y="3368668"/>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10" action="ppaction://hlinksldjump">
                      <a:extLst>
                        <a:ext uri="{A12FA001-AC4F-418D-AE19-62706E023703}">
                          <ahyp:hlinkClr xmlns:ahyp="http://schemas.microsoft.com/office/drawing/2018/hyperlinkcolor" val="tx"/>
                        </a:ext>
                      </a:extLst>
                    </a:hlinkClick>
                  </a:rPr>
                  <a:t>Skills assessment</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1" name="TextBox 90">
                <a:extLst>
                  <a:ext uri="{FF2B5EF4-FFF2-40B4-BE49-F238E27FC236}">
                    <a16:creationId xmlns:a16="http://schemas.microsoft.com/office/drawing/2014/main" id="{D77D76AB-B3C2-A289-9848-C5664802C920}"/>
                  </a:ext>
                </a:extLst>
              </p:cNvPr>
              <p:cNvSpPr txBox="1"/>
              <p:nvPr/>
            </p:nvSpPr>
            <p:spPr>
              <a:xfrm>
                <a:off x="6191252" y="2405059"/>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11" action="ppaction://hlinksldjump">
                      <a:extLst>
                        <a:ext uri="{A12FA001-AC4F-418D-AE19-62706E023703}">
                          <ahyp:hlinkClr xmlns:ahyp="http://schemas.microsoft.com/office/drawing/2018/hyperlinkcolor" val="tx"/>
                        </a:ext>
                      </a:extLst>
                    </a:hlinkClick>
                  </a:rPr>
                  <a:t>Use case identification</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2" name="TextBox 91">
                <a:extLst>
                  <a:ext uri="{FF2B5EF4-FFF2-40B4-BE49-F238E27FC236}">
                    <a16:creationId xmlns:a16="http://schemas.microsoft.com/office/drawing/2014/main" id="{764F9283-8E6B-4BC7-B580-A31D015B4D44}"/>
                  </a:ext>
                </a:extLst>
              </p:cNvPr>
              <p:cNvSpPr txBox="1"/>
              <p:nvPr/>
            </p:nvSpPr>
            <p:spPr>
              <a:xfrm>
                <a:off x="6486942" y="5295885"/>
                <a:ext cx="1359036"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6" action="ppaction://hlinksldjump">
                      <a:extLst>
                        <a:ext uri="{A12FA001-AC4F-418D-AE19-62706E023703}">
                          <ahyp:hlinkClr xmlns:ahyp="http://schemas.microsoft.com/office/drawing/2018/hyperlinkcolor" val="tx"/>
                        </a:ext>
                      </a:extLst>
                    </a:hlinkClick>
                  </a:rPr>
                  <a:t>Manage AI operations</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TextBox 92">
                <a:extLst>
                  <a:ext uri="{FF2B5EF4-FFF2-40B4-BE49-F238E27FC236}">
                    <a16:creationId xmlns:a16="http://schemas.microsoft.com/office/drawing/2014/main" id="{3B1460BC-6EB6-DDFD-5530-EB255753A7C7}"/>
                  </a:ext>
                </a:extLst>
              </p:cNvPr>
              <p:cNvSpPr txBox="1"/>
              <p:nvPr/>
            </p:nvSpPr>
            <p:spPr>
              <a:xfrm>
                <a:off x="6191252" y="4332277"/>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12" action="ppaction://hlinksldjump">
                      <a:extLst>
                        <a:ext uri="{A12FA001-AC4F-418D-AE19-62706E023703}">
                          <ahyp:hlinkClr xmlns:ahyp="http://schemas.microsoft.com/office/drawing/2018/hyperlinkcolor" val="tx"/>
                        </a:ext>
                      </a:extLst>
                    </a:hlinkClick>
                  </a:rPr>
                  <a:t>Data strategy</a:t>
                </a:r>
                <a:endParaRPr kumimoji="0" lang="en-US" sz="1200" b="1" i="0" u="none" strike="noStrike" kern="1200" cap="none" spc="0" normalizeH="0" baseline="0" noProof="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sp>
        <p:nvSpPr>
          <p:cNvPr id="97" name="TextBox 96">
            <a:extLst>
              <a:ext uri="{FF2B5EF4-FFF2-40B4-BE49-F238E27FC236}">
                <a16:creationId xmlns:a16="http://schemas.microsoft.com/office/drawing/2014/main" id="{E843A355-900D-5CFB-54A4-288DF6CFD8F4}"/>
              </a:ext>
            </a:extLst>
          </p:cNvPr>
          <p:cNvSpPr txBox="1"/>
          <p:nvPr/>
        </p:nvSpPr>
        <p:spPr>
          <a:xfrm>
            <a:off x="6432741" y="954124"/>
            <a:ext cx="1911033" cy="412332"/>
          </a:xfrm>
          <a:prstGeom prst="rect">
            <a:avLst/>
          </a:prstGeom>
          <a:noFill/>
        </p:spPr>
        <p:txBody>
          <a:bodyPr wrap="square" rtlCol="0" anchor="ctr" anchorCtr="0">
            <a:no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Strategic Planning</a:t>
            </a:r>
          </a:p>
        </p:txBody>
      </p:sp>
      <p:sp>
        <p:nvSpPr>
          <p:cNvPr id="98" name="TextBox 97">
            <a:extLst>
              <a:ext uri="{FF2B5EF4-FFF2-40B4-BE49-F238E27FC236}">
                <a16:creationId xmlns:a16="http://schemas.microsoft.com/office/drawing/2014/main" id="{97D6704C-5D14-69E6-0861-F793620706D9}"/>
              </a:ext>
            </a:extLst>
          </p:cNvPr>
          <p:cNvSpPr txBox="1"/>
          <p:nvPr/>
        </p:nvSpPr>
        <p:spPr>
          <a:xfrm>
            <a:off x="8216252" y="958409"/>
            <a:ext cx="2134712" cy="406467"/>
          </a:xfrm>
          <a:prstGeom prst="rect">
            <a:avLst/>
          </a:prstGeom>
          <a:noFill/>
        </p:spPr>
        <p:txBody>
          <a:bodyPr wrap="square" rtlCol="0" anchor="ctr" anchorCtr="0">
            <a:no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Technical Implementation</a:t>
            </a:r>
          </a:p>
        </p:txBody>
      </p:sp>
      <p:sp>
        <p:nvSpPr>
          <p:cNvPr id="99" name="TextBox 98">
            <a:extLst>
              <a:ext uri="{FF2B5EF4-FFF2-40B4-BE49-F238E27FC236}">
                <a16:creationId xmlns:a16="http://schemas.microsoft.com/office/drawing/2014/main" id="{30A35A59-6716-55C8-19AE-F3F79FD3E4DB}"/>
              </a:ext>
            </a:extLst>
          </p:cNvPr>
          <p:cNvSpPr txBox="1"/>
          <p:nvPr/>
        </p:nvSpPr>
        <p:spPr>
          <a:xfrm>
            <a:off x="10256737" y="995299"/>
            <a:ext cx="1904119" cy="336207"/>
          </a:xfrm>
          <a:prstGeom prst="rect">
            <a:avLst/>
          </a:prstGeom>
          <a:noFill/>
        </p:spPr>
        <p:txBody>
          <a:bodyPr wrap="square" rtlCol="0" anchor="ctr" anchorCtr="0">
            <a:no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Operational Execution</a:t>
            </a:r>
          </a:p>
        </p:txBody>
      </p:sp>
      <p:grpSp>
        <p:nvGrpSpPr>
          <p:cNvPr id="4103" name="Group 4102">
            <a:extLst>
              <a:ext uri="{FF2B5EF4-FFF2-40B4-BE49-F238E27FC236}">
                <a16:creationId xmlns:a16="http://schemas.microsoft.com/office/drawing/2014/main" id="{A1D918C5-97CB-2BAB-7DA1-6E76470DE374}"/>
              </a:ext>
            </a:extLst>
          </p:cNvPr>
          <p:cNvGrpSpPr/>
          <p:nvPr/>
        </p:nvGrpSpPr>
        <p:grpSpPr>
          <a:xfrm>
            <a:off x="178962" y="2893100"/>
            <a:ext cx="4578538" cy="832713"/>
            <a:chOff x="499168" y="2292001"/>
            <a:chExt cx="3899407" cy="832713"/>
          </a:xfrm>
        </p:grpSpPr>
        <p:sp>
          <p:nvSpPr>
            <p:cNvPr id="16" name="TextBox 15">
              <a:extLst>
                <a:ext uri="{FF2B5EF4-FFF2-40B4-BE49-F238E27FC236}">
                  <a16:creationId xmlns:a16="http://schemas.microsoft.com/office/drawing/2014/main" id="{E9BA7947-952F-7491-F1BF-0C244ADF53C7}"/>
                </a:ext>
              </a:extLst>
            </p:cNvPr>
            <p:cNvSpPr txBox="1"/>
            <p:nvPr/>
          </p:nvSpPr>
          <p:spPr>
            <a:xfrm>
              <a:off x="499168" y="2292001"/>
              <a:ext cx="3778154" cy="477054"/>
            </a:xfrm>
            <a:prstGeom prst="rect">
              <a:avLst/>
            </a:prstGeom>
            <a:noFill/>
          </p:spPr>
          <p:txBody>
            <a:bodyPr wrap="square" rtlCol="0">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lang="en-US" sz="1600" b="1">
                  <a:solidFill>
                    <a:prstClr val="black"/>
                  </a:solidFill>
                  <a:latin typeface="Roboto" panose="02000000000000000000" pitchFamily="2" charset="0"/>
                  <a:ea typeface="Roboto" panose="02000000000000000000" pitchFamily="2" charset="0"/>
                  <a:cs typeface="Roboto" panose="02000000000000000000" pitchFamily="2" charset="0"/>
                </a:rPr>
                <a:t>Microsoft </a:t>
              </a:r>
              <a:r>
                <a:rPr kumimoji="0" lang="en-US" sz="16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Cloud Adoption Framework for AI</a:t>
              </a:r>
              <a:r>
                <a:rPr kumimoji="0" lang="en-US"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t>
              </a:r>
            </a:p>
          </p:txBody>
        </p:sp>
        <p:sp>
          <p:nvSpPr>
            <p:cNvPr id="100" name="TextBox 99">
              <a:extLst>
                <a:ext uri="{FF2B5EF4-FFF2-40B4-BE49-F238E27FC236}">
                  <a16:creationId xmlns:a16="http://schemas.microsoft.com/office/drawing/2014/main" id="{A7080181-4FF3-0A69-AC35-B0899DC3F60D}"/>
                </a:ext>
              </a:extLst>
            </p:cNvPr>
            <p:cNvSpPr txBox="1"/>
            <p:nvPr/>
          </p:nvSpPr>
          <p:spPr>
            <a:xfrm>
              <a:off x="711560" y="2769055"/>
              <a:ext cx="3687015" cy="355659"/>
            </a:xfrm>
            <a:prstGeom prst="rect">
              <a:avLst/>
            </a:prstGeom>
            <a:noFill/>
          </p:spPr>
          <p:txBody>
            <a:bodyPr wrap="square" rtlCol="0" anchor="t" anchorCtr="0">
              <a:no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lumMod val="85000"/>
                      <a:lumOff val="15000"/>
                    </a:prstClr>
                  </a:solidFill>
                  <a:effectLst/>
                  <a:uLnTx/>
                  <a:uFillTx/>
                  <a:latin typeface="Roboto" panose="02000000000000000000" pitchFamily="2" charset="0"/>
                  <a:ea typeface="Roboto" panose="02000000000000000000" pitchFamily="2" charset="0"/>
                  <a:cs typeface="Roboto" panose="02000000000000000000" pitchFamily="2" charset="0"/>
                </a:rPr>
                <a:t>A Comprehensive Guide to Integrating AI into Organizations</a:t>
              </a:r>
              <a:endParaRPr kumimoji="0" lang="en-US" sz="1000" b="1" i="0" u="none" strike="noStrike" kern="1200" cap="none" spc="0" normalizeH="0" baseline="0" noProof="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50" name="Freeform: Shape 49">
            <a:extLst>
              <a:ext uri="{FF2B5EF4-FFF2-40B4-BE49-F238E27FC236}">
                <a16:creationId xmlns:a16="http://schemas.microsoft.com/office/drawing/2014/main" id="{2D966E9C-D2B4-E1C9-42DA-53A83150BA6E}"/>
              </a:ext>
            </a:extLst>
          </p:cNvPr>
          <p:cNvSpPr/>
          <p:nvPr/>
        </p:nvSpPr>
        <p:spPr>
          <a:xfrm rot="5400000">
            <a:off x="-274425" y="5227681"/>
            <a:ext cx="3171761" cy="3308169"/>
          </a:xfrm>
          <a:custGeom>
            <a:avLst/>
            <a:gdLst>
              <a:gd name="connsiteX0" fmla="*/ 3052575 w 3171761"/>
              <a:gd name="connsiteY0" fmla="*/ 59594 h 3308169"/>
              <a:gd name="connsiteX1" fmla="*/ 3112168 w 3171761"/>
              <a:gd name="connsiteY1" fmla="*/ 0 h 3308169"/>
              <a:gd name="connsiteX2" fmla="*/ 3171761 w 3171761"/>
              <a:gd name="connsiteY2" fmla="*/ 59594 h 3308169"/>
              <a:gd name="connsiteX3" fmla="*/ 3112168 w 3171761"/>
              <a:gd name="connsiteY3" fmla="*/ 119186 h 3308169"/>
              <a:gd name="connsiteX4" fmla="*/ 3052575 w 3171761"/>
              <a:gd name="connsiteY4" fmla="*/ 59594 h 3308169"/>
              <a:gd name="connsiteX5" fmla="*/ 3052575 w 3171761"/>
              <a:gd name="connsiteY5" fmla="*/ 349362 h 3308169"/>
              <a:gd name="connsiteX6" fmla="*/ 3112168 w 3171761"/>
              <a:gd name="connsiteY6" fmla="*/ 289770 h 3308169"/>
              <a:gd name="connsiteX7" fmla="*/ 3171761 w 3171761"/>
              <a:gd name="connsiteY7" fmla="*/ 349362 h 3308169"/>
              <a:gd name="connsiteX8" fmla="*/ 3112168 w 3171761"/>
              <a:gd name="connsiteY8" fmla="*/ 408956 h 3308169"/>
              <a:gd name="connsiteX9" fmla="*/ 3052575 w 3171761"/>
              <a:gd name="connsiteY9" fmla="*/ 349362 h 3308169"/>
              <a:gd name="connsiteX10" fmla="*/ 3052575 w 3171761"/>
              <a:gd name="connsiteY10" fmla="*/ 608672 h 3308169"/>
              <a:gd name="connsiteX11" fmla="*/ 3112168 w 3171761"/>
              <a:gd name="connsiteY11" fmla="*/ 549078 h 3308169"/>
              <a:gd name="connsiteX12" fmla="*/ 3171761 w 3171761"/>
              <a:gd name="connsiteY12" fmla="*/ 608672 h 3308169"/>
              <a:gd name="connsiteX13" fmla="*/ 3112168 w 3171761"/>
              <a:gd name="connsiteY13" fmla="*/ 668264 h 3308169"/>
              <a:gd name="connsiteX14" fmla="*/ 3052575 w 3171761"/>
              <a:gd name="connsiteY14" fmla="*/ 608672 h 3308169"/>
              <a:gd name="connsiteX15" fmla="*/ 3052575 w 3171761"/>
              <a:gd name="connsiteY15" fmla="*/ 867980 h 3308169"/>
              <a:gd name="connsiteX16" fmla="*/ 3112168 w 3171761"/>
              <a:gd name="connsiteY16" fmla="*/ 808388 h 3308169"/>
              <a:gd name="connsiteX17" fmla="*/ 3171761 w 3171761"/>
              <a:gd name="connsiteY17" fmla="*/ 867980 h 3308169"/>
              <a:gd name="connsiteX18" fmla="*/ 3112168 w 3171761"/>
              <a:gd name="connsiteY18" fmla="*/ 927574 h 3308169"/>
              <a:gd name="connsiteX19" fmla="*/ 3052575 w 3171761"/>
              <a:gd name="connsiteY19" fmla="*/ 867980 h 3308169"/>
              <a:gd name="connsiteX20" fmla="*/ 3052575 w 3171761"/>
              <a:gd name="connsiteY20" fmla="*/ 1127290 h 3308169"/>
              <a:gd name="connsiteX21" fmla="*/ 3112168 w 3171761"/>
              <a:gd name="connsiteY21" fmla="*/ 1067696 h 3308169"/>
              <a:gd name="connsiteX22" fmla="*/ 3171761 w 3171761"/>
              <a:gd name="connsiteY22" fmla="*/ 1127290 h 3308169"/>
              <a:gd name="connsiteX23" fmla="*/ 3112168 w 3171761"/>
              <a:gd name="connsiteY23" fmla="*/ 1186882 h 3308169"/>
              <a:gd name="connsiteX24" fmla="*/ 3052575 w 3171761"/>
              <a:gd name="connsiteY24" fmla="*/ 1127290 h 3308169"/>
              <a:gd name="connsiteX25" fmla="*/ 3052575 w 3171761"/>
              <a:gd name="connsiteY25" fmla="*/ 1402954 h 3308169"/>
              <a:gd name="connsiteX26" fmla="*/ 3112168 w 3171761"/>
              <a:gd name="connsiteY26" fmla="*/ 1343362 h 3308169"/>
              <a:gd name="connsiteX27" fmla="*/ 3171761 w 3171761"/>
              <a:gd name="connsiteY27" fmla="*/ 1402954 h 3308169"/>
              <a:gd name="connsiteX28" fmla="*/ 3112168 w 3171761"/>
              <a:gd name="connsiteY28" fmla="*/ 1462548 h 3308169"/>
              <a:gd name="connsiteX29" fmla="*/ 3052575 w 3171761"/>
              <a:gd name="connsiteY29" fmla="*/ 1402954 h 3308169"/>
              <a:gd name="connsiteX30" fmla="*/ 3052575 w 3171761"/>
              <a:gd name="connsiteY30" fmla="*/ 1662264 h 3308169"/>
              <a:gd name="connsiteX31" fmla="*/ 3112168 w 3171761"/>
              <a:gd name="connsiteY31" fmla="*/ 1602670 h 3308169"/>
              <a:gd name="connsiteX32" fmla="*/ 3171761 w 3171761"/>
              <a:gd name="connsiteY32" fmla="*/ 1662264 h 3308169"/>
              <a:gd name="connsiteX33" fmla="*/ 3112168 w 3171761"/>
              <a:gd name="connsiteY33" fmla="*/ 1721856 h 3308169"/>
              <a:gd name="connsiteX34" fmla="*/ 3052575 w 3171761"/>
              <a:gd name="connsiteY34" fmla="*/ 1662264 h 3308169"/>
              <a:gd name="connsiteX35" fmla="*/ 3052575 w 3171761"/>
              <a:gd name="connsiteY35" fmla="*/ 1921572 h 3308169"/>
              <a:gd name="connsiteX36" fmla="*/ 3112168 w 3171761"/>
              <a:gd name="connsiteY36" fmla="*/ 1861980 h 3308169"/>
              <a:gd name="connsiteX37" fmla="*/ 3171761 w 3171761"/>
              <a:gd name="connsiteY37" fmla="*/ 1921572 h 3308169"/>
              <a:gd name="connsiteX38" fmla="*/ 3112168 w 3171761"/>
              <a:gd name="connsiteY38" fmla="*/ 1981166 h 3308169"/>
              <a:gd name="connsiteX39" fmla="*/ 3052575 w 3171761"/>
              <a:gd name="connsiteY39" fmla="*/ 1921572 h 3308169"/>
              <a:gd name="connsiteX40" fmla="*/ 3052575 w 3171761"/>
              <a:gd name="connsiteY40" fmla="*/ 2180882 h 3308169"/>
              <a:gd name="connsiteX41" fmla="*/ 3112168 w 3171761"/>
              <a:gd name="connsiteY41" fmla="*/ 2121288 h 3308169"/>
              <a:gd name="connsiteX42" fmla="*/ 3171761 w 3171761"/>
              <a:gd name="connsiteY42" fmla="*/ 2180882 h 3308169"/>
              <a:gd name="connsiteX43" fmla="*/ 3112168 w 3171761"/>
              <a:gd name="connsiteY43" fmla="*/ 2240474 h 3308169"/>
              <a:gd name="connsiteX44" fmla="*/ 3052575 w 3171761"/>
              <a:gd name="connsiteY44" fmla="*/ 2180882 h 3308169"/>
              <a:gd name="connsiteX45" fmla="*/ 3052575 w 3171761"/>
              <a:gd name="connsiteY45" fmla="*/ 2440190 h 3308169"/>
              <a:gd name="connsiteX46" fmla="*/ 3112168 w 3171761"/>
              <a:gd name="connsiteY46" fmla="*/ 2380598 h 3308169"/>
              <a:gd name="connsiteX47" fmla="*/ 3171761 w 3171761"/>
              <a:gd name="connsiteY47" fmla="*/ 2440190 h 3308169"/>
              <a:gd name="connsiteX48" fmla="*/ 3112168 w 3171761"/>
              <a:gd name="connsiteY48" fmla="*/ 2499784 h 3308169"/>
              <a:gd name="connsiteX49" fmla="*/ 3052575 w 3171761"/>
              <a:gd name="connsiteY49" fmla="*/ 2440190 h 3308169"/>
              <a:gd name="connsiteX50" fmla="*/ 3052575 w 3171761"/>
              <a:gd name="connsiteY50" fmla="*/ 2699500 h 3308169"/>
              <a:gd name="connsiteX51" fmla="*/ 3112168 w 3171761"/>
              <a:gd name="connsiteY51" fmla="*/ 2639906 h 3308169"/>
              <a:gd name="connsiteX52" fmla="*/ 3171761 w 3171761"/>
              <a:gd name="connsiteY52" fmla="*/ 2699500 h 3308169"/>
              <a:gd name="connsiteX53" fmla="*/ 3112168 w 3171761"/>
              <a:gd name="connsiteY53" fmla="*/ 2759092 h 3308169"/>
              <a:gd name="connsiteX54" fmla="*/ 3052575 w 3171761"/>
              <a:gd name="connsiteY54" fmla="*/ 2699500 h 3308169"/>
              <a:gd name="connsiteX55" fmla="*/ 3052575 w 3171761"/>
              <a:gd name="connsiteY55" fmla="*/ 2958808 h 3308169"/>
              <a:gd name="connsiteX56" fmla="*/ 3112168 w 3171761"/>
              <a:gd name="connsiteY56" fmla="*/ 2899216 h 3308169"/>
              <a:gd name="connsiteX57" fmla="*/ 3171761 w 3171761"/>
              <a:gd name="connsiteY57" fmla="*/ 2958808 h 3308169"/>
              <a:gd name="connsiteX58" fmla="*/ 3112168 w 3171761"/>
              <a:gd name="connsiteY58" fmla="*/ 3018401 h 3308169"/>
              <a:gd name="connsiteX59" fmla="*/ 3052575 w 3171761"/>
              <a:gd name="connsiteY59" fmla="*/ 2958808 h 3308169"/>
              <a:gd name="connsiteX60" fmla="*/ 3052575 w 3171761"/>
              <a:gd name="connsiteY60" fmla="*/ 3248576 h 3308169"/>
              <a:gd name="connsiteX61" fmla="*/ 3112168 w 3171761"/>
              <a:gd name="connsiteY61" fmla="*/ 3188983 h 3308169"/>
              <a:gd name="connsiteX62" fmla="*/ 3171761 w 3171761"/>
              <a:gd name="connsiteY62" fmla="*/ 3248576 h 3308169"/>
              <a:gd name="connsiteX63" fmla="*/ 3112168 w 3171761"/>
              <a:gd name="connsiteY63" fmla="*/ 3308169 h 3308169"/>
              <a:gd name="connsiteX64" fmla="*/ 3052575 w 3171761"/>
              <a:gd name="connsiteY64" fmla="*/ 3248576 h 3308169"/>
              <a:gd name="connsiteX65" fmla="*/ 2745785 w 3171761"/>
              <a:gd name="connsiteY65" fmla="*/ 59594 h 3308169"/>
              <a:gd name="connsiteX66" fmla="*/ 2805378 w 3171761"/>
              <a:gd name="connsiteY66" fmla="*/ 0 h 3308169"/>
              <a:gd name="connsiteX67" fmla="*/ 2864971 w 3171761"/>
              <a:gd name="connsiteY67" fmla="*/ 59594 h 3308169"/>
              <a:gd name="connsiteX68" fmla="*/ 2805378 w 3171761"/>
              <a:gd name="connsiteY68" fmla="*/ 119186 h 3308169"/>
              <a:gd name="connsiteX69" fmla="*/ 2745785 w 3171761"/>
              <a:gd name="connsiteY69" fmla="*/ 59594 h 3308169"/>
              <a:gd name="connsiteX70" fmla="*/ 2745785 w 3171761"/>
              <a:gd name="connsiteY70" fmla="*/ 349362 h 3308169"/>
              <a:gd name="connsiteX71" fmla="*/ 2805378 w 3171761"/>
              <a:gd name="connsiteY71" fmla="*/ 289770 h 3308169"/>
              <a:gd name="connsiteX72" fmla="*/ 2864971 w 3171761"/>
              <a:gd name="connsiteY72" fmla="*/ 349362 h 3308169"/>
              <a:gd name="connsiteX73" fmla="*/ 2805378 w 3171761"/>
              <a:gd name="connsiteY73" fmla="*/ 408956 h 3308169"/>
              <a:gd name="connsiteX74" fmla="*/ 2745785 w 3171761"/>
              <a:gd name="connsiteY74" fmla="*/ 349362 h 3308169"/>
              <a:gd name="connsiteX75" fmla="*/ 2745785 w 3171761"/>
              <a:gd name="connsiteY75" fmla="*/ 608672 h 3308169"/>
              <a:gd name="connsiteX76" fmla="*/ 2805378 w 3171761"/>
              <a:gd name="connsiteY76" fmla="*/ 549078 h 3308169"/>
              <a:gd name="connsiteX77" fmla="*/ 2864971 w 3171761"/>
              <a:gd name="connsiteY77" fmla="*/ 608672 h 3308169"/>
              <a:gd name="connsiteX78" fmla="*/ 2805378 w 3171761"/>
              <a:gd name="connsiteY78" fmla="*/ 668264 h 3308169"/>
              <a:gd name="connsiteX79" fmla="*/ 2745785 w 3171761"/>
              <a:gd name="connsiteY79" fmla="*/ 608672 h 3308169"/>
              <a:gd name="connsiteX80" fmla="*/ 2745785 w 3171761"/>
              <a:gd name="connsiteY80" fmla="*/ 867980 h 3308169"/>
              <a:gd name="connsiteX81" fmla="*/ 2805378 w 3171761"/>
              <a:gd name="connsiteY81" fmla="*/ 808388 h 3308169"/>
              <a:gd name="connsiteX82" fmla="*/ 2864971 w 3171761"/>
              <a:gd name="connsiteY82" fmla="*/ 867980 h 3308169"/>
              <a:gd name="connsiteX83" fmla="*/ 2805378 w 3171761"/>
              <a:gd name="connsiteY83" fmla="*/ 927574 h 3308169"/>
              <a:gd name="connsiteX84" fmla="*/ 2745785 w 3171761"/>
              <a:gd name="connsiteY84" fmla="*/ 867980 h 3308169"/>
              <a:gd name="connsiteX85" fmla="*/ 2745785 w 3171761"/>
              <a:gd name="connsiteY85" fmla="*/ 1127290 h 3308169"/>
              <a:gd name="connsiteX86" fmla="*/ 2805378 w 3171761"/>
              <a:gd name="connsiteY86" fmla="*/ 1067696 h 3308169"/>
              <a:gd name="connsiteX87" fmla="*/ 2864971 w 3171761"/>
              <a:gd name="connsiteY87" fmla="*/ 1127290 h 3308169"/>
              <a:gd name="connsiteX88" fmla="*/ 2805378 w 3171761"/>
              <a:gd name="connsiteY88" fmla="*/ 1186882 h 3308169"/>
              <a:gd name="connsiteX89" fmla="*/ 2745785 w 3171761"/>
              <a:gd name="connsiteY89" fmla="*/ 1127290 h 3308169"/>
              <a:gd name="connsiteX90" fmla="*/ 2745785 w 3171761"/>
              <a:gd name="connsiteY90" fmla="*/ 1402954 h 3308169"/>
              <a:gd name="connsiteX91" fmla="*/ 2805378 w 3171761"/>
              <a:gd name="connsiteY91" fmla="*/ 1343362 h 3308169"/>
              <a:gd name="connsiteX92" fmla="*/ 2864971 w 3171761"/>
              <a:gd name="connsiteY92" fmla="*/ 1402954 h 3308169"/>
              <a:gd name="connsiteX93" fmla="*/ 2805378 w 3171761"/>
              <a:gd name="connsiteY93" fmla="*/ 1462548 h 3308169"/>
              <a:gd name="connsiteX94" fmla="*/ 2745785 w 3171761"/>
              <a:gd name="connsiteY94" fmla="*/ 1402954 h 3308169"/>
              <a:gd name="connsiteX95" fmla="*/ 2745785 w 3171761"/>
              <a:gd name="connsiteY95" fmla="*/ 1662264 h 3308169"/>
              <a:gd name="connsiteX96" fmla="*/ 2805378 w 3171761"/>
              <a:gd name="connsiteY96" fmla="*/ 1602670 h 3308169"/>
              <a:gd name="connsiteX97" fmla="*/ 2864971 w 3171761"/>
              <a:gd name="connsiteY97" fmla="*/ 1662264 h 3308169"/>
              <a:gd name="connsiteX98" fmla="*/ 2805378 w 3171761"/>
              <a:gd name="connsiteY98" fmla="*/ 1721856 h 3308169"/>
              <a:gd name="connsiteX99" fmla="*/ 2745785 w 3171761"/>
              <a:gd name="connsiteY99" fmla="*/ 1662264 h 3308169"/>
              <a:gd name="connsiteX100" fmla="*/ 2745785 w 3171761"/>
              <a:gd name="connsiteY100" fmla="*/ 1921572 h 3308169"/>
              <a:gd name="connsiteX101" fmla="*/ 2805378 w 3171761"/>
              <a:gd name="connsiteY101" fmla="*/ 1861980 h 3308169"/>
              <a:gd name="connsiteX102" fmla="*/ 2864971 w 3171761"/>
              <a:gd name="connsiteY102" fmla="*/ 1921572 h 3308169"/>
              <a:gd name="connsiteX103" fmla="*/ 2805378 w 3171761"/>
              <a:gd name="connsiteY103" fmla="*/ 1981166 h 3308169"/>
              <a:gd name="connsiteX104" fmla="*/ 2745785 w 3171761"/>
              <a:gd name="connsiteY104" fmla="*/ 1921572 h 3308169"/>
              <a:gd name="connsiteX105" fmla="*/ 2745785 w 3171761"/>
              <a:gd name="connsiteY105" fmla="*/ 2180882 h 3308169"/>
              <a:gd name="connsiteX106" fmla="*/ 2805378 w 3171761"/>
              <a:gd name="connsiteY106" fmla="*/ 2121288 h 3308169"/>
              <a:gd name="connsiteX107" fmla="*/ 2864971 w 3171761"/>
              <a:gd name="connsiteY107" fmla="*/ 2180882 h 3308169"/>
              <a:gd name="connsiteX108" fmla="*/ 2805378 w 3171761"/>
              <a:gd name="connsiteY108" fmla="*/ 2240474 h 3308169"/>
              <a:gd name="connsiteX109" fmla="*/ 2745785 w 3171761"/>
              <a:gd name="connsiteY109" fmla="*/ 2180882 h 3308169"/>
              <a:gd name="connsiteX110" fmla="*/ 2745785 w 3171761"/>
              <a:gd name="connsiteY110" fmla="*/ 2440190 h 3308169"/>
              <a:gd name="connsiteX111" fmla="*/ 2805378 w 3171761"/>
              <a:gd name="connsiteY111" fmla="*/ 2380598 h 3308169"/>
              <a:gd name="connsiteX112" fmla="*/ 2864971 w 3171761"/>
              <a:gd name="connsiteY112" fmla="*/ 2440190 h 3308169"/>
              <a:gd name="connsiteX113" fmla="*/ 2805378 w 3171761"/>
              <a:gd name="connsiteY113" fmla="*/ 2499784 h 3308169"/>
              <a:gd name="connsiteX114" fmla="*/ 2745785 w 3171761"/>
              <a:gd name="connsiteY114" fmla="*/ 2440190 h 3308169"/>
              <a:gd name="connsiteX115" fmla="*/ 2745785 w 3171761"/>
              <a:gd name="connsiteY115" fmla="*/ 2699500 h 3308169"/>
              <a:gd name="connsiteX116" fmla="*/ 2805378 w 3171761"/>
              <a:gd name="connsiteY116" fmla="*/ 2639906 h 3308169"/>
              <a:gd name="connsiteX117" fmla="*/ 2864971 w 3171761"/>
              <a:gd name="connsiteY117" fmla="*/ 2699500 h 3308169"/>
              <a:gd name="connsiteX118" fmla="*/ 2805378 w 3171761"/>
              <a:gd name="connsiteY118" fmla="*/ 2759092 h 3308169"/>
              <a:gd name="connsiteX119" fmla="*/ 2745785 w 3171761"/>
              <a:gd name="connsiteY119" fmla="*/ 2699500 h 3308169"/>
              <a:gd name="connsiteX120" fmla="*/ 2745785 w 3171761"/>
              <a:gd name="connsiteY120" fmla="*/ 2958808 h 3308169"/>
              <a:gd name="connsiteX121" fmla="*/ 2805378 w 3171761"/>
              <a:gd name="connsiteY121" fmla="*/ 2899216 h 3308169"/>
              <a:gd name="connsiteX122" fmla="*/ 2864971 w 3171761"/>
              <a:gd name="connsiteY122" fmla="*/ 2958808 h 3308169"/>
              <a:gd name="connsiteX123" fmla="*/ 2805378 w 3171761"/>
              <a:gd name="connsiteY123" fmla="*/ 3018401 h 3308169"/>
              <a:gd name="connsiteX124" fmla="*/ 2745785 w 3171761"/>
              <a:gd name="connsiteY124" fmla="*/ 2958808 h 3308169"/>
              <a:gd name="connsiteX125" fmla="*/ 2745785 w 3171761"/>
              <a:gd name="connsiteY125" fmla="*/ 3248576 h 3308169"/>
              <a:gd name="connsiteX126" fmla="*/ 2805378 w 3171761"/>
              <a:gd name="connsiteY126" fmla="*/ 3188983 h 3308169"/>
              <a:gd name="connsiteX127" fmla="*/ 2864971 w 3171761"/>
              <a:gd name="connsiteY127" fmla="*/ 3248576 h 3308169"/>
              <a:gd name="connsiteX128" fmla="*/ 2805378 w 3171761"/>
              <a:gd name="connsiteY128" fmla="*/ 3308169 h 3308169"/>
              <a:gd name="connsiteX129" fmla="*/ 2745785 w 3171761"/>
              <a:gd name="connsiteY129" fmla="*/ 3248576 h 3308169"/>
              <a:gd name="connsiteX130" fmla="*/ 2436510 w 3171761"/>
              <a:gd name="connsiteY130" fmla="*/ 59594 h 3308169"/>
              <a:gd name="connsiteX131" fmla="*/ 2496103 w 3171761"/>
              <a:gd name="connsiteY131" fmla="*/ 0 h 3308169"/>
              <a:gd name="connsiteX132" fmla="*/ 2555696 w 3171761"/>
              <a:gd name="connsiteY132" fmla="*/ 59594 h 3308169"/>
              <a:gd name="connsiteX133" fmla="*/ 2496103 w 3171761"/>
              <a:gd name="connsiteY133" fmla="*/ 119186 h 3308169"/>
              <a:gd name="connsiteX134" fmla="*/ 2436510 w 3171761"/>
              <a:gd name="connsiteY134" fmla="*/ 59594 h 3308169"/>
              <a:gd name="connsiteX135" fmla="*/ 2436510 w 3171761"/>
              <a:gd name="connsiteY135" fmla="*/ 349362 h 3308169"/>
              <a:gd name="connsiteX136" fmla="*/ 2496103 w 3171761"/>
              <a:gd name="connsiteY136" fmla="*/ 289770 h 3308169"/>
              <a:gd name="connsiteX137" fmla="*/ 2555696 w 3171761"/>
              <a:gd name="connsiteY137" fmla="*/ 349362 h 3308169"/>
              <a:gd name="connsiteX138" fmla="*/ 2496103 w 3171761"/>
              <a:gd name="connsiteY138" fmla="*/ 408956 h 3308169"/>
              <a:gd name="connsiteX139" fmla="*/ 2436510 w 3171761"/>
              <a:gd name="connsiteY139" fmla="*/ 349362 h 3308169"/>
              <a:gd name="connsiteX140" fmla="*/ 2436510 w 3171761"/>
              <a:gd name="connsiteY140" fmla="*/ 608672 h 3308169"/>
              <a:gd name="connsiteX141" fmla="*/ 2496103 w 3171761"/>
              <a:gd name="connsiteY141" fmla="*/ 549078 h 3308169"/>
              <a:gd name="connsiteX142" fmla="*/ 2555696 w 3171761"/>
              <a:gd name="connsiteY142" fmla="*/ 608672 h 3308169"/>
              <a:gd name="connsiteX143" fmla="*/ 2496103 w 3171761"/>
              <a:gd name="connsiteY143" fmla="*/ 668264 h 3308169"/>
              <a:gd name="connsiteX144" fmla="*/ 2436510 w 3171761"/>
              <a:gd name="connsiteY144" fmla="*/ 608672 h 3308169"/>
              <a:gd name="connsiteX145" fmla="*/ 2436510 w 3171761"/>
              <a:gd name="connsiteY145" fmla="*/ 867980 h 3308169"/>
              <a:gd name="connsiteX146" fmla="*/ 2496103 w 3171761"/>
              <a:gd name="connsiteY146" fmla="*/ 808388 h 3308169"/>
              <a:gd name="connsiteX147" fmla="*/ 2555696 w 3171761"/>
              <a:gd name="connsiteY147" fmla="*/ 867980 h 3308169"/>
              <a:gd name="connsiteX148" fmla="*/ 2496103 w 3171761"/>
              <a:gd name="connsiteY148" fmla="*/ 927574 h 3308169"/>
              <a:gd name="connsiteX149" fmla="*/ 2436510 w 3171761"/>
              <a:gd name="connsiteY149" fmla="*/ 867980 h 3308169"/>
              <a:gd name="connsiteX150" fmla="*/ 2436510 w 3171761"/>
              <a:gd name="connsiteY150" fmla="*/ 1127290 h 3308169"/>
              <a:gd name="connsiteX151" fmla="*/ 2496103 w 3171761"/>
              <a:gd name="connsiteY151" fmla="*/ 1067696 h 3308169"/>
              <a:gd name="connsiteX152" fmla="*/ 2555696 w 3171761"/>
              <a:gd name="connsiteY152" fmla="*/ 1127290 h 3308169"/>
              <a:gd name="connsiteX153" fmla="*/ 2496103 w 3171761"/>
              <a:gd name="connsiteY153" fmla="*/ 1186882 h 3308169"/>
              <a:gd name="connsiteX154" fmla="*/ 2436510 w 3171761"/>
              <a:gd name="connsiteY154" fmla="*/ 1127290 h 3308169"/>
              <a:gd name="connsiteX155" fmla="*/ 2436510 w 3171761"/>
              <a:gd name="connsiteY155" fmla="*/ 1402954 h 3308169"/>
              <a:gd name="connsiteX156" fmla="*/ 2496103 w 3171761"/>
              <a:gd name="connsiteY156" fmla="*/ 1343362 h 3308169"/>
              <a:gd name="connsiteX157" fmla="*/ 2555696 w 3171761"/>
              <a:gd name="connsiteY157" fmla="*/ 1402954 h 3308169"/>
              <a:gd name="connsiteX158" fmla="*/ 2496103 w 3171761"/>
              <a:gd name="connsiteY158" fmla="*/ 1462548 h 3308169"/>
              <a:gd name="connsiteX159" fmla="*/ 2436510 w 3171761"/>
              <a:gd name="connsiteY159" fmla="*/ 1402954 h 3308169"/>
              <a:gd name="connsiteX160" fmla="*/ 2436510 w 3171761"/>
              <a:gd name="connsiteY160" fmla="*/ 1662264 h 3308169"/>
              <a:gd name="connsiteX161" fmla="*/ 2496103 w 3171761"/>
              <a:gd name="connsiteY161" fmla="*/ 1602670 h 3308169"/>
              <a:gd name="connsiteX162" fmla="*/ 2555696 w 3171761"/>
              <a:gd name="connsiteY162" fmla="*/ 1662264 h 3308169"/>
              <a:gd name="connsiteX163" fmla="*/ 2496103 w 3171761"/>
              <a:gd name="connsiteY163" fmla="*/ 1721856 h 3308169"/>
              <a:gd name="connsiteX164" fmla="*/ 2436510 w 3171761"/>
              <a:gd name="connsiteY164" fmla="*/ 1662264 h 3308169"/>
              <a:gd name="connsiteX165" fmla="*/ 2436510 w 3171761"/>
              <a:gd name="connsiteY165" fmla="*/ 1921572 h 3308169"/>
              <a:gd name="connsiteX166" fmla="*/ 2496103 w 3171761"/>
              <a:gd name="connsiteY166" fmla="*/ 1861980 h 3308169"/>
              <a:gd name="connsiteX167" fmla="*/ 2555696 w 3171761"/>
              <a:gd name="connsiteY167" fmla="*/ 1921572 h 3308169"/>
              <a:gd name="connsiteX168" fmla="*/ 2496103 w 3171761"/>
              <a:gd name="connsiteY168" fmla="*/ 1981166 h 3308169"/>
              <a:gd name="connsiteX169" fmla="*/ 2436510 w 3171761"/>
              <a:gd name="connsiteY169" fmla="*/ 1921572 h 3308169"/>
              <a:gd name="connsiteX170" fmla="*/ 2436510 w 3171761"/>
              <a:gd name="connsiteY170" fmla="*/ 2180882 h 3308169"/>
              <a:gd name="connsiteX171" fmla="*/ 2496103 w 3171761"/>
              <a:gd name="connsiteY171" fmla="*/ 2121288 h 3308169"/>
              <a:gd name="connsiteX172" fmla="*/ 2555696 w 3171761"/>
              <a:gd name="connsiteY172" fmla="*/ 2180882 h 3308169"/>
              <a:gd name="connsiteX173" fmla="*/ 2496103 w 3171761"/>
              <a:gd name="connsiteY173" fmla="*/ 2240474 h 3308169"/>
              <a:gd name="connsiteX174" fmla="*/ 2436510 w 3171761"/>
              <a:gd name="connsiteY174" fmla="*/ 2180882 h 3308169"/>
              <a:gd name="connsiteX175" fmla="*/ 2436510 w 3171761"/>
              <a:gd name="connsiteY175" fmla="*/ 2440190 h 3308169"/>
              <a:gd name="connsiteX176" fmla="*/ 2496103 w 3171761"/>
              <a:gd name="connsiteY176" fmla="*/ 2380598 h 3308169"/>
              <a:gd name="connsiteX177" fmla="*/ 2555696 w 3171761"/>
              <a:gd name="connsiteY177" fmla="*/ 2440190 h 3308169"/>
              <a:gd name="connsiteX178" fmla="*/ 2496103 w 3171761"/>
              <a:gd name="connsiteY178" fmla="*/ 2499784 h 3308169"/>
              <a:gd name="connsiteX179" fmla="*/ 2436510 w 3171761"/>
              <a:gd name="connsiteY179" fmla="*/ 2440190 h 3308169"/>
              <a:gd name="connsiteX180" fmla="*/ 2436510 w 3171761"/>
              <a:gd name="connsiteY180" fmla="*/ 2699500 h 3308169"/>
              <a:gd name="connsiteX181" fmla="*/ 2496103 w 3171761"/>
              <a:gd name="connsiteY181" fmla="*/ 2639906 h 3308169"/>
              <a:gd name="connsiteX182" fmla="*/ 2555696 w 3171761"/>
              <a:gd name="connsiteY182" fmla="*/ 2699500 h 3308169"/>
              <a:gd name="connsiteX183" fmla="*/ 2496103 w 3171761"/>
              <a:gd name="connsiteY183" fmla="*/ 2759092 h 3308169"/>
              <a:gd name="connsiteX184" fmla="*/ 2436510 w 3171761"/>
              <a:gd name="connsiteY184" fmla="*/ 2699500 h 3308169"/>
              <a:gd name="connsiteX185" fmla="*/ 2436510 w 3171761"/>
              <a:gd name="connsiteY185" fmla="*/ 2958808 h 3308169"/>
              <a:gd name="connsiteX186" fmla="*/ 2496103 w 3171761"/>
              <a:gd name="connsiteY186" fmla="*/ 2899216 h 3308169"/>
              <a:gd name="connsiteX187" fmla="*/ 2555696 w 3171761"/>
              <a:gd name="connsiteY187" fmla="*/ 2958808 h 3308169"/>
              <a:gd name="connsiteX188" fmla="*/ 2496103 w 3171761"/>
              <a:gd name="connsiteY188" fmla="*/ 3018401 h 3308169"/>
              <a:gd name="connsiteX189" fmla="*/ 2436510 w 3171761"/>
              <a:gd name="connsiteY189" fmla="*/ 2958808 h 3308169"/>
              <a:gd name="connsiteX190" fmla="*/ 2436510 w 3171761"/>
              <a:gd name="connsiteY190" fmla="*/ 3248576 h 3308169"/>
              <a:gd name="connsiteX191" fmla="*/ 2496103 w 3171761"/>
              <a:gd name="connsiteY191" fmla="*/ 3188983 h 3308169"/>
              <a:gd name="connsiteX192" fmla="*/ 2555696 w 3171761"/>
              <a:gd name="connsiteY192" fmla="*/ 3248576 h 3308169"/>
              <a:gd name="connsiteX193" fmla="*/ 2496103 w 3171761"/>
              <a:gd name="connsiteY193" fmla="*/ 3308169 h 3308169"/>
              <a:gd name="connsiteX194" fmla="*/ 2436510 w 3171761"/>
              <a:gd name="connsiteY194" fmla="*/ 3248576 h 3308169"/>
              <a:gd name="connsiteX195" fmla="*/ 2151896 w 3171761"/>
              <a:gd name="connsiteY195" fmla="*/ 59594 h 3308169"/>
              <a:gd name="connsiteX196" fmla="*/ 2211489 w 3171761"/>
              <a:gd name="connsiteY196" fmla="*/ 0 h 3308169"/>
              <a:gd name="connsiteX197" fmla="*/ 2271082 w 3171761"/>
              <a:gd name="connsiteY197" fmla="*/ 59594 h 3308169"/>
              <a:gd name="connsiteX198" fmla="*/ 2211489 w 3171761"/>
              <a:gd name="connsiteY198" fmla="*/ 119186 h 3308169"/>
              <a:gd name="connsiteX199" fmla="*/ 2151896 w 3171761"/>
              <a:gd name="connsiteY199" fmla="*/ 59594 h 3308169"/>
              <a:gd name="connsiteX200" fmla="*/ 2151896 w 3171761"/>
              <a:gd name="connsiteY200" fmla="*/ 349362 h 3308169"/>
              <a:gd name="connsiteX201" fmla="*/ 2211489 w 3171761"/>
              <a:gd name="connsiteY201" fmla="*/ 289770 h 3308169"/>
              <a:gd name="connsiteX202" fmla="*/ 2271082 w 3171761"/>
              <a:gd name="connsiteY202" fmla="*/ 349362 h 3308169"/>
              <a:gd name="connsiteX203" fmla="*/ 2211489 w 3171761"/>
              <a:gd name="connsiteY203" fmla="*/ 408956 h 3308169"/>
              <a:gd name="connsiteX204" fmla="*/ 2151896 w 3171761"/>
              <a:gd name="connsiteY204" fmla="*/ 349362 h 3308169"/>
              <a:gd name="connsiteX205" fmla="*/ 2151896 w 3171761"/>
              <a:gd name="connsiteY205" fmla="*/ 608672 h 3308169"/>
              <a:gd name="connsiteX206" fmla="*/ 2211489 w 3171761"/>
              <a:gd name="connsiteY206" fmla="*/ 549078 h 3308169"/>
              <a:gd name="connsiteX207" fmla="*/ 2271082 w 3171761"/>
              <a:gd name="connsiteY207" fmla="*/ 608672 h 3308169"/>
              <a:gd name="connsiteX208" fmla="*/ 2211489 w 3171761"/>
              <a:gd name="connsiteY208" fmla="*/ 668264 h 3308169"/>
              <a:gd name="connsiteX209" fmla="*/ 2151896 w 3171761"/>
              <a:gd name="connsiteY209" fmla="*/ 608672 h 3308169"/>
              <a:gd name="connsiteX210" fmla="*/ 2151896 w 3171761"/>
              <a:gd name="connsiteY210" fmla="*/ 867980 h 3308169"/>
              <a:gd name="connsiteX211" fmla="*/ 2211489 w 3171761"/>
              <a:gd name="connsiteY211" fmla="*/ 808388 h 3308169"/>
              <a:gd name="connsiteX212" fmla="*/ 2271082 w 3171761"/>
              <a:gd name="connsiteY212" fmla="*/ 867980 h 3308169"/>
              <a:gd name="connsiteX213" fmla="*/ 2211489 w 3171761"/>
              <a:gd name="connsiteY213" fmla="*/ 927574 h 3308169"/>
              <a:gd name="connsiteX214" fmla="*/ 2151896 w 3171761"/>
              <a:gd name="connsiteY214" fmla="*/ 867980 h 3308169"/>
              <a:gd name="connsiteX215" fmla="*/ 2151896 w 3171761"/>
              <a:gd name="connsiteY215" fmla="*/ 1127290 h 3308169"/>
              <a:gd name="connsiteX216" fmla="*/ 2211489 w 3171761"/>
              <a:gd name="connsiteY216" fmla="*/ 1067696 h 3308169"/>
              <a:gd name="connsiteX217" fmla="*/ 2271082 w 3171761"/>
              <a:gd name="connsiteY217" fmla="*/ 1127290 h 3308169"/>
              <a:gd name="connsiteX218" fmla="*/ 2211489 w 3171761"/>
              <a:gd name="connsiteY218" fmla="*/ 1186882 h 3308169"/>
              <a:gd name="connsiteX219" fmla="*/ 2151896 w 3171761"/>
              <a:gd name="connsiteY219" fmla="*/ 1127290 h 3308169"/>
              <a:gd name="connsiteX220" fmla="*/ 2151896 w 3171761"/>
              <a:gd name="connsiteY220" fmla="*/ 1402954 h 3308169"/>
              <a:gd name="connsiteX221" fmla="*/ 2211489 w 3171761"/>
              <a:gd name="connsiteY221" fmla="*/ 1343362 h 3308169"/>
              <a:gd name="connsiteX222" fmla="*/ 2271082 w 3171761"/>
              <a:gd name="connsiteY222" fmla="*/ 1402954 h 3308169"/>
              <a:gd name="connsiteX223" fmla="*/ 2211489 w 3171761"/>
              <a:gd name="connsiteY223" fmla="*/ 1462548 h 3308169"/>
              <a:gd name="connsiteX224" fmla="*/ 2151896 w 3171761"/>
              <a:gd name="connsiteY224" fmla="*/ 1402954 h 3308169"/>
              <a:gd name="connsiteX225" fmla="*/ 2151896 w 3171761"/>
              <a:gd name="connsiteY225" fmla="*/ 1662264 h 3308169"/>
              <a:gd name="connsiteX226" fmla="*/ 2211489 w 3171761"/>
              <a:gd name="connsiteY226" fmla="*/ 1602670 h 3308169"/>
              <a:gd name="connsiteX227" fmla="*/ 2271082 w 3171761"/>
              <a:gd name="connsiteY227" fmla="*/ 1662264 h 3308169"/>
              <a:gd name="connsiteX228" fmla="*/ 2211489 w 3171761"/>
              <a:gd name="connsiteY228" fmla="*/ 1721856 h 3308169"/>
              <a:gd name="connsiteX229" fmla="*/ 2151896 w 3171761"/>
              <a:gd name="connsiteY229" fmla="*/ 1662264 h 3308169"/>
              <a:gd name="connsiteX230" fmla="*/ 2151896 w 3171761"/>
              <a:gd name="connsiteY230" fmla="*/ 1921572 h 3308169"/>
              <a:gd name="connsiteX231" fmla="*/ 2211489 w 3171761"/>
              <a:gd name="connsiteY231" fmla="*/ 1861980 h 3308169"/>
              <a:gd name="connsiteX232" fmla="*/ 2271082 w 3171761"/>
              <a:gd name="connsiteY232" fmla="*/ 1921572 h 3308169"/>
              <a:gd name="connsiteX233" fmla="*/ 2211489 w 3171761"/>
              <a:gd name="connsiteY233" fmla="*/ 1981166 h 3308169"/>
              <a:gd name="connsiteX234" fmla="*/ 2151896 w 3171761"/>
              <a:gd name="connsiteY234" fmla="*/ 1921572 h 3308169"/>
              <a:gd name="connsiteX235" fmla="*/ 2151896 w 3171761"/>
              <a:gd name="connsiteY235" fmla="*/ 2180882 h 3308169"/>
              <a:gd name="connsiteX236" fmla="*/ 2211489 w 3171761"/>
              <a:gd name="connsiteY236" fmla="*/ 2121288 h 3308169"/>
              <a:gd name="connsiteX237" fmla="*/ 2271082 w 3171761"/>
              <a:gd name="connsiteY237" fmla="*/ 2180882 h 3308169"/>
              <a:gd name="connsiteX238" fmla="*/ 2211489 w 3171761"/>
              <a:gd name="connsiteY238" fmla="*/ 2240474 h 3308169"/>
              <a:gd name="connsiteX239" fmla="*/ 2151896 w 3171761"/>
              <a:gd name="connsiteY239" fmla="*/ 2180882 h 3308169"/>
              <a:gd name="connsiteX240" fmla="*/ 2151896 w 3171761"/>
              <a:gd name="connsiteY240" fmla="*/ 2440190 h 3308169"/>
              <a:gd name="connsiteX241" fmla="*/ 2211489 w 3171761"/>
              <a:gd name="connsiteY241" fmla="*/ 2380598 h 3308169"/>
              <a:gd name="connsiteX242" fmla="*/ 2271082 w 3171761"/>
              <a:gd name="connsiteY242" fmla="*/ 2440190 h 3308169"/>
              <a:gd name="connsiteX243" fmla="*/ 2211489 w 3171761"/>
              <a:gd name="connsiteY243" fmla="*/ 2499784 h 3308169"/>
              <a:gd name="connsiteX244" fmla="*/ 2151896 w 3171761"/>
              <a:gd name="connsiteY244" fmla="*/ 2440190 h 3308169"/>
              <a:gd name="connsiteX245" fmla="*/ 2151896 w 3171761"/>
              <a:gd name="connsiteY245" fmla="*/ 2699500 h 3308169"/>
              <a:gd name="connsiteX246" fmla="*/ 2211489 w 3171761"/>
              <a:gd name="connsiteY246" fmla="*/ 2639906 h 3308169"/>
              <a:gd name="connsiteX247" fmla="*/ 2271082 w 3171761"/>
              <a:gd name="connsiteY247" fmla="*/ 2699500 h 3308169"/>
              <a:gd name="connsiteX248" fmla="*/ 2211489 w 3171761"/>
              <a:gd name="connsiteY248" fmla="*/ 2759092 h 3308169"/>
              <a:gd name="connsiteX249" fmla="*/ 2151896 w 3171761"/>
              <a:gd name="connsiteY249" fmla="*/ 2699500 h 3308169"/>
              <a:gd name="connsiteX250" fmla="*/ 2151896 w 3171761"/>
              <a:gd name="connsiteY250" fmla="*/ 2958808 h 3308169"/>
              <a:gd name="connsiteX251" fmla="*/ 2211489 w 3171761"/>
              <a:gd name="connsiteY251" fmla="*/ 2899216 h 3308169"/>
              <a:gd name="connsiteX252" fmla="*/ 2271082 w 3171761"/>
              <a:gd name="connsiteY252" fmla="*/ 2958808 h 3308169"/>
              <a:gd name="connsiteX253" fmla="*/ 2211489 w 3171761"/>
              <a:gd name="connsiteY253" fmla="*/ 3018401 h 3308169"/>
              <a:gd name="connsiteX254" fmla="*/ 2151896 w 3171761"/>
              <a:gd name="connsiteY254" fmla="*/ 2958808 h 3308169"/>
              <a:gd name="connsiteX255" fmla="*/ 2151896 w 3171761"/>
              <a:gd name="connsiteY255" fmla="*/ 3248576 h 3308169"/>
              <a:gd name="connsiteX256" fmla="*/ 2211489 w 3171761"/>
              <a:gd name="connsiteY256" fmla="*/ 3188983 h 3308169"/>
              <a:gd name="connsiteX257" fmla="*/ 2271082 w 3171761"/>
              <a:gd name="connsiteY257" fmla="*/ 3248576 h 3308169"/>
              <a:gd name="connsiteX258" fmla="*/ 2211489 w 3171761"/>
              <a:gd name="connsiteY258" fmla="*/ 3308169 h 3308169"/>
              <a:gd name="connsiteX259" fmla="*/ 2151896 w 3171761"/>
              <a:gd name="connsiteY259" fmla="*/ 3248576 h 3308169"/>
              <a:gd name="connsiteX260" fmla="*/ 1845106 w 3171761"/>
              <a:gd name="connsiteY260" fmla="*/ 59594 h 3308169"/>
              <a:gd name="connsiteX261" fmla="*/ 1904699 w 3171761"/>
              <a:gd name="connsiteY261" fmla="*/ 0 h 3308169"/>
              <a:gd name="connsiteX262" fmla="*/ 1964292 w 3171761"/>
              <a:gd name="connsiteY262" fmla="*/ 59594 h 3308169"/>
              <a:gd name="connsiteX263" fmla="*/ 1904699 w 3171761"/>
              <a:gd name="connsiteY263" fmla="*/ 119186 h 3308169"/>
              <a:gd name="connsiteX264" fmla="*/ 1845106 w 3171761"/>
              <a:gd name="connsiteY264" fmla="*/ 59594 h 3308169"/>
              <a:gd name="connsiteX265" fmla="*/ 1845106 w 3171761"/>
              <a:gd name="connsiteY265" fmla="*/ 349362 h 3308169"/>
              <a:gd name="connsiteX266" fmla="*/ 1904699 w 3171761"/>
              <a:gd name="connsiteY266" fmla="*/ 289770 h 3308169"/>
              <a:gd name="connsiteX267" fmla="*/ 1964292 w 3171761"/>
              <a:gd name="connsiteY267" fmla="*/ 349362 h 3308169"/>
              <a:gd name="connsiteX268" fmla="*/ 1904699 w 3171761"/>
              <a:gd name="connsiteY268" fmla="*/ 408956 h 3308169"/>
              <a:gd name="connsiteX269" fmla="*/ 1845106 w 3171761"/>
              <a:gd name="connsiteY269" fmla="*/ 349362 h 3308169"/>
              <a:gd name="connsiteX270" fmla="*/ 1845106 w 3171761"/>
              <a:gd name="connsiteY270" fmla="*/ 608672 h 3308169"/>
              <a:gd name="connsiteX271" fmla="*/ 1904699 w 3171761"/>
              <a:gd name="connsiteY271" fmla="*/ 549078 h 3308169"/>
              <a:gd name="connsiteX272" fmla="*/ 1964292 w 3171761"/>
              <a:gd name="connsiteY272" fmla="*/ 608672 h 3308169"/>
              <a:gd name="connsiteX273" fmla="*/ 1904699 w 3171761"/>
              <a:gd name="connsiteY273" fmla="*/ 668264 h 3308169"/>
              <a:gd name="connsiteX274" fmla="*/ 1845106 w 3171761"/>
              <a:gd name="connsiteY274" fmla="*/ 608672 h 3308169"/>
              <a:gd name="connsiteX275" fmla="*/ 1845106 w 3171761"/>
              <a:gd name="connsiteY275" fmla="*/ 867980 h 3308169"/>
              <a:gd name="connsiteX276" fmla="*/ 1904699 w 3171761"/>
              <a:gd name="connsiteY276" fmla="*/ 808388 h 3308169"/>
              <a:gd name="connsiteX277" fmla="*/ 1964292 w 3171761"/>
              <a:gd name="connsiteY277" fmla="*/ 867980 h 3308169"/>
              <a:gd name="connsiteX278" fmla="*/ 1904699 w 3171761"/>
              <a:gd name="connsiteY278" fmla="*/ 927574 h 3308169"/>
              <a:gd name="connsiteX279" fmla="*/ 1845106 w 3171761"/>
              <a:gd name="connsiteY279" fmla="*/ 867980 h 3308169"/>
              <a:gd name="connsiteX280" fmla="*/ 1845106 w 3171761"/>
              <a:gd name="connsiteY280" fmla="*/ 1127290 h 3308169"/>
              <a:gd name="connsiteX281" fmla="*/ 1904699 w 3171761"/>
              <a:gd name="connsiteY281" fmla="*/ 1067696 h 3308169"/>
              <a:gd name="connsiteX282" fmla="*/ 1964292 w 3171761"/>
              <a:gd name="connsiteY282" fmla="*/ 1127290 h 3308169"/>
              <a:gd name="connsiteX283" fmla="*/ 1904699 w 3171761"/>
              <a:gd name="connsiteY283" fmla="*/ 1186882 h 3308169"/>
              <a:gd name="connsiteX284" fmla="*/ 1845106 w 3171761"/>
              <a:gd name="connsiteY284" fmla="*/ 1127290 h 3308169"/>
              <a:gd name="connsiteX285" fmla="*/ 1845106 w 3171761"/>
              <a:gd name="connsiteY285" fmla="*/ 1402954 h 3308169"/>
              <a:gd name="connsiteX286" fmla="*/ 1904699 w 3171761"/>
              <a:gd name="connsiteY286" fmla="*/ 1343362 h 3308169"/>
              <a:gd name="connsiteX287" fmla="*/ 1964292 w 3171761"/>
              <a:gd name="connsiteY287" fmla="*/ 1402954 h 3308169"/>
              <a:gd name="connsiteX288" fmla="*/ 1904699 w 3171761"/>
              <a:gd name="connsiteY288" fmla="*/ 1462548 h 3308169"/>
              <a:gd name="connsiteX289" fmla="*/ 1845106 w 3171761"/>
              <a:gd name="connsiteY289" fmla="*/ 1402954 h 3308169"/>
              <a:gd name="connsiteX290" fmla="*/ 1845106 w 3171761"/>
              <a:gd name="connsiteY290" fmla="*/ 1662264 h 3308169"/>
              <a:gd name="connsiteX291" fmla="*/ 1904699 w 3171761"/>
              <a:gd name="connsiteY291" fmla="*/ 1602670 h 3308169"/>
              <a:gd name="connsiteX292" fmla="*/ 1964292 w 3171761"/>
              <a:gd name="connsiteY292" fmla="*/ 1662264 h 3308169"/>
              <a:gd name="connsiteX293" fmla="*/ 1904699 w 3171761"/>
              <a:gd name="connsiteY293" fmla="*/ 1721856 h 3308169"/>
              <a:gd name="connsiteX294" fmla="*/ 1845106 w 3171761"/>
              <a:gd name="connsiteY294" fmla="*/ 1662264 h 3308169"/>
              <a:gd name="connsiteX295" fmla="*/ 1845106 w 3171761"/>
              <a:gd name="connsiteY295" fmla="*/ 1921572 h 3308169"/>
              <a:gd name="connsiteX296" fmla="*/ 1904699 w 3171761"/>
              <a:gd name="connsiteY296" fmla="*/ 1861980 h 3308169"/>
              <a:gd name="connsiteX297" fmla="*/ 1964292 w 3171761"/>
              <a:gd name="connsiteY297" fmla="*/ 1921572 h 3308169"/>
              <a:gd name="connsiteX298" fmla="*/ 1904699 w 3171761"/>
              <a:gd name="connsiteY298" fmla="*/ 1981166 h 3308169"/>
              <a:gd name="connsiteX299" fmla="*/ 1845106 w 3171761"/>
              <a:gd name="connsiteY299" fmla="*/ 1921572 h 3308169"/>
              <a:gd name="connsiteX300" fmla="*/ 1845106 w 3171761"/>
              <a:gd name="connsiteY300" fmla="*/ 2180882 h 3308169"/>
              <a:gd name="connsiteX301" fmla="*/ 1904699 w 3171761"/>
              <a:gd name="connsiteY301" fmla="*/ 2121288 h 3308169"/>
              <a:gd name="connsiteX302" fmla="*/ 1964292 w 3171761"/>
              <a:gd name="connsiteY302" fmla="*/ 2180882 h 3308169"/>
              <a:gd name="connsiteX303" fmla="*/ 1904699 w 3171761"/>
              <a:gd name="connsiteY303" fmla="*/ 2240474 h 3308169"/>
              <a:gd name="connsiteX304" fmla="*/ 1845106 w 3171761"/>
              <a:gd name="connsiteY304" fmla="*/ 2180882 h 3308169"/>
              <a:gd name="connsiteX305" fmla="*/ 1845106 w 3171761"/>
              <a:gd name="connsiteY305" fmla="*/ 2440190 h 3308169"/>
              <a:gd name="connsiteX306" fmla="*/ 1904699 w 3171761"/>
              <a:gd name="connsiteY306" fmla="*/ 2380598 h 3308169"/>
              <a:gd name="connsiteX307" fmla="*/ 1964292 w 3171761"/>
              <a:gd name="connsiteY307" fmla="*/ 2440190 h 3308169"/>
              <a:gd name="connsiteX308" fmla="*/ 1904699 w 3171761"/>
              <a:gd name="connsiteY308" fmla="*/ 2499784 h 3308169"/>
              <a:gd name="connsiteX309" fmla="*/ 1845106 w 3171761"/>
              <a:gd name="connsiteY309" fmla="*/ 2440190 h 3308169"/>
              <a:gd name="connsiteX310" fmla="*/ 1845106 w 3171761"/>
              <a:gd name="connsiteY310" fmla="*/ 2699500 h 3308169"/>
              <a:gd name="connsiteX311" fmla="*/ 1904699 w 3171761"/>
              <a:gd name="connsiteY311" fmla="*/ 2639906 h 3308169"/>
              <a:gd name="connsiteX312" fmla="*/ 1964292 w 3171761"/>
              <a:gd name="connsiteY312" fmla="*/ 2699500 h 3308169"/>
              <a:gd name="connsiteX313" fmla="*/ 1904699 w 3171761"/>
              <a:gd name="connsiteY313" fmla="*/ 2759092 h 3308169"/>
              <a:gd name="connsiteX314" fmla="*/ 1845106 w 3171761"/>
              <a:gd name="connsiteY314" fmla="*/ 2699500 h 3308169"/>
              <a:gd name="connsiteX315" fmla="*/ 1845106 w 3171761"/>
              <a:gd name="connsiteY315" fmla="*/ 2958808 h 3308169"/>
              <a:gd name="connsiteX316" fmla="*/ 1904699 w 3171761"/>
              <a:gd name="connsiteY316" fmla="*/ 2899216 h 3308169"/>
              <a:gd name="connsiteX317" fmla="*/ 1964292 w 3171761"/>
              <a:gd name="connsiteY317" fmla="*/ 2958808 h 3308169"/>
              <a:gd name="connsiteX318" fmla="*/ 1904699 w 3171761"/>
              <a:gd name="connsiteY318" fmla="*/ 3018401 h 3308169"/>
              <a:gd name="connsiteX319" fmla="*/ 1845106 w 3171761"/>
              <a:gd name="connsiteY319" fmla="*/ 2958808 h 3308169"/>
              <a:gd name="connsiteX320" fmla="*/ 1845106 w 3171761"/>
              <a:gd name="connsiteY320" fmla="*/ 3248576 h 3308169"/>
              <a:gd name="connsiteX321" fmla="*/ 1904699 w 3171761"/>
              <a:gd name="connsiteY321" fmla="*/ 3188983 h 3308169"/>
              <a:gd name="connsiteX322" fmla="*/ 1964292 w 3171761"/>
              <a:gd name="connsiteY322" fmla="*/ 3248576 h 3308169"/>
              <a:gd name="connsiteX323" fmla="*/ 1904699 w 3171761"/>
              <a:gd name="connsiteY323" fmla="*/ 3308169 h 3308169"/>
              <a:gd name="connsiteX324" fmla="*/ 1845106 w 3171761"/>
              <a:gd name="connsiteY324" fmla="*/ 3248576 h 3308169"/>
              <a:gd name="connsiteX325" fmla="*/ 1535831 w 3171761"/>
              <a:gd name="connsiteY325" fmla="*/ 59594 h 3308169"/>
              <a:gd name="connsiteX326" fmla="*/ 1595424 w 3171761"/>
              <a:gd name="connsiteY326" fmla="*/ 0 h 3308169"/>
              <a:gd name="connsiteX327" fmla="*/ 1655017 w 3171761"/>
              <a:gd name="connsiteY327" fmla="*/ 59594 h 3308169"/>
              <a:gd name="connsiteX328" fmla="*/ 1595424 w 3171761"/>
              <a:gd name="connsiteY328" fmla="*/ 119186 h 3308169"/>
              <a:gd name="connsiteX329" fmla="*/ 1535831 w 3171761"/>
              <a:gd name="connsiteY329" fmla="*/ 59594 h 3308169"/>
              <a:gd name="connsiteX330" fmla="*/ 1535831 w 3171761"/>
              <a:gd name="connsiteY330" fmla="*/ 349362 h 3308169"/>
              <a:gd name="connsiteX331" fmla="*/ 1595424 w 3171761"/>
              <a:gd name="connsiteY331" fmla="*/ 289770 h 3308169"/>
              <a:gd name="connsiteX332" fmla="*/ 1655017 w 3171761"/>
              <a:gd name="connsiteY332" fmla="*/ 349362 h 3308169"/>
              <a:gd name="connsiteX333" fmla="*/ 1595424 w 3171761"/>
              <a:gd name="connsiteY333" fmla="*/ 408956 h 3308169"/>
              <a:gd name="connsiteX334" fmla="*/ 1535831 w 3171761"/>
              <a:gd name="connsiteY334" fmla="*/ 349362 h 3308169"/>
              <a:gd name="connsiteX335" fmla="*/ 1535831 w 3171761"/>
              <a:gd name="connsiteY335" fmla="*/ 608672 h 3308169"/>
              <a:gd name="connsiteX336" fmla="*/ 1595424 w 3171761"/>
              <a:gd name="connsiteY336" fmla="*/ 549078 h 3308169"/>
              <a:gd name="connsiteX337" fmla="*/ 1655017 w 3171761"/>
              <a:gd name="connsiteY337" fmla="*/ 608672 h 3308169"/>
              <a:gd name="connsiteX338" fmla="*/ 1595424 w 3171761"/>
              <a:gd name="connsiteY338" fmla="*/ 668264 h 3308169"/>
              <a:gd name="connsiteX339" fmla="*/ 1535831 w 3171761"/>
              <a:gd name="connsiteY339" fmla="*/ 608672 h 3308169"/>
              <a:gd name="connsiteX340" fmla="*/ 1535831 w 3171761"/>
              <a:gd name="connsiteY340" fmla="*/ 867980 h 3308169"/>
              <a:gd name="connsiteX341" fmla="*/ 1595424 w 3171761"/>
              <a:gd name="connsiteY341" fmla="*/ 808388 h 3308169"/>
              <a:gd name="connsiteX342" fmla="*/ 1655017 w 3171761"/>
              <a:gd name="connsiteY342" fmla="*/ 867980 h 3308169"/>
              <a:gd name="connsiteX343" fmla="*/ 1595424 w 3171761"/>
              <a:gd name="connsiteY343" fmla="*/ 927574 h 3308169"/>
              <a:gd name="connsiteX344" fmla="*/ 1535831 w 3171761"/>
              <a:gd name="connsiteY344" fmla="*/ 867980 h 3308169"/>
              <a:gd name="connsiteX345" fmla="*/ 1535831 w 3171761"/>
              <a:gd name="connsiteY345" fmla="*/ 1127290 h 3308169"/>
              <a:gd name="connsiteX346" fmla="*/ 1595424 w 3171761"/>
              <a:gd name="connsiteY346" fmla="*/ 1067696 h 3308169"/>
              <a:gd name="connsiteX347" fmla="*/ 1655017 w 3171761"/>
              <a:gd name="connsiteY347" fmla="*/ 1127290 h 3308169"/>
              <a:gd name="connsiteX348" fmla="*/ 1595424 w 3171761"/>
              <a:gd name="connsiteY348" fmla="*/ 1186882 h 3308169"/>
              <a:gd name="connsiteX349" fmla="*/ 1535831 w 3171761"/>
              <a:gd name="connsiteY349" fmla="*/ 1127290 h 3308169"/>
              <a:gd name="connsiteX350" fmla="*/ 1535831 w 3171761"/>
              <a:gd name="connsiteY350" fmla="*/ 1402954 h 3308169"/>
              <a:gd name="connsiteX351" fmla="*/ 1595424 w 3171761"/>
              <a:gd name="connsiteY351" fmla="*/ 1343362 h 3308169"/>
              <a:gd name="connsiteX352" fmla="*/ 1655017 w 3171761"/>
              <a:gd name="connsiteY352" fmla="*/ 1402954 h 3308169"/>
              <a:gd name="connsiteX353" fmla="*/ 1595424 w 3171761"/>
              <a:gd name="connsiteY353" fmla="*/ 1462548 h 3308169"/>
              <a:gd name="connsiteX354" fmla="*/ 1535831 w 3171761"/>
              <a:gd name="connsiteY354" fmla="*/ 1402954 h 3308169"/>
              <a:gd name="connsiteX355" fmla="*/ 1535831 w 3171761"/>
              <a:gd name="connsiteY355" fmla="*/ 1662264 h 3308169"/>
              <a:gd name="connsiteX356" fmla="*/ 1595424 w 3171761"/>
              <a:gd name="connsiteY356" fmla="*/ 1602670 h 3308169"/>
              <a:gd name="connsiteX357" fmla="*/ 1655017 w 3171761"/>
              <a:gd name="connsiteY357" fmla="*/ 1662264 h 3308169"/>
              <a:gd name="connsiteX358" fmla="*/ 1595424 w 3171761"/>
              <a:gd name="connsiteY358" fmla="*/ 1721856 h 3308169"/>
              <a:gd name="connsiteX359" fmla="*/ 1535831 w 3171761"/>
              <a:gd name="connsiteY359" fmla="*/ 1662264 h 3308169"/>
              <a:gd name="connsiteX360" fmla="*/ 1535831 w 3171761"/>
              <a:gd name="connsiteY360" fmla="*/ 1921572 h 3308169"/>
              <a:gd name="connsiteX361" fmla="*/ 1595424 w 3171761"/>
              <a:gd name="connsiteY361" fmla="*/ 1861980 h 3308169"/>
              <a:gd name="connsiteX362" fmla="*/ 1655017 w 3171761"/>
              <a:gd name="connsiteY362" fmla="*/ 1921572 h 3308169"/>
              <a:gd name="connsiteX363" fmla="*/ 1595424 w 3171761"/>
              <a:gd name="connsiteY363" fmla="*/ 1981166 h 3308169"/>
              <a:gd name="connsiteX364" fmla="*/ 1535831 w 3171761"/>
              <a:gd name="connsiteY364" fmla="*/ 1921572 h 3308169"/>
              <a:gd name="connsiteX365" fmla="*/ 1535831 w 3171761"/>
              <a:gd name="connsiteY365" fmla="*/ 2180882 h 3308169"/>
              <a:gd name="connsiteX366" fmla="*/ 1595424 w 3171761"/>
              <a:gd name="connsiteY366" fmla="*/ 2121288 h 3308169"/>
              <a:gd name="connsiteX367" fmla="*/ 1655017 w 3171761"/>
              <a:gd name="connsiteY367" fmla="*/ 2180882 h 3308169"/>
              <a:gd name="connsiteX368" fmla="*/ 1595424 w 3171761"/>
              <a:gd name="connsiteY368" fmla="*/ 2240474 h 3308169"/>
              <a:gd name="connsiteX369" fmla="*/ 1535831 w 3171761"/>
              <a:gd name="connsiteY369" fmla="*/ 2180882 h 3308169"/>
              <a:gd name="connsiteX370" fmla="*/ 1535831 w 3171761"/>
              <a:gd name="connsiteY370" fmla="*/ 2440190 h 3308169"/>
              <a:gd name="connsiteX371" fmla="*/ 1595424 w 3171761"/>
              <a:gd name="connsiteY371" fmla="*/ 2380598 h 3308169"/>
              <a:gd name="connsiteX372" fmla="*/ 1655017 w 3171761"/>
              <a:gd name="connsiteY372" fmla="*/ 2440190 h 3308169"/>
              <a:gd name="connsiteX373" fmla="*/ 1595424 w 3171761"/>
              <a:gd name="connsiteY373" fmla="*/ 2499784 h 3308169"/>
              <a:gd name="connsiteX374" fmla="*/ 1535831 w 3171761"/>
              <a:gd name="connsiteY374" fmla="*/ 2440190 h 3308169"/>
              <a:gd name="connsiteX375" fmla="*/ 1535831 w 3171761"/>
              <a:gd name="connsiteY375" fmla="*/ 2699500 h 3308169"/>
              <a:gd name="connsiteX376" fmla="*/ 1595424 w 3171761"/>
              <a:gd name="connsiteY376" fmla="*/ 2639906 h 3308169"/>
              <a:gd name="connsiteX377" fmla="*/ 1655017 w 3171761"/>
              <a:gd name="connsiteY377" fmla="*/ 2699500 h 3308169"/>
              <a:gd name="connsiteX378" fmla="*/ 1595424 w 3171761"/>
              <a:gd name="connsiteY378" fmla="*/ 2759092 h 3308169"/>
              <a:gd name="connsiteX379" fmla="*/ 1535831 w 3171761"/>
              <a:gd name="connsiteY379" fmla="*/ 2699500 h 3308169"/>
              <a:gd name="connsiteX380" fmla="*/ 1535831 w 3171761"/>
              <a:gd name="connsiteY380" fmla="*/ 2958808 h 3308169"/>
              <a:gd name="connsiteX381" fmla="*/ 1595424 w 3171761"/>
              <a:gd name="connsiteY381" fmla="*/ 2899216 h 3308169"/>
              <a:gd name="connsiteX382" fmla="*/ 1655017 w 3171761"/>
              <a:gd name="connsiteY382" fmla="*/ 2958808 h 3308169"/>
              <a:gd name="connsiteX383" fmla="*/ 1595424 w 3171761"/>
              <a:gd name="connsiteY383" fmla="*/ 3018401 h 3308169"/>
              <a:gd name="connsiteX384" fmla="*/ 1535831 w 3171761"/>
              <a:gd name="connsiteY384" fmla="*/ 2958808 h 3308169"/>
              <a:gd name="connsiteX385" fmla="*/ 1535831 w 3171761"/>
              <a:gd name="connsiteY385" fmla="*/ 3248576 h 3308169"/>
              <a:gd name="connsiteX386" fmla="*/ 1595424 w 3171761"/>
              <a:gd name="connsiteY386" fmla="*/ 3188983 h 3308169"/>
              <a:gd name="connsiteX387" fmla="*/ 1655017 w 3171761"/>
              <a:gd name="connsiteY387" fmla="*/ 3248576 h 3308169"/>
              <a:gd name="connsiteX388" fmla="*/ 1595424 w 3171761"/>
              <a:gd name="connsiteY388" fmla="*/ 3308169 h 3308169"/>
              <a:gd name="connsiteX389" fmla="*/ 1535831 w 3171761"/>
              <a:gd name="connsiteY389" fmla="*/ 3248576 h 3308169"/>
              <a:gd name="connsiteX390" fmla="*/ 1226556 w 3171761"/>
              <a:gd name="connsiteY390" fmla="*/ 59594 h 3308169"/>
              <a:gd name="connsiteX391" fmla="*/ 1286149 w 3171761"/>
              <a:gd name="connsiteY391" fmla="*/ 0 h 3308169"/>
              <a:gd name="connsiteX392" fmla="*/ 1345742 w 3171761"/>
              <a:gd name="connsiteY392" fmla="*/ 59594 h 3308169"/>
              <a:gd name="connsiteX393" fmla="*/ 1286149 w 3171761"/>
              <a:gd name="connsiteY393" fmla="*/ 119186 h 3308169"/>
              <a:gd name="connsiteX394" fmla="*/ 1226556 w 3171761"/>
              <a:gd name="connsiteY394" fmla="*/ 59594 h 3308169"/>
              <a:gd name="connsiteX395" fmla="*/ 1226556 w 3171761"/>
              <a:gd name="connsiteY395" fmla="*/ 349362 h 3308169"/>
              <a:gd name="connsiteX396" fmla="*/ 1286149 w 3171761"/>
              <a:gd name="connsiteY396" fmla="*/ 289770 h 3308169"/>
              <a:gd name="connsiteX397" fmla="*/ 1345742 w 3171761"/>
              <a:gd name="connsiteY397" fmla="*/ 349362 h 3308169"/>
              <a:gd name="connsiteX398" fmla="*/ 1286149 w 3171761"/>
              <a:gd name="connsiteY398" fmla="*/ 408956 h 3308169"/>
              <a:gd name="connsiteX399" fmla="*/ 1226556 w 3171761"/>
              <a:gd name="connsiteY399" fmla="*/ 349362 h 3308169"/>
              <a:gd name="connsiteX400" fmla="*/ 1226556 w 3171761"/>
              <a:gd name="connsiteY400" fmla="*/ 608672 h 3308169"/>
              <a:gd name="connsiteX401" fmla="*/ 1286149 w 3171761"/>
              <a:gd name="connsiteY401" fmla="*/ 549078 h 3308169"/>
              <a:gd name="connsiteX402" fmla="*/ 1345742 w 3171761"/>
              <a:gd name="connsiteY402" fmla="*/ 608672 h 3308169"/>
              <a:gd name="connsiteX403" fmla="*/ 1286149 w 3171761"/>
              <a:gd name="connsiteY403" fmla="*/ 668264 h 3308169"/>
              <a:gd name="connsiteX404" fmla="*/ 1226556 w 3171761"/>
              <a:gd name="connsiteY404" fmla="*/ 608672 h 3308169"/>
              <a:gd name="connsiteX405" fmla="*/ 1226556 w 3171761"/>
              <a:gd name="connsiteY405" fmla="*/ 867980 h 3308169"/>
              <a:gd name="connsiteX406" fmla="*/ 1286149 w 3171761"/>
              <a:gd name="connsiteY406" fmla="*/ 808388 h 3308169"/>
              <a:gd name="connsiteX407" fmla="*/ 1345742 w 3171761"/>
              <a:gd name="connsiteY407" fmla="*/ 867980 h 3308169"/>
              <a:gd name="connsiteX408" fmla="*/ 1286149 w 3171761"/>
              <a:gd name="connsiteY408" fmla="*/ 927574 h 3308169"/>
              <a:gd name="connsiteX409" fmla="*/ 1226556 w 3171761"/>
              <a:gd name="connsiteY409" fmla="*/ 867980 h 3308169"/>
              <a:gd name="connsiteX410" fmla="*/ 1226556 w 3171761"/>
              <a:gd name="connsiteY410" fmla="*/ 1127290 h 3308169"/>
              <a:gd name="connsiteX411" fmla="*/ 1286149 w 3171761"/>
              <a:gd name="connsiteY411" fmla="*/ 1067696 h 3308169"/>
              <a:gd name="connsiteX412" fmla="*/ 1345742 w 3171761"/>
              <a:gd name="connsiteY412" fmla="*/ 1127290 h 3308169"/>
              <a:gd name="connsiteX413" fmla="*/ 1286149 w 3171761"/>
              <a:gd name="connsiteY413" fmla="*/ 1186882 h 3308169"/>
              <a:gd name="connsiteX414" fmla="*/ 1226556 w 3171761"/>
              <a:gd name="connsiteY414" fmla="*/ 1127290 h 3308169"/>
              <a:gd name="connsiteX415" fmla="*/ 1226556 w 3171761"/>
              <a:gd name="connsiteY415" fmla="*/ 1402954 h 3308169"/>
              <a:gd name="connsiteX416" fmla="*/ 1286149 w 3171761"/>
              <a:gd name="connsiteY416" fmla="*/ 1343362 h 3308169"/>
              <a:gd name="connsiteX417" fmla="*/ 1345742 w 3171761"/>
              <a:gd name="connsiteY417" fmla="*/ 1402954 h 3308169"/>
              <a:gd name="connsiteX418" fmla="*/ 1286149 w 3171761"/>
              <a:gd name="connsiteY418" fmla="*/ 1462548 h 3308169"/>
              <a:gd name="connsiteX419" fmla="*/ 1226556 w 3171761"/>
              <a:gd name="connsiteY419" fmla="*/ 1402954 h 3308169"/>
              <a:gd name="connsiteX420" fmla="*/ 1226556 w 3171761"/>
              <a:gd name="connsiteY420" fmla="*/ 1662264 h 3308169"/>
              <a:gd name="connsiteX421" fmla="*/ 1286149 w 3171761"/>
              <a:gd name="connsiteY421" fmla="*/ 1602670 h 3308169"/>
              <a:gd name="connsiteX422" fmla="*/ 1345742 w 3171761"/>
              <a:gd name="connsiteY422" fmla="*/ 1662264 h 3308169"/>
              <a:gd name="connsiteX423" fmla="*/ 1286149 w 3171761"/>
              <a:gd name="connsiteY423" fmla="*/ 1721856 h 3308169"/>
              <a:gd name="connsiteX424" fmla="*/ 1226556 w 3171761"/>
              <a:gd name="connsiteY424" fmla="*/ 1662264 h 3308169"/>
              <a:gd name="connsiteX425" fmla="*/ 1226556 w 3171761"/>
              <a:gd name="connsiteY425" fmla="*/ 1921572 h 3308169"/>
              <a:gd name="connsiteX426" fmla="*/ 1286149 w 3171761"/>
              <a:gd name="connsiteY426" fmla="*/ 1861980 h 3308169"/>
              <a:gd name="connsiteX427" fmla="*/ 1345742 w 3171761"/>
              <a:gd name="connsiteY427" fmla="*/ 1921572 h 3308169"/>
              <a:gd name="connsiteX428" fmla="*/ 1286149 w 3171761"/>
              <a:gd name="connsiteY428" fmla="*/ 1981166 h 3308169"/>
              <a:gd name="connsiteX429" fmla="*/ 1226556 w 3171761"/>
              <a:gd name="connsiteY429" fmla="*/ 1921572 h 3308169"/>
              <a:gd name="connsiteX430" fmla="*/ 1226556 w 3171761"/>
              <a:gd name="connsiteY430" fmla="*/ 2180882 h 3308169"/>
              <a:gd name="connsiteX431" fmla="*/ 1286149 w 3171761"/>
              <a:gd name="connsiteY431" fmla="*/ 2121288 h 3308169"/>
              <a:gd name="connsiteX432" fmla="*/ 1345742 w 3171761"/>
              <a:gd name="connsiteY432" fmla="*/ 2180882 h 3308169"/>
              <a:gd name="connsiteX433" fmla="*/ 1286149 w 3171761"/>
              <a:gd name="connsiteY433" fmla="*/ 2240474 h 3308169"/>
              <a:gd name="connsiteX434" fmla="*/ 1226556 w 3171761"/>
              <a:gd name="connsiteY434" fmla="*/ 2180882 h 3308169"/>
              <a:gd name="connsiteX435" fmla="*/ 1226556 w 3171761"/>
              <a:gd name="connsiteY435" fmla="*/ 2440190 h 3308169"/>
              <a:gd name="connsiteX436" fmla="*/ 1286149 w 3171761"/>
              <a:gd name="connsiteY436" fmla="*/ 2380598 h 3308169"/>
              <a:gd name="connsiteX437" fmla="*/ 1345742 w 3171761"/>
              <a:gd name="connsiteY437" fmla="*/ 2440190 h 3308169"/>
              <a:gd name="connsiteX438" fmla="*/ 1286149 w 3171761"/>
              <a:gd name="connsiteY438" fmla="*/ 2499784 h 3308169"/>
              <a:gd name="connsiteX439" fmla="*/ 1226556 w 3171761"/>
              <a:gd name="connsiteY439" fmla="*/ 2440190 h 3308169"/>
              <a:gd name="connsiteX440" fmla="*/ 1226556 w 3171761"/>
              <a:gd name="connsiteY440" fmla="*/ 2699500 h 3308169"/>
              <a:gd name="connsiteX441" fmla="*/ 1286149 w 3171761"/>
              <a:gd name="connsiteY441" fmla="*/ 2639906 h 3308169"/>
              <a:gd name="connsiteX442" fmla="*/ 1345742 w 3171761"/>
              <a:gd name="connsiteY442" fmla="*/ 2699500 h 3308169"/>
              <a:gd name="connsiteX443" fmla="*/ 1286149 w 3171761"/>
              <a:gd name="connsiteY443" fmla="*/ 2759092 h 3308169"/>
              <a:gd name="connsiteX444" fmla="*/ 1226556 w 3171761"/>
              <a:gd name="connsiteY444" fmla="*/ 2699500 h 3308169"/>
              <a:gd name="connsiteX445" fmla="*/ 1226556 w 3171761"/>
              <a:gd name="connsiteY445" fmla="*/ 2958808 h 3308169"/>
              <a:gd name="connsiteX446" fmla="*/ 1286149 w 3171761"/>
              <a:gd name="connsiteY446" fmla="*/ 2899216 h 3308169"/>
              <a:gd name="connsiteX447" fmla="*/ 1345742 w 3171761"/>
              <a:gd name="connsiteY447" fmla="*/ 2958808 h 3308169"/>
              <a:gd name="connsiteX448" fmla="*/ 1286149 w 3171761"/>
              <a:gd name="connsiteY448" fmla="*/ 3018401 h 3308169"/>
              <a:gd name="connsiteX449" fmla="*/ 1226556 w 3171761"/>
              <a:gd name="connsiteY449" fmla="*/ 2958808 h 3308169"/>
              <a:gd name="connsiteX450" fmla="*/ 1226556 w 3171761"/>
              <a:gd name="connsiteY450" fmla="*/ 3248576 h 3308169"/>
              <a:gd name="connsiteX451" fmla="*/ 1286149 w 3171761"/>
              <a:gd name="connsiteY451" fmla="*/ 3188983 h 3308169"/>
              <a:gd name="connsiteX452" fmla="*/ 1345742 w 3171761"/>
              <a:gd name="connsiteY452" fmla="*/ 3248576 h 3308169"/>
              <a:gd name="connsiteX453" fmla="*/ 1286149 w 3171761"/>
              <a:gd name="connsiteY453" fmla="*/ 3308169 h 3308169"/>
              <a:gd name="connsiteX454" fmla="*/ 1226556 w 3171761"/>
              <a:gd name="connsiteY454" fmla="*/ 3248576 h 3308169"/>
              <a:gd name="connsiteX455" fmla="*/ 922855 w 3171761"/>
              <a:gd name="connsiteY455" fmla="*/ 59594 h 3308169"/>
              <a:gd name="connsiteX456" fmla="*/ 982448 w 3171761"/>
              <a:gd name="connsiteY456" fmla="*/ 0 h 3308169"/>
              <a:gd name="connsiteX457" fmla="*/ 1042041 w 3171761"/>
              <a:gd name="connsiteY457" fmla="*/ 59594 h 3308169"/>
              <a:gd name="connsiteX458" fmla="*/ 982448 w 3171761"/>
              <a:gd name="connsiteY458" fmla="*/ 119186 h 3308169"/>
              <a:gd name="connsiteX459" fmla="*/ 922855 w 3171761"/>
              <a:gd name="connsiteY459" fmla="*/ 59594 h 3308169"/>
              <a:gd name="connsiteX460" fmla="*/ 922855 w 3171761"/>
              <a:gd name="connsiteY460" fmla="*/ 349362 h 3308169"/>
              <a:gd name="connsiteX461" fmla="*/ 982448 w 3171761"/>
              <a:gd name="connsiteY461" fmla="*/ 289770 h 3308169"/>
              <a:gd name="connsiteX462" fmla="*/ 1042041 w 3171761"/>
              <a:gd name="connsiteY462" fmla="*/ 349362 h 3308169"/>
              <a:gd name="connsiteX463" fmla="*/ 982448 w 3171761"/>
              <a:gd name="connsiteY463" fmla="*/ 408956 h 3308169"/>
              <a:gd name="connsiteX464" fmla="*/ 922855 w 3171761"/>
              <a:gd name="connsiteY464" fmla="*/ 349362 h 3308169"/>
              <a:gd name="connsiteX465" fmla="*/ 922855 w 3171761"/>
              <a:gd name="connsiteY465" fmla="*/ 608672 h 3308169"/>
              <a:gd name="connsiteX466" fmla="*/ 982448 w 3171761"/>
              <a:gd name="connsiteY466" fmla="*/ 549078 h 3308169"/>
              <a:gd name="connsiteX467" fmla="*/ 1042041 w 3171761"/>
              <a:gd name="connsiteY467" fmla="*/ 608672 h 3308169"/>
              <a:gd name="connsiteX468" fmla="*/ 982448 w 3171761"/>
              <a:gd name="connsiteY468" fmla="*/ 668264 h 3308169"/>
              <a:gd name="connsiteX469" fmla="*/ 922855 w 3171761"/>
              <a:gd name="connsiteY469" fmla="*/ 608672 h 3308169"/>
              <a:gd name="connsiteX470" fmla="*/ 922855 w 3171761"/>
              <a:gd name="connsiteY470" fmla="*/ 867980 h 3308169"/>
              <a:gd name="connsiteX471" fmla="*/ 982448 w 3171761"/>
              <a:gd name="connsiteY471" fmla="*/ 808388 h 3308169"/>
              <a:gd name="connsiteX472" fmla="*/ 1042041 w 3171761"/>
              <a:gd name="connsiteY472" fmla="*/ 867980 h 3308169"/>
              <a:gd name="connsiteX473" fmla="*/ 982448 w 3171761"/>
              <a:gd name="connsiteY473" fmla="*/ 927574 h 3308169"/>
              <a:gd name="connsiteX474" fmla="*/ 922855 w 3171761"/>
              <a:gd name="connsiteY474" fmla="*/ 867980 h 3308169"/>
              <a:gd name="connsiteX475" fmla="*/ 922855 w 3171761"/>
              <a:gd name="connsiteY475" fmla="*/ 1127290 h 3308169"/>
              <a:gd name="connsiteX476" fmla="*/ 982448 w 3171761"/>
              <a:gd name="connsiteY476" fmla="*/ 1067696 h 3308169"/>
              <a:gd name="connsiteX477" fmla="*/ 1042041 w 3171761"/>
              <a:gd name="connsiteY477" fmla="*/ 1127290 h 3308169"/>
              <a:gd name="connsiteX478" fmla="*/ 982448 w 3171761"/>
              <a:gd name="connsiteY478" fmla="*/ 1186882 h 3308169"/>
              <a:gd name="connsiteX479" fmla="*/ 922855 w 3171761"/>
              <a:gd name="connsiteY479" fmla="*/ 1127290 h 3308169"/>
              <a:gd name="connsiteX480" fmla="*/ 922855 w 3171761"/>
              <a:gd name="connsiteY480" fmla="*/ 1402954 h 3308169"/>
              <a:gd name="connsiteX481" fmla="*/ 982448 w 3171761"/>
              <a:gd name="connsiteY481" fmla="*/ 1343362 h 3308169"/>
              <a:gd name="connsiteX482" fmla="*/ 1042041 w 3171761"/>
              <a:gd name="connsiteY482" fmla="*/ 1402954 h 3308169"/>
              <a:gd name="connsiteX483" fmla="*/ 982448 w 3171761"/>
              <a:gd name="connsiteY483" fmla="*/ 1462548 h 3308169"/>
              <a:gd name="connsiteX484" fmla="*/ 922855 w 3171761"/>
              <a:gd name="connsiteY484" fmla="*/ 1402954 h 3308169"/>
              <a:gd name="connsiteX485" fmla="*/ 922855 w 3171761"/>
              <a:gd name="connsiteY485" fmla="*/ 1662264 h 3308169"/>
              <a:gd name="connsiteX486" fmla="*/ 982448 w 3171761"/>
              <a:gd name="connsiteY486" fmla="*/ 1602670 h 3308169"/>
              <a:gd name="connsiteX487" fmla="*/ 1042041 w 3171761"/>
              <a:gd name="connsiteY487" fmla="*/ 1662264 h 3308169"/>
              <a:gd name="connsiteX488" fmla="*/ 982448 w 3171761"/>
              <a:gd name="connsiteY488" fmla="*/ 1721856 h 3308169"/>
              <a:gd name="connsiteX489" fmla="*/ 922855 w 3171761"/>
              <a:gd name="connsiteY489" fmla="*/ 1662264 h 3308169"/>
              <a:gd name="connsiteX490" fmla="*/ 922855 w 3171761"/>
              <a:gd name="connsiteY490" fmla="*/ 1921572 h 3308169"/>
              <a:gd name="connsiteX491" fmla="*/ 982448 w 3171761"/>
              <a:gd name="connsiteY491" fmla="*/ 1861980 h 3308169"/>
              <a:gd name="connsiteX492" fmla="*/ 1042041 w 3171761"/>
              <a:gd name="connsiteY492" fmla="*/ 1921572 h 3308169"/>
              <a:gd name="connsiteX493" fmla="*/ 982448 w 3171761"/>
              <a:gd name="connsiteY493" fmla="*/ 1981166 h 3308169"/>
              <a:gd name="connsiteX494" fmla="*/ 922855 w 3171761"/>
              <a:gd name="connsiteY494" fmla="*/ 1921572 h 3308169"/>
              <a:gd name="connsiteX495" fmla="*/ 922855 w 3171761"/>
              <a:gd name="connsiteY495" fmla="*/ 2180882 h 3308169"/>
              <a:gd name="connsiteX496" fmla="*/ 982448 w 3171761"/>
              <a:gd name="connsiteY496" fmla="*/ 2121288 h 3308169"/>
              <a:gd name="connsiteX497" fmla="*/ 1042041 w 3171761"/>
              <a:gd name="connsiteY497" fmla="*/ 2180882 h 3308169"/>
              <a:gd name="connsiteX498" fmla="*/ 982448 w 3171761"/>
              <a:gd name="connsiteY498" fmla="*/ 2240474 h 3308169"/>
              <a:gd name="connsiteX499" fmla="*/ 922855 w 3171761"/>
              <a:gd name="connsiteY499" fmla="*/ 2180882 h 3308169"/>
              <a:gd name="connsiteX500" fmla="*/ 922855 w 3171761"/>
              <a:gd name="connsiteY500" fmla="*/ 2440190 h 3308169"/>
              <a:gd name="connsiteX501" fmla="*/ 982448 w 3171761"/>
              <a:gd name="connsiteY501" fmla="*/ 2380598 h 3308169"/>
              <a:gd name="connsiteX502" fmla="*/ 1042041 w 3171761"/>
              <a:gd name="connsiteY502" fmla="*/ 2440190 h 3308169"/>
              <a:gd name="connsiteX503" fmla="*/ 982448 w 3171761"/>
              <a:gd name="connsiteY503" fmla="*/ 2499784 h 3308169"/>
              <a:gd name="connsiteX504" fmla="*/ 922855 w 3171761"/>
              <a:gd name="connsiteY504" fmla="*/ 2440190 h 3308169"/>
              <a:gd name="connsiteX505" fmla="*/ 922855 w 3171761"/>
              <a:gd name="connsiteY505" fmla="*/ 2699500 h 3308169"/>
              <a:gd name="connsiteX506" fmla="*/ 982448 w 3171761"/>
              <a:gd name="connsiteY506" fmla="*/ 2639906 h 3308169"/>
              <a:gd name="connsiteX507" fmla="*/ 1042041 w 3171761"/>
              <a:gd name="connsiteY507" fmla="*/ 2699500 h 3308169"/>
              <a:gd name="connsiteX508" fmla="*/ 982448 w 3171761"/>
              <a:gd name="connsiteY508" fmla="*/ 2759092 h 3308169"/>
              <a:gd name="connsiteX509" fmla="*/ 922855 w 3171761"/>
              <a:gd name="connsiteY509" fmla="*/ 2699500 h 3308169"/>
              <a:gd name="connsiteX510" fmla="*/ 922855 w 3171761"/>
              <a:gd name="connsiteY510" fmla="*/ 2958808 h 3308169"/>
              <a:gd name="connsiteX511" fmla="*/ 982448 w 3171761"/>
              <a:gd name="connsiteY511" fmla="*/ 2899216 h 3308169"/>
              <a:gd name="connsiteX512" fmla="*/ 1042041 w 3171761"/>
              <a:gd name="connsiteY512" fmla="*/ 2958808 h 3308169"/>
              <a:gd name="connsiteX513" fmla="*/ 982448 w 3171761"/>
              <a:gd name="connsiteY513" fmla="*/ 3018401 h 3308169"/>
              <a:gd name="connsiteX514" fmla="*/ 922855 w 3171761"/>
              <a:gd name="connsiteY514" fmla="*/ 2958808 h 3308169"/>
              <a:gd name="connsiteX515" fmla="*/ 922855 w 3171761"/>
              <a:gd name="connsiteY515" fmla="*/ 3248576 h 3308169"/>
              <a:gd name="connsiteX516" fmla="*/ 982448 w 3171761"/>
              <a:gd name="connsiteY516" fmla="*/ 3188983 h 3308169"/>
              <a:gd name="connsiteX517" fmla="*/ 1042041 w 3171761"/>
              <a:gd name="connsiteY517" fmla="*/ 3248576 h 3308169"/>
              <a:gd name="connsiteX518" fmla="*/ 982448 w 3171761"/>
              <a:gd name="connsiteY518" fmla="*/ 3308169 h 3308169"/>
              <a:gd name="connsiteX519" fmla="*/ 922855 w 3171761"/>
              <a:gd name="connsiteY519" fmla="*/ 3248576 h 3308169"/>
              <a:gd name="connsiteX520" fmla="*/ 616065 w 3171761"/>
              <a:gd name="connsiteY520" fmla="*/ 59594 h 3308169"/>
              <a:gd name="connsiteX521" fmla="*/ 675658 w 3171761"/>
              <a:gd name="connsiteY521" fmla="*/ 0 h 3308169"/>
              <a:gd name="connsiteX522" fmla="*/ 735251 w 3171761"/>
              <a:gd name="connsiteY522" fmla="*/ 59594 h 3308169"/>
              <a:gd name="connsiteX523" fmla="*/ 675658 w 3171761"/>
              <a:gd name="connsiteY523" fmla="*/ 119186 h 3308169"/>
              <a:gd name="connsiteX524" fmla="*/ 616065 w 3171761"/>
              <a:gd name="connsiteY524" fmla="*/ 59594 h 3308169"/>
              <a:gd name="connsiteX525" fmla="*/ 616065 w 3171761"/>
              <a:gd name="connsiteY525" fmla="*/ 349362 h 3308169"/>
              <a:gd name="connsiteX526" fmla="*/ 675658 w 3171761"/>
              <a:gd name="connsiteY526" fmla="*/ 289770 h 3308169"/>
              <a:gd name="connsiteX527" fmla="*/ 735251 w 3171761"/>
              <a:gd name="connsiteY527" fmla="*/ 349362 h 3308169"/>
              <a:gd name="connsiteX528" fmla="*/ 675658 w 3171761"/>
              <a:gd name="connsiteY528" fmla="*/ 408956 h 3308169"/>
              <a:gd name="connsiteX529" fmla="*/ 616065 w 3171761"/>
              <a:gd name="connsiteY529" fmla="*/ 349362 h 3308169"/>
              <a:gd name="connsiteX530" fmla="*/ 616065 w 3171761"/>
              <a:gd name="connsiteY530" fmla="*/ 608672 h 3308169"/>
              <a:gd name="connsiteX531" fmla="*/ 675658 w 3171761"/>
              <a:gd name="connsiteY531" fmla="*/ 549078 h 3308169"/>
              <a:gd name="connsiteX532" fmla="*/ 735251 w 3171761"/>
              <a:gd name="connsiteY532" fmla="*/ 608672 h 3308169"/>
              <a:gd name="connsiteX533" fmla="*/ 675658 w 3171761"/>
              <a:gd name="connsiteY533" fmla="*/ 668264 h 3308169"/>
              <a:gd name="connsiteX534" fmla="*/ 616065 w 3171761"/>
              <a:gd name="connsiteY534" fmla="*/ 608672 h 3308169"/>
              <a:gd name="connsiteX535" fmla="*/ 616065 w 3171761"/>
              <a:gd name="connsiteY535" fmla="*/ 867980 h 3308169"/>
              <a:gd name="connsiteX536" fmla="*/ 675658 w 3171761"/>
              <a:gd name="connsiteY536" fmla="*/ 808388 h 3308169"/>
              <a:gd name="connsiteX537" fmla="*/ 735251 w 3171761"/>
              <a:gd name="connsiteY537" fmla="*/ 867980 h 3308169"/>
              <a:gd name="connsiteX538" fmla="*/ 675658 w 3171761"/>
              <a:gd name="connsiteY538" fmla="*/ 927574 h 3308169"/>
              <a:gd name="connsiteX539" fmla="*/ 616065 w 3171761"/>
              <a:gd name="connsiteY539" fmla="*/ 867980 h 3308169"/>
              <a:gd name="connsiteX540" fmla="*/ 616065 w 3171761"/>
              <a:gd name="connsiteY540" fmla="*/ 1127290 h 3308169"/>
              <a:gd name="connsiteX541" fmla="*/ 675658 w 3171761"/>
              <a:gd name="connsiteY541" fmla="*/ 1067696 h 3308169"/>
              <a:gd name="connsiteX542" fmla="*/ 735251 w 3171761"/>
              <a:gd name="connsiteY542" fmla="*/ 1127290 h 3308169"/>
              <a:gd name="connsiteX543" fmla="*/ 675658 w 3171761"/>
              <a:gd name="connsiteY543" fmla="*/ 1186882 h 3308169"/>
              <a:gd name="connsiteX544" fmla="*/ 616065 w 3171761"/>
              <a:gd name="connsiteY544" fmla="*/ 1127290 h 3308169"/>
              <a:gd name="connsiteX545" fmla="*/ 616065 w 3171761"/>
              <a:gd name="connsiteY545" fmla="*/ 1402954 h 3308169"/>
              <a:gd name="connsiteX546" fmla="*/ 675658 w 3171761"/>
              <a:gd name="connsiteY546" fmla="*/ 1343362 h 3308169"/>
              <a:gd name="connsiteX547" fmla="*/ 735251 w 3171761"/>
              <a:gd name="connsiteY547" fmla="*/ 1402954 h 3308169"/>
              <a:gd name="connsiteX548" fmla="*/ 675658 w 3171761"/>
              <a:gd name="connsiteY548" fmla="*/ 1462548 h 3308169"/>
              <a:gd name="connsiteX549" fmla="*/ 616065 w 3171761"/>
              <a:gd name="connsiteY549" fmla="*/ 1402954 h 3308169"/>
              <a:gd name="connsiteX550" fmla="*/ 616065 w 3171761"/>
              <a:gd name="connsiteY550" fmla="*/ 1662264 h 3308169"/>
              <a:gd name="connsiteX551" fmla="*/ 675658 w 3171761"/>
              <a:gd name="connsiteY551" fmla="*/ 1602670 h 3308169"/>
              <a:gd name="connsiteX552" fmla="*/ 735251 w 3171761"/>
              <a:gd name="connsiteY552" fmla="*/ 1662264 h 3308169"/>
              <a:gd name="connsiteX553" fmla="*/ 675658 w 3171761"/>
              <a:gd name="connsiteY553" fmla="*/ 1721856 h 3308169"/>
              <a:gd name="connsiteX554" fmla="*/ 616065 w 3171761"/>
              <a:gd name="connsiteY554" fmla="*/ 1662264 h 3308169"/>
              <a:gd name="connsiteX555" fmla="*/ 616065 w 3171761"/>
              <a:gd name="connsiteY555" fmla="*/ 1921572 h 3308169"/>
              <a:gd name="connsiteX556" fmla="*/ 675658 w 3171761"/>
              <a:gd name="connsiteY556" fmla="*/ 1861980 h 3308169"/>
              <a:gd name="connsiteX557" fmla="*/ 735251 w 3171761"/>
              <a:gd name="connsiteY557" fmla="*/ 1921572 h 3308169"/>
              <a:gd name="connsiteX558" fmla="*/ 675658 w 3171761"/>
              <a:gd name="connsiteY558" fmla="*/ 1981166 h 3308169"/>
              <a:gd name="connsiteX559" fmla="*/ 616065 w 3171761"/>
              <a:gd name="connsiteY559" fmla="*/ 1921572 h 3308169"/>
              <a:gd name="connsiteX560" fmla="*/ 616065 w 3171761"/>
              <a:gd name="connsiteY560" fmla="*/ 2180882 h 3308169"/>
              <a:gd name="connsiteX561" fmla="*/ 675658 w 3171761"/>
              <a:gd name="connsiteY561" fmla="*/ 2121288 h 3308169"/>
              <a:gd name="connsiteX562" fmla="*/ 735251 w 3171761"/>
              <a:gd name="connsiteY562" fmla="*/ 2180882 h 3308169"/>
              <a:gd name="connsiteX563" fmla="*/ 675658 w 3171761"/>
              <a:gd name="connsiteY563" fmla="*/ 2240474 h 3308169"/>
              <a:gd name="connsiteX564" fmla="*/ 616065 w 3171761"/>
              <a:gd name="connsiteY564" fmla="*/ 2180882 h 3308169"/>
              <a:gd name="connsiteX565" fmla="*/ 616065 w 3171761"/>
              <a:gd name="connsiteY565" fmla="*/ 2440190 h 3308169"/>
              <a:gd name="connsiteX566" fmla="*/ 675658 w 3171761"/>
              <a:gd name="connsiteY566" fmla="*/ 2380598 h 3308169"/>
              <a:gd name="connsiteX567" fmla="*/ 735251 w 3171761"/>
              <a:gd name="connsiteY567" fmla="*/ 2440190 h 3308169"/>
              <a:gd name="connsiteX568" fmla="*/ 675658 w 3171761"/>
              <a:gd name="connsiteY568" fmla="*/ 2499784 h 3308169"/>
              <a:gd name="connsiteX569" fmla="*/ 616065 w 3171761"/>
              <a:gd name="connsiteY569" fmla="*/ 2440190 h 3308169"/>
              <a:gd name="connsiteX570" fmla="*/ 616065 w 3171761"/>
              <a:gd name="connsiteY570" fmla="*/ 2699500 h 3308169"/>
              <a:gd name="connsiteX571" fmla="*/ 675658 w 3171761"/>
              <a:gd name="connsiteY571" fmla="*/ 2639906 h 3308169"/>
              <a:gd name="connsiteX572" fmla="*/ 735251 w 3171761"/>
              <a:gd name="connsiteY572" fmla="*/ 2699500 h 3308169"/>
              <a:gd name="connsiteX573" fmla="*/ 675658 w 3171761"/>
              <a:gd name="connsiteY573" fmla="*/ 2759092 h 3308169"/>
              <a:gd name="connsiteX574" fmla="*/ 616065 w 3171761"/>
              <a:gd name="connsiteY574" fmla="*/ 2699500 h 3308169"/>
              <a:gd name="connsiteX575" fmla="*/ 616065 w 3171761"/>
              <a:gd name="connsiteY575" fmla="*/ 2958808 h 3308169"/>
              <a:gd name="connsiteX576" fmla="*/ 675658 w 3171761"/>
              <a:gd name="connsiteY576" fmla="*/ 2899216 h 3308169"/>
              <a:gd name="connsiteX577" fmla="*/ 735251 w 3171761"/>
              <a:gd name="connsiteY577" fmla="*/ 2958808 h 3308169"/>
              <a:gd name="connsiteX578" fmla="*/ 675658 w 3171761"/>
              <a:gd name="connsiteY578" fmla="*/ 3018401 h 3308169"/>
              <a:gd name="connsiteX579" fmla="*/ 616065 w 3171761"/>
              <a:gd name="connsiteY579" fmla="*/ 2958808 h 3308169"/>
              <a:gd name="connsiteX580" fmla="*/ 616065 w 3171761"/>
              <a:gd name="connsiteY580" fmla="*/ 3248576 h 3308169"/>
              <a:gd name="connsiteX581" fmla="*/ 675658 w 3171761"/>
              <a:gd name="connsiteY581" fmla="*/ 3188983 h 3308169"/>
              <a:gd name="connsiteX582" fmla="*/ 735251 w 3171761"/>
              <a:gd name="connsiteY582" fmla="*/ 3248576 h 3308169"/>
              <a:gd name="connsiteX583" fmla="*/ 675658 w 3171761"/>
              <a:gd name="connsiteY583" fmla="*/ 3308169 h 3308169"/>
              <a:gd name="connsiteX584" fmla="*/ 616065 w 3171761"/>
              <a:gd name="connsiteY584" fmla="*/ 3248576 h 3308169"/>
              <a:gd name="connsiteX585" fmla="*/ 309275 w 3171761"/>
              <a:gd name="connsiteY585" fmla="*/ 59594 h 3308169"/>
              <a:gd name="connsiteX586" fmla="*/ 368868 w 3171761"/>
              <a:gd name="connsiteY586" fmla="*/ 0 h 3308169"/>
              <a:gd name="connsiteX587" fmla="*/ 428461 w 3171761"/>
              <a:gd name="connsiteY587" fmla="*/ 59594 h 3308169"/>
              <a:gd name="connsiteX588" fmla="*/ 368868 w 3171761"/>
              <a:gd name="connsiteY588" fmla="*/ 119186 h 3308169"/>
              <a:gd name="connsiteX589" fmla="*/ 309275 w 3171761"/>
              <a:gd name="connsiteY589" fmla="*/ 59594 h 3308169"/>
              <a:gd name="connsiteX590" fmla="*/ 309275 w 3171761"/>
              <a:gd name="connsiteY590" fmla="*/ 349362 h 3308169"/>
              <a:gd name="connsiteX591" fmla="*/ 368868 w 3171761"/>
              <a:gd name="connsiteY591" fmla="*/ 289770 h 3308169"/>
              <a:gd name="connsiteX592" fmla="*/ 428461 w 3171761"/>
              <a:gd name="connsiteY592" fmla="*/ 349362 h 3308169"/>
              <a:gd name="connsiteX593" fmla="*/ 368868 w 3171761"/>
              <a:gd name="connsiteY593" fmla="*/ 408956 h 3308169"/>
              <a:gd name="connsiteX594" fmla="*/ 309275 w 3171761"/>
              <a:gd name="connsiteY594" fmla="*/ 349362 h 3308169"/>
              <a:gd name="connsiteX595" fmla="*/ 309275 w 3171761"/>
              <a:gd name="connsiteY595" fmla="*/ 608672 h 3308169"/>
              <a:gd name="connsiteX596" fmla="*/ 368868 w 3171761"/>
              <a:gd name="connsiteY596" fmla="*/ 549078 h 3308169"/>
              <a:gd name="connsiteX597" fmla="*/ 428461 w 3171761"/>
              <a:gd name="connsiteY597" fmla="*/ 608672 h 3308169"/>
              <a:gd name="connsiteX598" fmla="*/ 368868 w 3171761"/>
              <a:gd name="connsiteY598" fmla="*/ 668264 h 3308169"/>
              <a:gd name="connsiteX599" fmla="*/ 309275 w 3171761"/>
              <a:gd name="connsiteY599" fmla="*/ 608672 h 3308169"/>
              <a:gd name="connsiteX600" fmla="*/ 309275 w 3171761"/>
              <a:gd name="connsiteY600" fmla="*/ 867980 h 3308169"/>
              <a:gd name="connsiteX601" fmla="*/ 368868 w 3171761"/>
              <a:gd name="connsiteY601" fmla="*/ 808388 h 3308169"/>
              <a:gd name="connsiteX602" fmla="*/ 428461 w 3171761"/>
              <a:gd name="connsiteY602" fmla="*/ 867980 h 3308169"/>
              <a:gd name="connsiteX603" fmla="*/ 368868 w 3171761"/>
              <a:gd name="connsiteY603" fmla="*/ 927574 h 3308169"/>
              <a:gd name="connsiteX604" fmla="*/ 309275 w 3171761"/>
              <a:gd name="connsiteY604" fmla="*/ 867980 h 3308169"/>
              <a:gd name="connsiteX605" fmla="*/ 309275 w 3171761"/>
              <a:gd name="connsiteY605" fmla="*/ 1127290 h 3308169"/>
              <a:gd name="connsiteX606" fmla="*/ 368868 w 3171761"/>
              <a:gd name="connsiteY606" fmla="*/ 1067696 h 3308169"/>
              <a:gd name="connsiteX607" fmla="*/ 428461 w 3171761"/>
              <a:gd name="connsiteY607" fmla="*/ 1127290 h 3308169"/>
              <a:gd name="connsiteX608" fmla="*/ 368868 w 3171761"/>
              <a:gd name="connsiteY608" fmla="*/ 1186882 h 3308169"/>
              <a:gd name="connsiteX609" fmla="*/ 309275 w 3171761"/>
              <a:gd name="connsiteY609" fmla="*/ 1127290 h 3308169"/>
              <a:gd name="connsiteX610" fmla="*/ 309275 w 3171761"/>
              <a:gd name="connsiteY610" fmla="*/ 1402954 h 3308169"/>
              <a:gd name="connsiteX611" fmla="*/ 368868 w 3171761"/>
              <a:gd name="connsiteY611" fmla="*/ 1343362 h 3308169"/>
              <a:gd name="connsiteX612" fmla="*/ 428461 w 3171761"/>
              <a:gd name="connsiteY612" fmla="*/ 1402954 h 3308169"/>
              <a:gd name="connsiteX613" fmla="*/ 368868 w 3171761"/>
              <a:gd name="connsiteY613" fmla="*/ 1462548 h 3308169"/>
              <a:gd name="connsiteX614" fmla="*/ 309275 w 3171761"/>
              <a:gd name="connsiteY614" fmla="*/ 1402954 h 3308169"/>
              <a:gd name="connsiteX615" fmla="*/ 309275 w 3171761"/>
              <a:gd name="connsiteY615" fmla="*/ 1662264 h 3308169"/>
              <a:gd name="connsiteX616" fmla="*/ 368868 w 3171761"/>
              <a:gd name="connsiteY616" fmla="*/ 1602670 h 3308169"/>
              <a:gd name="connsiteX617" fmla="*/ 428461 w 3171761"/>
              <a:gd name="connsiteY617" fmla="*/ 1662264 h 3308169"/>
              <a:gd name="connsiteX618" fmla="*/ 368868 w 3171761"/>
              <a:gd name="connsiteY618" fmla="*/ 1721856 h 3308169"/>
              <a:gd name="connsiteX619" fmla="*/ 309275 w 3171761"/>
              <a:gd name="connsiteY619" fmla="*/ 1662264 h 3308169"/>
              <a:gd name="connsiteX620" fmla="*/ 309275 w 3171761"/>
              <a:gd name="connsiteY620" fmla="*/ 1921572 h 3308169"/>
              <a:gd name="connsiteX621" fmla="*/ 368868 w 3171761"/>
              <a:gd name="connsiteY621" fmla="*/ 1861980 h 3308169"/>
              <a:gd name="connsiteX622" fmla="*/ 428461 w 3171761"/>
              <a:gd name="connsiteY622" fmla="*/ 1921572 h 3308169"/>
              <a:gd name="connsiteX623" fmla="*/ 368868 w 3171761"/>
              <a:gd name="connsiteY623" fmla="*/ 1981166 h 3308169"/>
              <a:gd name="connsiteX624" fmla="*/ 309275 w 3171761"/>
              <a:gd name="connsiteY624" fmla="*/ 1921572 h 3308169"/>
              <a:gd name="connsiteX625" fmla="*/ 309275 w 3171761"/>
              <a:gd name="connsiteY625" fmla="*/ 2180882 h 3308169"/>
              <a:gd name="connsiteX626" fmla="*/ 368868 w 3171761"/>
              <a:gd name="connsiteY626" fmla="*/ 2121288 h 3308169"/>
              <a:gd name="connsiteX627" fmla="*/ 428461 w 3171761"/>
              <a:gd name="connsiteY627" fmla="*/ 2180882 h 3308169"/>
              <a:gd name="connsiteX628" fmla="*/ 368868 w 3171761"/>
              <a:gd name="connsiteY628" fmla="*/ 2240474 h 3308169"/>
              <a:gd name="connsiteX629" fmla="*/ 309275 w 3171761"/>
              <a:gd name="connsiteY629" fmla="*/ 2180882 h 3308169"/>
              <a:gd name="connsiteX630" fmla="*/ 309275 w 3171761"/>
              <a:gd name="connsiteY630" fmla="*/ 2440190 h 3308169"/>
              <a:gd name="connsiteX631" fmla="*/ 368868 w 3171761"/>
              <a:gd name="connsiteY631" fmla="*/ 2380598 h 3308169"/>
              <a:gd name="connsiteX632" fmla="*/ 428461 w 3171761"/>
              <a:gd name="connsiteY632" fmla="*/ 2440190 h 3308169"/>
              <a:gd name="connsiteX633" fmla="*/ 368868 w 3171761"/>
              <a:gd name="connsiteY633" fmla="*/ 2499784 h 3308169"/>
              <a:gd name="connsiteX634" fmla="*/ 309275 w 3171761"/>
              <a:gd name="connsiteY634" fmla="*/ 2440190 h 3308169"/>
              <a:gd name="connsiteX635" fmla="*/ 309275 w 3171761"/>
              <a:gd name="connsiteY635" fmla="*/ 2699500 h 3308169"/>
              <a:gd name="connsiteX636" fmla="*/ 368868 w 3171761"/>
              <a:gd name="connsiteY636" fmla="*/ 2639906 h 3308169"/>
              <a:gd name="connsiteX637" fmla="*/ 428461 w 3171761"/>
              <a:gd name="connsiteY637" fmla="*/ 2699500 h 3308169"/>
              <a:gd name="connsiteX638" fmla="*/ 368868 w 3171761"/>
              <a:gd name="connsiteY638" fmla="*/ 2759092 h 3308169"/>
              <a:gd name="connsiteX639" fmla="*/ 309275 w 3171761"/>
              <a:gd name="connsiteY639" fmla="*/ 2699500 h 3308169"/>
              <a:gd name="connsiteX640" fmla="*/ 309275 w 3171761"/>
              <a:gd name="connsiteY640" fmla="*/ 2958808 h 3308169"/>
              <a:gd name="connsiteX641" fmla="*/ 368868 w 3171761"/>
              <a:gd name="connsiteY641" fmla="*/ 2899216 h 3308169"/>
              <a:gd name="connsiteX642" fmla="*/ 428461 w 3171761"/>
              <a:gd name="connsiteY642" fmla="*/ 2958808 h 3308169"/>
              <a:gd name="connsiteX643" fmla="*/ 368868 w 3171761"/>
              <a:gd name="connsiteY643" fmla="*/ 3018401 h 3308169"/>
              <a:gd name="connsiteX644" fmla="*/ 309275 w 3171761"/>
              <a:gd name="connsiteY644" fmla="*/ 2958808 h 3308169"/>
              <a:gd name="connsiteX645" fmla="*/ 309275 w 3171761"/>
              <a:gd name="connsiteY645" fmla="*/ 3248576 h 3308169"/>
              <a:gd name="connsiteX646" fmla="*/ 368868 w 3171761"/>
              <a:gd name="connsiteY646" fmla="*/ 3188983 h 3308169"/>
              <a:gd name="connsiteX647" fmla="*/ 428461 w 3171761"/>
              <a:gd name="connsiteY647" fmla="*/ 3248576 h 3308169"/>
              <a:gd name="connsiteX648" fmla="*/ 368868 w 3171761"/>
              <a:gd name="connsiteY648" fmla="*/ 3308169 h 3308169"/>
              <a:gd name="connsiteX649" fmla="*/ 309275 w 3171761"/>
              <a:gd name="connsiteY649" fmla="*/ 3248576 h 3308169"/>
              <a:gd name="connsiteX650" fmla="*/ 0 w 3171761"/>
              <a:gd name="connsiteY650" fmla="*/ 59594 h 3308169"/>
              <a:gd name="connsiteX651" fmla="*/ 59593 w 3171761"/>
              <a:gd name="connsiteY651" fmla="*/ 0 h 3308169"/>
              <a:gd name="connsiteX652" fmla="*/ 119186 w 3171761"/>
              <a:gd name="connsiteY652" fmla="*/ 59594 h 3308169"/>
              <a:gd name="connsiteX653" fmla="*/ 59593 w 3171761"/>
              <a:gd name="connsiteY653" fmla="*/ 119186 h 3308169"/>
              <a:gd name="connsiteX654" fmla="*/ 0 w 3171761"/>
              <a:gd name="connsiteY654" fmla="*/ 59594 h 3308169"/>
              <a:gd name="connsiteX655" fmla="*/ 0 w 3171761"/>
              <a:gd name="connsiteY655" fmla="*/ 349362 h 3308169"/>
              <a:gd name="connsiteX656" fmla="*/ 59593 w 3171761"/>
              <a:gd name="connsiteY656" fmla="*/ 289770 h 3308169"/>
              <a:gd name="connsiteX657" fmla="*/ 119186 w 3171761"/>
              <a:gd name="connsiteY657" fmla="*/ 349362 h 3308169"/>
              <a:gd name="connsiteX658" fmla="*/ 59593 w 3171761"/>
              <a:gd name="connsiteY658" fmla="*/ 408956 h 3308169"/>
              <a:gd name="connsiteX659" fmla="*/ 0 w 3171761"/>
              <a:gd name="connsiteY659" fmla="*/ 349362 h 3308169"/>
              <a:gd name="connsiteX660" fmla="*/ 0 w 3171761"/>
              <a:gd name="connsiteY660" fmla="*/ 608672 h 3308169"/>
              <a:gd name="connsiteX661" fmla="*/ 59593 w 3171761"/>
              <a:gd name="connsiteY661" fmla="*/ 549078 h 3308169"/>
              <a:gd name="connsiteX662" fmla="*/ 119186 w 3171761"/>
              <a:gd name="connsiteY662" fmla="*/ 608672 h 3308169"/>
              <a:gd name="connsiteX663" fmla="*/ 59593 w 3171761"/>
              <a:gd name="connsiteY663" fmla="*/ 668264 h 3308169"/>
              <a:gd name="connsiteX664" fmla="*/ 0 w 3171761"/>
              <a:gd name="connsiteY664" fmla="*/ 608672 h 3308169"/>
              <a:gd name="connsiteX665" fmla="*/ 0 w 3171761"/>
              <a:gd name="connsiteY665" fmla="*/ 867980 h 3308169"/>
              <a:gd name="connsiteX666" fmla="*/ 59593 w 3171761"/>
              <a:gd name="connsiteY666" fmla="*/ 808388 h 3308169"/>
              <a:gd name="connsiteX667" fmla="*/ 119186 w 3171761"/>
              <a:gd name="connsiteY667" fmla="*/ 867980 h 3308169"/>
              <a:gd name="connsiteX668" fmla="*/ 59593 w 3171761"/>
              <a:gd name="connsiteY668" fmla="*/ 927574 h 3308169"/>
              <a:gd name="connsiteX669" fmla="*/ 0 w 3171761"/>
              <a:gd name="connsiteY669" fmla="*/ 867980 h 3308169"/>
              <a:gd name="connsiteX670" fmla="*/ 0 w 3171761"/>
              <a:gd name="connsiteY670" fmla="*/ 1127290 h 3308169"/>
              <a:gd name="connsiteX671" fmla="*/ 59593 w 3171761"/>
              <a:gd name="connsiteY671" fmla="*/ 1067696 h 3308169"/>
              <a:gd name="connsiteX672" fmla="*/ 119186 w 3171761"/>
              <a:gd name="connsiteY672" fmla="*/ 1127290 h 3308169"/>
              <a:gd name="connsiteX673" fmla="*/ 59593 w 3171761"/>
              <a:gd name="connsiteY673" fmla="*/ 1186882 h 3308169"/>
              <a:gd name="connsiteX674" fmla="*/ 0 w 3171761"/>
              <a:gd name="connsiteY674" fmla="*/ 1127290 h 3308169"/>
              <a:gd name="connsiteX675" fmla="*/ 0 w 3171761"/>
              <a:gd name="connsiteY675" fmla="*/ 1402954 h 3308169"/>
              <a:gd name="connsiteX676" fmla="*/ 59593 w 3171761"/>
              <a:gd name="connsiteY676" fmla="*/ 1343362 h 3308169"/>
              <a:gd name="connsiteX677" fmla="*/ 119186 w 3171761"/>
              <a:gd name="connsiteY677" fmla="*/ 1402954 h 3308169"/>
              <a:gd name="connsiteX678" fmla="*/ 59593 w 3171761"/>
              <a:gd name="connsiteY678" fmla="*/ 1462548 h 3308169"/>
              <a:gd name="connsiteX679" fmla="*/ 0 w 3171761"/>
              <a:gd name="connsiteY679" fmla="*/ 1402954 h 3308169"/>
              <a:gd name="connsiteX680" fmla="*/ 0 w 3171761"/>
              <a:gd name="connsiteY680" fmla="*/ 1662264 h 3308169"/>
              <a:gd name="connsiteX681" fmla="*/ 59593 w 3171761"/>
              <a:gd name="connsiteY681" fmla="*/ 1602670 h 3308169"/>
              <a:gd name="connsiteX682" fmla="*/ 119186 w 3171761"/>
              <a:gd name="connsiteY682" fmla="*/ 1662264 h 3308169"/>
              <a:gd name="connsiteX683" fmla="*/ 59593 w 3171761"/>
              <a:gd name="connsiteY683" fmla="*/ 1721856 h 3308169"/>
              <a:gd name="connsiteX684" fmla="*/ 0 w 3171761"/>
              <a:gd name="connsiteY684" fmla="*/ 1662264 h 3308169"/>
              <a:gd name="connsiteX685" fmla="*/ 0 w 3171761"/>
              <a:gd name="connsiteY685" fmla="*/ 1921572 h 3308169"/>
              <a:gd name="connsiteX686" fmla="*/ 59593 w 3171761"/>
              <a:gd name="connsiteY686" fmla="*/ 1861980 h 3308169"/>
              <a:gd name="connsiteX687" fmla="*/ 119186 w 3171761"/>
              <a:gd name="connsiteY687" fmla="*/ 1921572 h 3308169"/>
              <a:gd name="connsiteX688" fmla="*/ 59593 w 3171761"/>
              <a:gd name="connsiteY688" fmla="*/ 1981166 h 3308169"/>
              <a:gd name="connsiteX689" fmla="*/ 0 w 3171761"/>
              <a:gd name="connsiteY689" fmla="*/ 1921572 h 3308169"/>
              <a:gd name="connsiteX690" fmla="*/ 0 w 3171761"/>
              <a:gd name="connsiteY690" fmla="*/ 2180882 h 3308169"/>
              <a:gd name="connsiteX691" fmla="*/ 59593 w 3171761"/>
              <a:gd name="connsiteY691" fmla="*/ 2121288 h 3308169"/>
              <a:gd name="connsiteX692" fmla="*/ 119186 w 3171761"/>
              <a:gd name="connsiteY692" fmla="*/ 2180882 h 3308169"/>
              <a:gd name="connsiteX693" fmla="*/ 59593 w 3171761"/>
              <a:gd name="connsiteY693" fmla="*/ 2240474 h 3308169"/>
              <a:gd name="connsiteX694" fmla="*/ 0 w 3171761"/>
              <a:gd name="connsiteY694" fmla="*/ 2180882 h 3308169"/>
              <a:gd name="connsiteX695" fmla="*/ 0 w 3171761"/>
              <a:gd name="connsiteY695" fmla="*/ 2440190 h 3308169"/>
              <a:gd name="connsiteX696" fmla="*/ 59593 w 3171761"/>
              <a:gd name="connsiteY696" fmla="*/ 2380598 h 3308169"/>
              <a:gd name="connsiteX697" fmla="*/ 119186 w 3171761"/>
              <a:gd name="connsiteY697" fmla="*/ 2440190 h 3308169"/>
              <a:gd name="connsiteX698" fmla="*/ 59593 w 3171761"/>
              <a:gd name="connsiteY698" fmla="*/ 2499784 h 3308169"/>
              <a:gd name="connsiteX699" fmla="*/ 0 w 3171761"/>
              <a:gd name="connsiteY699" fmla="*/ 2440190 h 3308169"/>
              <a:gd name="connsiteX700" fmla="*/ 0 w 3171761"/>
              <a:gd name="connsiteY700" fmla="*/ 2699500 h 3308169"/>
              <a:gd name="connsiteX701" fmla="*/ 59593 w 3171761"/>
              <a:gd name="connsiteY701" fmla="*/ 2639906 h 3308169"/>
              <a:gd name="connsiteX702" fmla="*/ 119186 w 3171761"/>
              <a:gd name="connsiteY702" fmla="*/ 2699500 h 3308169"/>
              <a:gd name="connsiteX703" fmla="*/ 59593 w 3171761"/>
              <a:gd name="connsiteY703" fmla="*/ 2759092 h 3308169"/>
              <a:gd name="connsiteX704" fmla="*/ 0 w 3171761"/>
              <a:gd name="connsiteY704" fmla="*/ 2699500 h 3308169"/>
              <a:gd name="connsiteX705" fmla="*/ 0 w 3171761"/>
              <a:gd name="connsiteY705" fmla="*/ 2958808 h 3308169"/>
              <a:gd name="connsiteX706" fmla="*/ 59593 w 3171761"/>
              <a:gd name="connsiteY706" fmla="*/ 2899216 h 3308169"/>
              <a:gd name="connsiteX707" fmla="*/ 119186 w 3171761"/>
              <a:gd name="connsiteY707" fmla="*/ 2958808 h 3308169"/>
              <a:gd name="connsiteX708" fmla="*/ 59593 w 3171761"/>
              <a:gd name="connsiteY708" fmla="*/ 3018401 h 3308169"/>
              <a:gd name="connsiteX709" fmla="*/ 0 w 3171761"/>
              <a:gd name="connsiteY709" fmla="*/ 2958808 h 3308169"/>
              <a:gd name="connsiteX710" fmla="*/ 0 w 3171761"/>
              <a:gd name="connsiteY710" fmla="*/ 3248576 h 3308169"/>
              <a:gd name="connsiteX711" fmla="*/ 59593 w 3171761"/>
              <a:gd name="connsiteY711" fmla="*/ 3188983 h 3308169"/>
              <a:gd name="connsiteX712" fmla="*/ 119186 w 3171761"/>
              <a:gd name="connsiteY712" fmla="*/ 3248576 h 3308169"/>
              <a:gd name="connsiteX713" fmla="*/ 59593 w 3171761"/>
              <a:gd name="connsiteY713" fmla="*/ 3308169 h 3308169"/>
              <a:gd name="connsiteX714" fmla="*/ 0 w 3171761"/>
              <a:gd name="connsiteY714" fmla="*/ 3248576 h 330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Lst>
            <a:rect l="l" t="t" r="r" b="b"/>
            <a:pathLst>
              <a:path w="3171761" h="3308169">
                <a:moveTo>
                  <a:pt x="3052575" y="59594"/>
                </a:moveTo>
                <a:cubicBezTo>
                  <a:pt x="3052575" y="26682"/>
                  <a:pt x="3079256" y="0"/>
                  <a:pt x="3112168" y="0"/>
                </a:cubicBezTo>
                <a:cubicBezTo>
                  <a:pt x="3145080" y="0"/>
                  <a:pt x="3171761" y="26682"/>
                  <a:pt x="3171761" y="59594"/>
                </a:cubicBezTo>
                <a:cubicBezTo>
                  <a:pt x="3171761" y="92506"/>
                  <a:pt x="3145080" y="119186"/>
                  <a:pt x="3112168" y="119186"/>
                </a:cubicBezTo>
                <a:cubicBezTo>
                  <a:pt x="3079256" y="119186"/>
                  <a:pt x="3052575" y="92506"/>
                  <a:pt x="3052575" y="59594"/>
                </a:cubicBezTo>
                <a:close/>
                <a:moveTo>
                  <a:pt x="3052575" y="349362"/>
                </a:moveTo>
                <a:cubicBezTo>
                  <a:pt x="3052575" y="316450"/>
                  <a:pt x="3079256" y="289770"/>
                  <a:pt x="3112168" y="289770"/>
                </a:cubicBezTo>
                <a:cubicBezTo>
                  <a:pt x="3145080" y="289770"/>
                  <a:pt x="3171761" y="316450"/>
                  <a:pt x="3171761" y="349362"/>
                </a:cubicBezTo>
                <a:cubicBezTo>
                  <a:pt x="3171761" y="382274"/>
                  <a:pt x="3145080" y="408956"/>
                  <a:pt x="3112168" y="408956"/>
                </a:cubicBezTo>
                <a:cubicBezTo>
                  <a:pt x="3079256" y="408956"/>
                  <a:pt x="3052575" y="382274"/>
                  <a:pt x="3052575" y="349362"/>
                </a:cubicBezTo>
                <a:close/>
                <a:moveTo>
                  <a:pt x="3052575" y="608672"/>
                </a:moveTo>
                <a:cubicBezTo>
                  <a:pt x="3052575" y="575760"/>
                  <a:pt x="3079256" y="549078"/>
                  <a:pt x="3112168" y="549078"/>
                </a:cubicBezTo>
                <a:cubicBezTo>
                  <a:pt x="3145080" y="549078"/>
                  <a:pt x="3171761" y="575760"/>
                  <a:pt x="3171761" y="608672"/>
                </a:cubicBezTo>
                <a:cubicBezTo>
                  <a:pt x="3171761" y="641584"/>
                  <a:pt x="3145080" y="668264"/>
                  <a:pt x="3112168" y="668264"/>
                </a:cubicBezTo>
                <a:cubicBezTo>
                  <a:pt x="3079256" y="668264"/>
                  <a:pt x="3052575" y="641584"/>
                  <a:pt x="3052575" y="608672"/>
                </a:cubicBezTo>
                <a:close/>
                <a:moveTo>
                  <a:pt x="3052575" y="867980"/>
                </a:moveTo>
                <a:cubicBezTo>
                  <a:pt x="3052575" y="835068"/>
                  <a:pt x="3079256" y="808388"/>
                  <a:pt x="3112168" y="808388"/>
                </a:cubicBezTo>
                <a:cubicBezTo>
                  <a:pt x="3145080" y="808388"/>
                  <a:pt x="3171761" y="835068"/>
                  <a:pt x="3171761" y="867980"/>
                </a:cubicBezTo>
                <a:cubicBezTo>
                  <a:pt x="3171761" y="900892"/>
                  <a:pt x="3145080" y="927574"/>
                  <a:pt x="3112168" y="927574"/>
                </a:cubicBezTo>
                <a:cubicBezTo>
                  <a:pt x="3079256" y="927574"/>
                  <a:pt x="3052575" y="900892"/>
                  <a:pt x="3052575" y="867980"/>
                </a:cubicBezTo>
                <a:close/>
                <a:moveTo>
                  <a:pt x="3052575" y="1127290"/>
                </a:moveTo>
                <a:cubicBezTo>
                  <a:pt x="3052575" y="1094378"/>
                  <a:pt x="3079256" y="1067696"/>
                  <a:pt x="3112168" y="1067696"/>
                </a:cubicBezTo>
                <a:cubicBezTo>
                  <a:pt x="3145080" y="1067696"/>
                  <a:pt x="3171761" y="1094378"/>
                  <a:pt x="3171761" y="1127290"/>
                </a:cubicBezTo>
                <a:cubicBezTo>
                  <a:pt x="3171761" y="1160202"/>
                  <a:pt x="3145080" y="1186882"/>
                  <a:pt x="3112168" y="1186882"/>
                </a:cubicBezTo>
                <a:cubicBezTo>
                  <a:pt x="3079256" y="1186882"/>
                  <a:pt x="3052575" y="1160202"/>
                  <a:pt x="3052575" y="1127290"/>
                </a:cubicBezTo>
                <a:close/>
                <a:moveTo>
                  <a:pt x="3052575" y="1402954"/>
                </a:moveTo>
                <a:cubicBezTo>
                  <a:pt x="3052575" y="1370042"/>
                  <a:pt x="3079256" y="1343362"/>
                  <a:pt x="3112168" y="1343362"/>
                </a:cubicBezTo>
                <a:cubicBezTo>
                  <a:pt x="3145080" y="1343362"/>
                  <a:pt x="3171761" y="1370042"/>
                  <a:pt x="3171761" y="1402954"/>
                </a:cubicBezTo>
                <a:cubicBezTo>
                  <a:pt x="3171761" y="1435866"/>
                  <a:pt x="3145080" y="1462548"/>
                  <a:pt x="3112168" y="1462548"/>
                </a:cubicBezTo>
                <a:cubicBezTo>
                  <a:pt x="3079256" y="1462548"/>
                  <a:pt x="3052575" y="1435866"/>
                  <a:pt x="3052575" y="1402954"/>
                </a:cubicBezTo>
                <a:close/>
                <a:moveTo>
                  <a:pt x="3052575" y="1662264"/>
                </a:moveTo>
                <a:cubicBezTo>
                  <a:pt x="3052575" y="1629352"/>
                  <a:pt x="3079256" y="1602670"/>
                  <a:pt x="3112168" y="1602670"/>
                </a:cubicBezTo>
                <a:cubicBezTo>
                  <a:pt x="3145080" y="1602670"/>
                  <a:pt x="3171761" y="1629352"/>
                  <a:pt x="3171761" y="1662264"/>
                </a:cubicBezTo>
                <a:cubicBezTo>
                  <a:pt x="3171761" y="1695176"/>
                  <a:pt x="3145080" y="1721856"/>
                  <a:pt x="3112168" y="1721856"/>
                </a:cubicBezTo>
                <a:cubicBezTo>
                  <a:pt x="3079256" y="1721856"/>
                  <a:pt x="3052575" y="1695176"/>
                  <a:pt x="3052575" y="1662264"/>
                </a:cubicBezTo>
                <a:close/>
                <a:moveTo>
                  <a:pt x="3052575" y="1921572"/>
                </a:moveTo>
                <a:cubicBezTo>
                  <a:pt x="3052575" y="1888660"/>
                  <a:pt x="3079256" y="1861980"/>
                  <a:pt x="3112168" y="1861980"/>
                </a:cubicBezTo>
                <a:cubicBezTo>
                  <a:pt x="3145080" y="1861980"/>
                  <a:pt x="3171761" y="1888660"/>
                  <a:pt x="3171761" y="1921572"/>
                </a:cubicBezTo>
                <a:cubicBezTo>
                  <a:pt x="3171761" y="1954484"/>
                  <a:pt x="3145080" y="1981166"/>
                  <a:pt x="3112168" y="1981166"/>
                </a:cubicBezTo>
                <a:cubicBezTo>
                  <a:pt x="3079256" y="1981166"/>
                  <a:pt x="3052575" y="1954484"/>
                  <a:pt x="3052575" y="1921572"/>
                </a:cubicBezTo>
                <a:close/>
                <a:moveTo>
                  <a:pt x="3052575" y="2180882"/>
                </a:moveTo>
                <a:cubicBezTo>
                  <a:pt x="3052575" y="2147970"/>
                  <a:pt x="3079256" y="2121288"/>
                  <a:pt x="3112168" y="2121288"/>
                </a:cubicBezTo>
                <a:cubicBezTo>
                  <a:pt x="3145080" y="2121288"/>
                  <a:pt x="3171761" y="2147970"/>
                  <a:pt x="3171761" y="2180882"/>
                </a:cubicBezTo>
                <a:cubicBezTo>
                  <a:pt x="3171761" y="2213794"/>
                  <a:pt x="3145080" y="2240474"/>
                  <a:pt x="3112168" y="2240474"/>
                </a:cubicBezTo>
                <a:cubicBezTo>
                  <a:pt x="3079256" y="2240474"/>
                  <a:pt x="3052575" y="2213794"/>
                  <a:pt x="3052575" y="2180882"/>
                </a:cubicBezTo>
                <a:close/>
                <a:moveTo>
                  <a:pt x="3052575" y="2440190"/>
                </a:moveTo>
                <a:cubicBezTo>
                  <a:pt x="3052575" y="2407278"/>
                  <a:pt x="3079256" y="2380598"/>
                  <a:pt x="3112168" y="2380598"/>
                </a:cubicBezTo>
                <a:cubicBezTo>
                  <a:pt x="3145080" y="2380598"/>
                  <a:pt x="3171761" y="2407278"/>
                  <a:pt x="3171761" y="2440190"/>
                </a:cubicBezTo>
                <a:cubicBezTo>
                  <a:pt x="3171761" y="2473102"/>
                  <a:pt x="3145080" y="2499784"/>
                  <a:pt x="3112168" y="2499784"/>
                </a:cubicBezTo>
                <a:cubicBezTo>
                  <a:pt x="3079256" y="2499784"/>
                  <a:pt x="3052575" y="2473102"/>
                  <a:pt x="3052575" y="2440190"/>
                </a:cubicBezTo>
                <a:close/>
                <a:moveTo>
                  <a:pt x="3052575" y="2699500"/>
                </a:moveTo>
                <a:cubicBezTo>
                  <a:pt x="3052575" y="2666588"/>
                  <a:pt x="3079256" y="2639906"/>
                  <a:pt x="3112168" y="2639906"/>
                </a:cubicBezTo>
                <a:cubicBezTo>
                  <a:pt x="3145080" y="2639906"/>
                  <a:pt x="3171761" y="2666588"/>
                  <a:pt x="3171761" y="2699500"/>
                </a:cubicBezTo>
                <a:cubicBezTo>
                  <a:pt x="3171761" y="2732412"/>
                  <a:pt x="3145080" y="2759092"/>
                  <a:pt x="3112168" y="2759092"/>
                </a:cubicBezTo>
                <a:cubicBezTo>
                  <a:pt x="3079256" y="2759092"/>
                  <a:pt x="3052575" y="2732412"/>
                  <a:pt x="3052575" y="2699500"/>
                </a:cubicBezTo>
                <a:close/>
                <a:moveTo>
                  <a:pt x="3052575" y="2958808"/>
                </a:moveTo>
                <a:cubicBezTo>
                  <a:pt x="3052575" y="2925896"/>
                  <a:pt x="3079256" y="2899216"/>
                  <a:pt x="3112168" y="2899216"/>
                </a:cubicBezTo>
                <a:cubicBezTo>
                  <a:pt x="3145080" y="2899216"/>
                  <a:pt x="3171761" y="2925896"/>
                  <a:pt x="3171761" y="2958808"/>
                </a:cubicBezTo>
                <a:cubicBezTo>
                  <a:pt x="3171761" y="2991719"/>
                  <a:pt x="3145080" y="3018401"/>
                  <a:pt x="3112168" y="3018401"/>
                </a:cubicBezTo>
                <a:cubicBezTo>
                  <a:pt x="3079256" y="3018401"/>
                  <a:pt x="3052575" y="2991719"/>
                  <a:pt x="3052575" y="2958808"/>
                </a:cubicBezTo>
                <a:close/>
                <a:moveTo>
                  <a:pt x="3052575" y="3248576"/>
                </a:moveTo>
                <a:cubicBezTo>
                  <a:pt x="3052575" y="3215664"/>
                  <a:pt x="3079256" y="3188983"/>
                  <a:pt x="3112168" y="3188983"/>
                </a:cubicBezTo>
                <a:cubicBezTo>
                  <a:pt x="3145080" y="3188983"/>
                  <a:pt x="3171761" y="3215664"/>
                  <a:pt x="3171761" y="3248576"/>
                </a:cubicBezTo>
                <a:cubicBezTo>
                  <a:pt x="3171761" y="3281488"/>
                  <a:pt x="3145080" y="3308169"/>
                  <a:pt x="3112168" y="3308169"/>
                </a:cubicBezTo>
                <a:cubicBezTo>
                  <a:pt x="3079256" y="3308169"/>
                  <a:pt x="3052575" y="3281488"/>
                  <a:pt x="3052575" y="3248576"/>
                </a:cubicBezTo>
                <a:close/>
                <a:moveTo>
                  <a:pt x="2745785" y="59594"/>
                </a:moveTo>
                <a:cubicBezTo>
                  <a:pt x="2745785" y="26682"/>
                  <a:pt x="2772466" y="0"/>
                  <a:pt x="2805378" y="0"/>
                </a:cubicBezTo>
                <a:cubicBezTo>
                  <a:pt x="2838290" y="0"/>
                  <a:pt x="2864971" y="26682"/>
                  <a:pt x="2864971" y="59594"/>
                </a:cubicBezTo>
                <a:cubicBezTo>
                  <a:pt x="2864971" y="92506"/>
                  <a:pt x="2838290" y="119186"/>
                  <a:pt x="2805378" y="119186"/>
                </a:cubicBezTo>
                <a:cubicBezTo>
                  <a:pt x="2772466" y="119186"/>
                  <a:pt x="2745785" y="92506"/>
                  <a:pt x="2745785" y="59594"/>
                </a:cubicBezTo>
                <a:close/>
                <a:moveTo>
                  <a:pt x="2745785" y="349362"/>
                </a:moveTo>
                <a:cubicBezTo>
                  <a:pt x="2745785" y="316450"/>
                  <a:pt x="2772466" y="289770"/>
                  <a:pt x="2805378" y="289770"/>
                </a:cubicBezTo>
                <a:cubicBezTo>
                  <a:pt x="2838290" y="289770"/>
                  <a:pt x="2864971" y="316450"/>
                  <a:pt x="2864971" y="349362"/>
                </a:cubicBezTo>
                <a:cubicBezTo>
                  <a:pt x="2864971" y="382274"/>
                  <a:pt x="2838290" y="408956"/>
                  <a:pt x="2805378" y="408956"/>
                </a:cubicBezTo>
                <a:cubicBezTo>
                  <a:pt x="2772466" y="408956"/>
                  <a:pt x="2745785" y="382274"/>
                  <a:pt x="2745785" y="349362"/>
                </a:cubicBezTo>
                <a:close/>
                <a:moveTo>
                  <a:pt x="2745785" y="608672"/>
                </a:moveTo>
                <a:cubicBezTo>
                  <a:pt x="2745785" y="575760"/>
                  <a:pt x="2772466" y="549078"/>
                  <a:pt x="2805378" y="549078"/>
                </a:cubicBezTo>
                <a:cubicBezTo>
                  <a:pt x="2838290" y="549078"/>
                  <a:pt x="2864971" y="575760"/>
                  <a:pt x="2864971" y="608672"/>
                </a:cubicBezTo>
                <a:cubicBezTo>
                  <a:pt x="2864971" y="641584"/>
                  <a:pt x="2838290" y="668264"/>
                  <a:pt x="2805378" y="668264"/>
                </a:cubicBezTo>
                <a:cubicBezTo>
                  <a:pt x="2772466" y="668264"/>
                  <a:pt x="2745785" y="641584"/>
                  <a:pt x="2745785" y="608672"/>
                </a:cubicBezTo>
                <a:close/>
                <a:moveTo>
                  <a:pt x="2745785" y="867980"/>
                </a:moveTo>
                <a:cubicBezTo>
                  <a:pt x="2745785" y="835068"/>
                  <a:pt x="2772466" y="808388"/>
                  <a:pt x="2805378" y="808388"/>
                </a:cubicBezTo>
                <a:cubicBezTo>
                  <a:pt x="2838290" y="808388"/>
                  <a:pt x="2864971" y="835068"/>
                  <a:pt x="2864971" y="867980"/>
                </a:cubicBezTo>
                <a:cubicBezTo>
                  <a:pt x="2864971" y="900892"/>
                  <a:pt x="2838290" y="927574"/>
                  <a:pt x="2805378" y="927574"/>
                </a:cubicBezTo>
                <a:cubicBezTo>
                  <a:pt x="2772466" y="927574"/>
                  <a:pt x="2745785" y="900892"/>
                  <a:pt x="2745785" y="867980"/>
                </a:cubicBezTo>
                <a:close/>
                <a:moveTo>
                  <a:pt x="2745785" y="1127290"/>
                </a:moveTo>
                <a:cubicBezTo>
                  <a:pt x="2745785" y="1094378"/>
                  <a:pt x="2772466" y="1067696"/>
                  <a:pt x="2805378" y="1067696"/>
                </a:cubicBezTo>
                <a:cubicBezTo>
                  <a:pt x="2838290" y="1067696"/>
                  <a:pt x="2864971" y="1094378"/>
                  <a:pt x="2864971" y="1127290"/>
                </a:cubicBezTo>
                <a:cubicBezTo>
                  <a:pt x="2864971" y="1160202"/>
                  <a:pt x="2838290" y="1186882"/>
                  <a:pt x="2805378" y="1186882"/>
                </a:cubicBezTo>
                <a:cubicBezTo>
                  <a:pt x="2772466" y="1186882"/>
                  <a:pt x="2745785" y="1160202"/>
                  <a:pt x="2745785" y="1127290"/>
                </a:cubicBezTo>
                <a:close/>
                <a:moveTo>
                  <a:pt x="2745785" y="1402954"/>
                </a:moveTo>
                <a:cubicBezTo>
                  <a:pt x="2745785" y="1370042"/>
                  <a:pt x="2772466" y="1343362"/>
                  <a:pt x="2805378" y="1343362"/>
                </a:cubicBezTo>
                <a:cubicBezTo>
                  <a:pt x="2838290" y="1343362"/>
                  <a:pt x="2864971" y="1370042"/>
                  <a:pt x="2864971" y="1402954"/>
                </a:cubicBezTo>
                <a:cubicBezTo>
                  <a:pt x="2864971" y="1435866"/>
                  <a:pt x="2838290" y="1462548"/>
                  <a:pt x="2805378" y="1462548"/>
                </a:cubicBezTo>
                <a:cubicBezTo>
                  <a:pt x="2772466" y="1462548"/>
                  <a:pt x="2745785" y="1435866"/>
                  <a:pt x="2745785" y="1402954"/>
                </a:cubicBezTo>
                <a:close/>
                <a:moveTo>
                  <a:pt x="2745785" y="1662264"/>
                </a:moveTo>
                <a:cubicBezTo>
                  <a:pt x="2745785" y="1629352"/>
                  <a:pt x="2772466" y="1602670"/>
                  <a:pt x="2805378" y="1602670"/>
                </a:cubicBezTo>
                <a:cubicBezTo>
                  <a:pt x="2838290" y="1602670"/>
                  <a:pt x="2864971" y="1629352"/>
                  <a:pt x="2864971" y="1662264"/>
                </a:cubicBezTo>
                <a:cubicBezTo>
                  <a:pt x="2864971" y="1695176"/>
                  <a:pt x="2838290" y="1721856"/>
                  <a:pt x="2805378" y="1721856"/>
                </a:cubicBezTo>
                <a:cubicBezTo>
                  <a:pt x="2772466" y="1721856"/>
                  <a:pt x="2745785" y="1695176"/>
                  <a:pt x="2745785" y="1662264"/>
                </a:cubicBezTo>
                <a:close/>
                <a:moveTo>
                  <a:pt x="2745785" y="1921572"/>
                </a:moveTo>
                <a:cubicBezTo>
                  <a:pt x="2745785" y="1888660"/>
                  <a:pt x="2772466" y="1861980"/>
                  <a:pt x="2805378" y="1861980"/>
                </a:cubicBezTo>
                <a:cubicBezTo>
                  <a:pt x="2838290" y="1861980"/>
                  <a:pt x="2864971" y="1888660"/>
                  <a:pt x="2864971" y="1921572"/>
                </a:cubicBezTo>
                <a:cubicBezTo>
                  <a:pt x="2864971" y="1954484"/>
                  <a:pt x="2838290" y="1981166"/>
                  <a:pt x="2805378" y="1981166"/>
                </a:cubicBezTo>
                <a:cubicBezTo>
                  <a:pt x="2772466" y="1981166"/>
                  <a:pt x="2745785" y="1954484"/>
                  <a:pt x="2745785" y="1921572"/>
                </a:cubicBezTo>
                <a:close/>
                <a:moveTo>
                  <a:pt x="2745785" y="2180882"/>
                </a:moveTo>
                <a:cubicBezTo>
                  <a:pt x="2745785" y="2147970"/>
                  <a:pt x="2772466" y="2121288"/>
                  <a:pt x="2805378" y="2121288"/>
                </a:cubicBezTo>
                <a:cubicBezTo>
                  <a:pt x="2838290" y="2121288"/>
                  <a:pt x="2864971" y="2147970"/>
                  <a:pt x="2864971" y="2180882"/>
                </a:cubicBezTo>
                <a:cubicBezTo>
                  <a:pt x="2864971" y="2213794"/>
                  <a:pt x="2838290" y="2240474"/>
                  <a:pt x="2805378" y="2240474"/>
                </a:cubicBezTo>
                <a:cubicBezTo>
                  <a:pt x="2772466" y="2240474"/>
                  <a:pt x="2745785" y="2213794"/>
                  <a:pt x="2745785" y="2180882"/>
                </a:cubicBezTo>
                <a:close/>
                <a:moveTo>
                  <a:pt x="2745785" y="2440190"/>
                </a:moveTo>
                <a:cubicBezTo>
                  <a:pt x="2745785" y="2407278"/>
                  <a:pt x="2772466" y="2380598"/>
                  <a:pt x="2805378" y="2380598"/>
                </a:cubicBezTo>
                <a:cubicBezTo>
                  <a:pt x="2838290" y="2380598"/>
                  <a:pt x="2864971" y="2407278"/>
                  <a:pt x="2864971" y="2440190"/>
                </a:cubicBezTo>
                <a:cubicBezTo>
                  <a:pt x="2864971" y="2473102"/>
                  <a:pt x="2838290" y="2499784"/>
                  <a:pt x="2805378" y="2499784"/>
                </a:cubicBezTo>
                <a:cubicBezTo>
                  <a:pt x="2772466" y="2499784"/>
                  <a:pt x="2745785" y="2473102"/>
                  <a:pt x="2745785" y="2440190"/>
                </a:cubicBezTo>
                <a:close/>
                <a:moveTo>
                  <a:pt x="2745785" y="2699500"/>
                </a:moveTo>
                <a:cubicBezTo>
                  <a:pt x="2745785" y="2666588"/>
                  <a:pt x="2772466" y="2639906"/>
                  <a:pt x="2805378" y="2639906"/>
                </a:cubicBezTo>
                <a:cubicBezTo>
                  <a:pt x="2838290" y="2639906"/>
                  <a:pt x="2864971" y="2666588"/>
                  <a:pt x="2864971" y="2699500"/>
                </a:cubicBezTo>
                <a:cubicBezTo>
                  <a:pt x="2864971" y="2732412"/>
                  <a:pt x="2838290" y="2759092"/>
                  <a:pt x="2805378" y="2759092"/>
                </a:cubicBezTo>
                <a:cubicBezTo>
                  <a:pt x="2772466" y="2759092"/>
                  <a:pt x="2745785" y="2732412"/>
                  <a:pt x="2745785" y="2699500"/>
                </a:cubicBezTo>
                <a:close/>
                <a:moveTo>
                  <a:pt x="2745785" y="2958808"/>
                </a:moveTo>
                <a:cubicBezTo>
                  <a:pt x="2745785" y="2925896"/>
                  <a:pt x="2772466" y="2899216"/>
                  <a:pt x="2805378" y="2899216"/>
                </a:cubicBezTo>
                <a:cubicBezTo>
                  <a:pt x="2838290" y="2899216"/>
                  <a:pt x="2864971" y="2925896"/>
                  <a:pt x="2864971" y="2958808"/>
                </a:cubicBezTo>
                <a:cubicBezTo>
                  <a:pt x="2864971" y="2991719"/>
                  <a:pt x="2838290" y="3018401"/>
                  <a:pt x="2805378" y="3018401"/>
                </a:cubicBezTo>
                <a:cubicBezTo>
                  <a:pt x="2772466" y="3018401"/>
                  <a:pt x="2745785" y="2991719"/>
                  <a:pt x="2745785" y="2958808"/>
                </a:cubicBezTo>
                <a:close/>
                <a:moveTo>
                  <a:pt x="2745785" y="3248576"/>
                </a:moveTo>
                <a:cubicBezTo>
                  <a:pt x="2745785" y="3215664"/>
                  <a:pt x="2772466" y="3188983"/>
                  <a:pt x="2805378" y="3188983"/>
                </a:cubicBezTo>
                <a:cubicBezTo>
                  <a:pt x="2838290" y="3188983"/>
                  <a:pt x="2864971" y="3215664"/>
                  <a:pt x="2864971" y="3248576"/>
                </a:cubicBezTo>
                <a:cubicBezTo>
                  <a:pt x="2864971" y="3281488"/>
                  <a:pt x="2838290" y="3308169"/>
                  <a:pt x="2805378" y="3308169"/>
                </a:cubicBezTo>
                <a:cubicBezTo>
                  <a:pt x="2772466" y="3308169"/>
                  <a:pt x="2745785" y="3281488"/>
                  <a:pt x="2745785" y="3248576"/>
                </a:cubicBezTo>
                <a:close/>
                <a:moveTo>
                  <a:pt x="2436510" y="59594"/>
                </a:moveTo>
                <a:cubicBezTo>
                  <a:pt x="2436510" y="26682"/>
                  <a:pt x="2463191" y="0"/>
                  <a:pt x="2496103" y="0"/>
                </a:cubicBezTo>
                <a:cubicBezTo>
                  <a:pt x="2529015" y="0"/>
                  <a:pt x="2555696" y="26682"/>
                  <a:pt x="2555696" y="59594"/>
                </a:cubicBezTo>
                <a:cubicBezTo>
                  <a:pt x="2555696" y="92506"/>
                  <a:pt x="2529015" y="119186"/>
                  <a:pt x="2496103" y="119186"/>
                </a:cubicBezTo>
                <a:cubicBezTo>
                  <a:pt x="2463191" y="119186"/>
                  <a:pt x="2436510" y="92506"/>
                  <a:pt x="2436510" y="59594"/>
                </a:cubicBezTo>
                <a:close/>
                <a:moveTo>
                  <a:pt x="2436510" y="349362"/>
                </a:moveTo>
                <a:cubicBezTo>
                  <a:pt x="2436510" y="316450"/>
                  <a:pt x="2463191" y="289770"/>
                  <a:pt x="2496103" y="289770"/>
                </a:cubicBezTo>
                <a:cubicBezTo>
                  <a:pt x="2529015" y="289770"/>
                  <a:pt x="2555696" y="316450"/>
                  <a:pt x="2555696" y="349362"/>
                </a:cubicBezTo>
                <a:cubicBezTo>
                  <a:pt x="2555696" y="382274"/>
                  <a:pt x="2529015" y="408956"/>
                  <a:pt x="2496103" y="408956"/>
                </a:cubicBezTo>
                <a:cubicBezTo>
                  <a:pt x="2463191" y="408956"/>
                  <a:pt x="2436510" y="382274"/>
                  <a:pt x="2436510" y="349362"/>
                </a:cubicBezTo>
                <a:close/>
                <a:moveTo>
                  <a:pt x="2436510" y="608672"/>
                </a:moveTo>
                <a:cubicBezTo>
                  <a:pt x="2436510" y="575760"/>
                  <a:pt x="2463191" y="549078"/>
                  <a:pt x="2496103" y="549078"/>
                </a:cubicBezTo>
                <a:cubicBezTo>
                  <a:pt x="2529015" y="549078"/>
                  <a:pt x="2555696" y="575760"/>
                  <a:pt x="2555696" y="608672"/>
                </a:cubicBezTo>
                <a:cubicBezTo>
                  <a:pt x="2555696" y="641584"/>
                  <a:pt x="2529015" y="668264"/>
                  <a:pt x="2496103" y="668264"/>
                </a:cubicBezTo>
                <a:cubicBezTo>
                  <a:pt x="2463191" y="668264"/>
                  <a:pt x="2436510" y="641584"/>
                  <a:pt x="2436510" y="608672"/>
                </a:cubicBezTo>
                <a:close/>
                <a:moveTo>
                  <a:pt x="2436510" y="867980"/>
                </a:moveTo>
                <a:cubicBezTo>
                  <a:pt x="2436510" y="835068"/>
                  <a:pt x="2463191" y="808388"/>
                  <a:pt x="2496103" y="808388"/>
                </a:cubicBezTo>
                <a:cubicBezTo>
                  <a:pt x="2529015" y="808388"/>
                  <a:pt x="2555696" y="835068"/>
                  <a:pt x="2555696" y="867980"/>
                </a:cubicBezTo>
                <a:cubicBezTo>
                  <a:pt x="2555696" y="900892"/>
                  <a:pt x="2529015" y="927574"/>
                  <a:pt x="2496103" y="927574"/>
                </a:cubicBezTo>
                <a:cubicBezTo>
                  <a:pt x="2463191" y="927574"/>
                  <a:pt x="2436510" y="900892"/>
                  <a:pt x="2436510" y="867980"/>
                </a:cubicBezTo>
                <a:close/>
                <a:moveTo>
                  <a:pt x="2436510" y="1127290"/>
                </a:moveTo>
                <a:cubicBezTo>
                  <a:pt x="2436510" y="1094378"/>
                  <a:pt x="2463191" y="1067696"/>
                  <a:pt x="2496103" y="1067696"/>
                </a:cubicBezTo>
                <a:cubicBezTo>
                  <a:pt x="2529015" y="1067696"/>
                  <a:pt x="2555696" y="1094378"/>
                  <a:pt x="2555696" y="1127290"/>
                </a:cubicBezTo>
                <a:cubicBezTo>
                  <a:pt x="2555696" y="1160202"/>
                  <a:pt x="2529015" y="1186882"/>
                  <a:pt x="2496103" y="1186882"/>
                </a:cubicBezTo>
                <a:cubicBezTo>
                  <a:pt x="2463191" y="1186882"/>
                  <a:pt x="2436510" y="1160202"/>
                  <a:pt x="2436510" y="1127290"/>
                </a:cubicBezTo>
                <a:close/>
                <a:moveTo>
                  <a:pt x="2436510" y="1402954"/>
                </a:moveTo>
                <a:cubicBezTo>
                  <a:pt x="2436510" y="1370042"/>
                  <a:pt x="2463191" y="1343362"/>
                  <a:pt x="2496103" y="1343362"/>
                </a:cubicBezTo>
                <a:cubicBezTo>
                  <a:pt x="2529015" y="1343362"/>
                  <a:pt x="2555696" y="1370042"/>
                  <a:pt x="2555696" y="1402954"/>
                </a:cubicBezTo>
                <a:cubicBezTo>
                  <a:pt x="2555696" y="1435866"/>
                  <a:pt x="2529015" y="1462548"/>
                  <a:pt x="2496103" y="1462548"/>
                </a:cubicBezTo>
                <a:cubicBezTo>
                  <a:pt x="2463191" y="1462548"/>
                  <a:pt x="2436510" y="1435866"/>
                  <a:pt x="2436510" y="1402954"/>
                </a:cubicBezTo>
                <a:close/>
                <a:moveTo>
                  <a:pt x="2436510" y="1662264"/>
                </a:moveTo>
                <a:cubicBezTo>
                  <a:pt x="2436510" y="1629352"/>
                  <a:pt x="2463191" y="1602670"/>
                  <a:pt x="2496103" y="1602670"/>
                </a:cubicBezTo>
                <a:cubicBezTo>
                  <a:pt x="2529015" y="1602670"/>
                  <a:pt x="2555696" y="1629352"/>
                  <a:pt x="2555696" y="1662264"/>
                </a:cubicBezTo>
                <a:cubicBezTo>
                  <a:pt x="2555696" y="1695176"/>
                  <a:pt x="2529015" y="1721856"/>
                  <a:pt x="2496103" y="1721856"/>
                </a:cubicBezTo>
                <a:cubicBezTo>
                  <a:pt x="2463191" y="1721856"/>
                  <a:pt x="2436510" y="1695176"/>
                  <a:pt x="2436510" y="1662264"/>
                </a:cubicBezTo>
                <a:close/>
                <a:moveTo>
                  <a:pt x="2436510" y="1921572"/>
                </a:moveTo>
                <a:cubicBezTo>
                  <a:pt x="2436510" y="1888660"/>
                  <a:pt x="2463191" y="1861980"/>
                  <a:pt x="2496103" y="1861980"/>
                </a:cubicBezTo>
                <a:cubicBezTo>
                  <a:pt x="2529015" y="1861980"/>
                  <a:pt x="2555696" y="1888660"/>
                  <a:pt x="2555696" y="1921572"/>
                </a:cubicBezTo>
                <a:cubicBezTo>
                  <a:pt x="2555696" y="1954484"/>
                  <a:pt x="2529015" y="1981166"/>
                  <a:pt x="2496103" y="1981166"/>
                </a:cubicBezTo>
                <a:cubicBezTo>
                  <a:pt x="2463191" y="1981166"/>
                  <a:pt x="2436510" y="1954484"/>
                  <a:pt x="2436510" y="1921572"/>
                </a:cubicBezTo>
                <a:close/>
                <a:moveTo>
                  <a:pt x="2436510" y="2180882"/>
                </a:moveTo>
                <a:cubicBezTo>
                  <a:pt x="2436510" y="2147970"/>
                  <a:pt x="2463191" y="2121288"/>
                  <a:pt x="2496103" y="2121288"/>
                </a:cubicBezTo>
                <a:cubicBezTo>
                  <a:pt x="2529015" y="2121288"/>
                  <a:pt x="2555696" y="2147970"/>
                  <a:pt x="2555696" y="2180882"/>
                </a:cubicBezTo>
                <a:cubicBezTo>
                  <a:pt x="2555696" y="2213794"/>
                  <a:pt x="2529015" y="2240474"/>
                  <a:pt x="2496103" y="2240474"/>
                </a:cubicBezTo>
                <a:cubicBezTo>
                  <a:pt x="2463191" y="2240474"/>
                  <a:pt x="2436510" y="2213794"/>
                  <a:pt x="2436510" y="2180882"/>
                </a:cubicBezTo>
                <a:close/>
                <a:moveTo>
                  <a:pt x="2436510" y="2440190"/>
                </a:moveTo>
                <a:cubicBezTo>
                  <a:pt x="2436510" y="2407278"/>
                  <a:pt x="2463191" y="2380598"/>
                  <a:pt x="2496103" y="2380598"/>
                </a:cubicBezTo>
                <a:cubicBezTo>
                  <a:pt x="2529015" y="2380598"/>
                  <a:pt x="2555696" y="2407278"/>
                  <a:pt x="2555696" y="2440190"/>
                </a:cubicBezTo>
                <a:cubicBezTo>
                  <a:pt x="2555696" y="2473102"/>
                  <a:pt x="2529015" y="2499784"/>
                  <a:pt x="2496103" y="2499784"/>
                </a:cubicBezTo>
                <a:cubicBezTo>
                  <a:pt x="2463191" y="2499784"/>
                  <a:pt x="2436510" y="2473102"/>
                  <a:pt x="2436510" y="2440190"/>
                </a:cubicBezTo>
                <a:close/>
                <a:moveTo>
                  <a:pt x="2436510" y="2699500"/>
                </a:moveTo>
                <a:cubicBezTo>
                  <a:pt x="2436510" y="2666588"/>
                  <a:pt x="2463191" y="2639906"/>
                  <a:pt x="2496103" y="2639906"/>
                </a:cubicBezTo>
                <a:cubicBezTo>
                  <a:pt x="2529015" y="2639906"/>
                  <a:pt x="2555696" y="2666588"/>
                  <a:pt x="2555696" y="2699500"/>
                </a:cubicBezTo>
                <a:cubicBezTo>
                  <a:pt x="2555696" y="2732412"/>
                  <a:pt x="2529015" y="2759092"/>
                  <a:pt x="2496103" y="2759092"/>
                </a:cubicBezTo>
                <a:cubicBezTo>
                  <a:pt x="2463191" y="2759092"/>
                  <a:pt x="2436510" y="2732412"/>
                  <a:pt x="2436510" y="2699500"/>
                </a:cubicBezTo>
                <a:close/>
                <a:moveTo>
                  <a:pt x="2436510" y="2958808"/>
                </a:moveTo>
                <a:cubicBezTo>
                  <a:pt x="2436510" y="2925896"/>
                  <a:pt x="2463191" y="2899216"/>
                  <a:pt x="2496103" y="2899216"/>
                </a:cubicBezTo>
                <a:cubicBezTo>
                  <a:pt x="2529015" y="2899216"/>
                  <a:pt x="2555696" y="2925896"/>
                  <a:pt x="2555696" y="2958808"/>
                </a:cubicBezTo>
                <a:cubicBezTo>
                  <a:pt x="2555696" y="2991719"/>
                  <a:pt x="2529015" y="3018401"/>
                  <a:pt x="2496103" y="3018401"/>
                </a:cubicBezTo>
                <a:cubicBezTo>
                  <a:pt x="2463191" y="3018401"/>
                  <a:pt x="2436510" y="2991719"/>
                  <a:pt x="2436510" y="2958808"/>
                </a:cubicBezTo>
                <a:close/>
                <a:moveTo>
                  <a:pt x="2436510" y="3248576"/>
                </a:moveTo>
                <a:cubicBezTo>
                  <a:pt x="2436510" y="3215664"/>
                  <a:pt x="2463191" y="3188983"/>
                  <a:pt x="2496103" y="3188983"/>
                </a:cubicBezTo>
                <a:cubicBezTo>
                  <a:pt x="2529015" y="3188983"/>
                  <a:pt x="2555696" y="3215664"/>
                  <a:pt x="2555696" y="3248576"/>
                </a:cubicBezTo>
                <a:cubicBezTo>
                  <a:pt x="2555696" y="3281488"/>
                  <a:pt x="2529015" y="3308169"/>
                  <a:pt x="2496103" y="3308169"/>
                </a:cubicBezTo>
                <a:cubicBezTo>
                  <a:pt x="2463191" y="3308169"/>
                  <a:pt x="2436510" y="3281488"/>
                  <a:pt x="2436510" y="3248576"/>
                </a:cubicBezTo>
                <a:close/>
                <a:moveTo>
                  <a:pt x="2151896" y="59594"/>
                </a:moveTo>
                <a:cubicBezTo>
                  <a:pt x="2151896" y="26682"/>
                  <a:pt x="2178577" y="0"/>
                  <a:pt x="2211489" y="0"/>
                </a:cubicBezTo>
                <a:cubicBezTo>
                  <a:pt x="2244401" y="0"/>
                  <a:pt x="2271082" y="26682"/>
                  <a:pt x="2271082" y="59594"/>
                </a:cubicBezTo>
                <a:cubicBezTo>
                  <a:pt x="2271082" y="92506"/>
                  <a:pt x="2244401" y="119186"/>
                  <a:pt x="2211489" y="119186"/>
                </a:cubicBezTo>
                <a:cubicBezTo>
                  <a:pt x="2178577" y="119186"/>
                  <a:pt x="2151896" y="92506"/>
                  <a:pt x="2151896" y="59594"/>
                </a:cubicBezTo>
                <a:close/>
                <a:moveTo>
                  <a:pt x="2151896" y="349362"/>
                </a:moveTo>
                <a:cubicBezTo>
                  <a:pt x="2151896" y="316450"/>
                  <a:pt x="2178577" y="289770"/>
                  <a:pt x="2211489" y="289770"/>
                </a:cubicBezTo>
                <a:cubicBezTo>
                  <a:pt x="2244401" y="289770"/>
                  <a:pt x="2271082" y="316450"/>
                  <a:pt x="2271082" y="349362"/>
                </a:cubicBezTo>
                <a:cubicBezTo>
                  <a:pt x="2271082" y="382274"/>
                  <a:pt x="2244401" y="408956"/>
                  <a:pt x="2211489" y="408956"/>
                </a:cubicBezTo>
                <a:cubicBezTo>
                  <a:pt x="2178577" y="408956"/>
                  <a:pt x="2151896" y="382274"/>
                  <a:pt x="2151896" y="349362"/>
                </a:cubicBezTo>
                <a:close/>
                <a:moveTo>
                  <a:pt x="2151896" y="608672"/>
                </a:moveTo>
                <a:cubicBezTo>
                  <a:pt x="2151896" y="575760"/>
                  <a:pt x="2178577" y="549078"/>
                  <a:pt x="2211489" y="549078"/>
                </a:cubicBezTo>
                <a:cubicBezTo>
                  <a:pt x="2244401" y="549078"/>
                  <a:pt x="2271082" y="575760"/>
                  <a:pt x="2271082" y="608672"/>
                </a:cubicBezTo>
                <a:cubicBezTo>
                  <a:pt x="2271082" y="641584"/>
                  <a:pt x="2244401" y="668264"/>
                  <a:pt x="2211489" y="668264"/>
                </a:cubicBezTo>
                <a:cubicBezTo>
                  <a:pt x="2178577" y="668264"/>
                  <a:pt x="2151896" y="641584"/>
                  <a:pt x="2151896" y="608672"/>
                </a:cubicBezTo>
                <a:close/>
                <a:moveTo>
                  <a:pt x="2151896" y="867980"/>
                </a:moveTo>
                <a:cubicBezTo>
                  <a:pt x="2151896" y="835068"/>
                  <a:pt x="2178577" y="808388"/>
                  <a:pt x="2211489" y="808388"/>
                </a:cubicBezTo>
                <a:cubicBezTo>
                  <a:pt x="2244401" y="808388"/>
                  <a:pt x="2271082" y="835068"/>
                  <a:pt x="2271082" y="867980"/>
                </a:cubicBezTo>
                <a:cubicBezTo>
                  <a:pt x="2271082" y="900892"/>
                  <a:pt x="2244401" y="927574"/>
                  <a:pt x="2211489" y="927574"/>
                </a:cubicBezTo>
                <a:cubicBezTo>
                  <a:pt x="2178577" y="927574"/>
                  <a:pt x="2151896" y="900892"/>
                  <a:pt x="2151896" y="867980"/>
                </a:cubicBezTo>
                <a:close/>
                <a:moveTo>
                  <a:pt x="2151896" y="1127290"/>
                </a:moveTo>
                <a:cubicBezTo>
                  <a:pt x="2151896" y="1094378"/>
                  <a:pt x="2178577" y="1067696"/>
                  <a:pt x="2211489" y="1067696"/>
                </a:cubicBezTo>
                <a:cubicBezTo>
                  <a:pt x="2244401" y="1067696"/>
                  <a:pt x="2271082" y="1094378"/>
                  <a:pt x="2271082" y="1127290"/>
                </a:cubicBezTo>
                <a:cubicBezTo>
                  <a:pt x="2271082" y="1160202"/>
                  <a:pt x="2244401" y="1186882"/>
                  <a:pt x="2211489" y="1186882"/>
                </a:cubicBezTo>
                <a:cubicBezTo>
                  <a:pt x="2178577" y="1186882"/>
                  <a:pt x="2151896" y="1160202"/>
                  <a:pt x="2151896" y="1127290"/>
                </a:cubicBezTo>
                <a:close/>
                <a:moveTo>
                  <a:pt x="2151896" y="1402954"/>
                </a:moveTo>
                <a:cubicBezTo>
                  <a:pt x="2151896" y="1370042"/>
                  <a:pt x="2178577" y="1343362"/>
                  <a:pt x="2211489" y="1343362"/>
                </a:cubicBezTo>
                <a:cubicBezTo>
                  <a:pt x="2244401" y="1343362"/>
                  <a:pt x="2271082" y="1370042"/>
                  <a:pt x="2271082" y="1402954"/>
                </a:cubicBezTo>
                <a:cubicBezTo>
                  <a:pt x="2271082" y="1435866"/>
                  <a:pt x="2244401" y="1462548"/>
                  <a:pt x="2211489" y="1462548"/>
                </a:cubicBezTo>
                <a:cubicBezTo>
                  <a:pt x="2178577" y="1462548"/>
                  <a:pt x="2151896" y="1435866"/>
                  <a:pt x="2151896" y="1402954"/>
                </a:cubicBezTo>
                <a:close/>
                <a:moveTo>
                  <a:pt x="2151896" y="1662264"/>
                </a:moveTo>
                <a:cubicBezTo>
                  <a:pt x="2151896" y="1629352"/>
                  <a:pt x="2178577" y="1602670"/>
                  <a:pt x="2211489" y="1602670"/>
                </a:cubicBezTo>
                <a:cubicBezTo>
                  <a:pt x="2244401" y="1602670"/>
                  <a:pt x="2271082" y="1629352"/>
                  <a:pt x="2271082" y="1662264"/>
                </a:cubicBezTo>
                <a:cubicBezTo>
                  <a:pt x="2271082" y="1695176"/>
                  <a:pt x="2244401" y="1721856"/>
                  <a:pt x="2211489" y="1721856"/>
                </a:cubicBezTo>
                <a:cubicBezTo>
                  <a:pt x="2178577" y="1721856"/>
                  <a:pt x="2151896" y="1695176"/>
                  <a:pt x="2151896" y="1662264"/>
                </a:cubicBezTo>
                <a:close/>
                <a:moveTo>
                  <a:pt x="2151896" y="1921572"/>
                </a:moveTo>
                <a:cubicBezTo>
                  <a:pt x="2151896" y="1888660"/>
                  <a:pt x="2178577" y="1861980"/>
                  <a:pt x="2211489" y="1861980"/>
                </a:cubicBezTo>
                <a:cubicBezTo>
                  <a:pt x="2244401" y="1861980"/>
                  <a:pt x="2271082" y="1888660"/>
                  <a:pt x="2271082" y="1921572"/>
                </a:cubicBezTo>
                <a:cubicBezTo>
                  <a:pt x="2271082" y="1954484"/>
                  <a:pt x="2244401" y="1981166"/>
                  <a:pt x="2211489" y="1981166"/>
                </a:cubicBezTo>
                <a:cubicBezTo>
                  <a:pt x="2178577" y="1981166"/>
                  <a:pt x="2151896" y="1954484"/>
                  <a:pt x="2151896" y="1921572"/>
                </a:cubicBezTo>
                <a:close/>
                <a:moveTo>
                  <a:pt x="2151896" y="2180882"/>
                </a:moveTo>
                <a:cubicBezTo>
                  <a:pt x="2151896" y="2147970"/>
                  <a:pt x="2178577" y="2121288"/>
                  <a:pt x="2211489" y="2121288"/>
                </a:cubicBezTo>
                <a:cubicBezTo>
                  <a:pt x="2244401" y="2121288"/>
                  <a:pt x="2271082" y="2147970"/>
                  <a:pt x="2271082" y="2180882"/>
                </a:cubicBezTo>
                <a:cubicBezTo>
                  <a:pt x="2271082" y="2213794"/>
                  <a:pt x="2244401" y="2240474"/>
                  <a:pt x="2211489" y="2240474"/>
                </a:cubicBezTo>
                <a:cubicBezTo>
                  <a:pt x="2178577" y="2240474"/>
                  <a:pt x="2151896" y="2213794"/>
                  <a:pt x="2151896" y="2180882"/>
                </a:cubicBezTo>
                <a:close/>
                <a:moveTo>
                  <a:pt x="2151896" y="2440190"/>
                </a:moveTo>
                <a:cubicBezTo>
                  <a:pt x="2151896" y="2407278"/>
                  <a:pt x="2178577" y="2380598"/>
                  <a:pt x="2211489" y="2380598"/>
                </a:cubicBezTo>
                <a:cubicBezTo>
                  <a:pt x="2244401" y="2380598"/>
                  <a:pt x="2271082" y="2407278"/>
                  <a:pt x="2271082" y="2440190"/>
                </a:cubicBezTo>
                <a:cubicBezTo>
                  <a:pt x="2271082" y="2473102"/>
                  <a:pt x="2244401" y="2499784"/>
                  <a:pt x="2211489" y="2499784"/>
                </a:cubicBezTo>
                <a:cubicBezTo>
                  <a:pt x="2178577" y="2499784"/>
                  <a:pt x="2151896" y="2473102"/>
                  <a:pt x="2151896" y="2440190"/>
                </a:cubicBezTo>
                <a:close/>
                <a:moveTo>
                  <a:pt x="2151896" y="2699500"/>
                </a:moveTo>
                <a:cubicBezTo>
                  <a:pt x="2151896" y="2666588"/>
                  <a:pt x="2178577" y="2639906"/>
                  <a:pt x="2211489" y="2639906"/>
                </a:cubicBezTo>
                <a:cubicBezTo>
                  <a:pt x="2244401" y="2639906"/>
                  <a:pt x="2271082" y="2666588"/>
                  <a:pt x="2271082" y="2699500"/>
                </a:cubicBezTo>
                <a:cubicBezTo>
                  <a:pt x="2271082" y="2732412"/>
                  <a:pt x="2244401" y="2759092"/>
                  <a:pt x="2211489" y="2759092"/>
                </a:cubicBezTo>
                <a:cubicBezTo>
                  <a:pt x="2178577" y="2759092"/>
                  <a:pt x="2151896" y="2732412"/>
                  <a:pt x="2151896" y="2699500"/>
                </a:cubicBezTo>
                <a:close/>
                <a:moveTo>
                  <a:pt x="2151896" y="2958808"/>
                </a:moveTo>
                <a:cubicBezTo>
                  <a:pt x="2151896" y="2925896"/>
                  <a:pt x="2178577" y="2899216"/>
                  <a:pt x="2211489" y="2899216"/>
                </a:cubicBezTo>
                <a:cubicBezTo>
                  <a:pt x="2244401" y="2899216"/>
                  <a:pt x="2271082" y="2925896"/>
                  <a:pt x="2271082" y="2958808"/>
                </a:cubicBezTo>
                <a:cubicBezTo>
                  <a:pt x="2271082" y="2991719"/>
                  <a:pt x="2244401" y="3018401"/>
                  <a:pt x="2211489" y="3018401"/>
                </a:cubicBezTo>
                <a:cubicBezTo>
                  <a:pt x="2178577" y="3018401"/>
                  <a:pt x="2151896" y="2991719"/>
                  <a:pt x="2151896" y="2958808"/>
                </a:cubicBezTo>
                <a:close/>
                <a:moveTo>
                  <a:pt x="2151896" y="3248576"/>
                </a:moveTo>
                <a:cubicBezTo>
                  <a:pt x="2151896" y="3215664"/>
                  <a:pt x="2178577" y="3188983"/>
                  <a:pt x="2211489" y="3188983"/>
                </a:cubicBezTo>
                <a:cubicBezTo>
                  <a:pt x="2244401" y="3188983"/>
                  <a:pt x="2271082" y="3215664"/>
                  <a:pt x="2271082" y="3248576"/>
                </a:cubicBezTo>
                <a:cubicBezTo>
                  <a:pt x="2271082" y="3281488"/>
                  <a:pt x="2244401" y="3308169"/>
                  <a:pt x="2211489" y="3308169"/>
                </a:cubicBezTo>
                <a:cubicBezTo>
                  <a:pt x="2178577" y="3308169"/>
                  <a:pt x="2151896" y="3281488"/>
                  <a:pt x="2151896" y="3248576"/>
                </a:cubicBezTo>
                <a:close/>
                <a:moveTo>
                  <a:pt x="1845106" y="59594"/>
                </a:moveTo>
                <a:cubicBezTo>
                  <a:pt x="1845106" y="26682"/>
                  <a:pt x="1871787" y="0"/>
                  <a:pt x="1904699" y="0"/>
                </a:cubicBezTo>
                <a:cubicBezTo>
                  <a:pt x="1937611" y="0"/>
                  <a:pt x="1964292" y="26682"/>
                  <a:pt x="1964292" y="59594"/>
                </a:cubicBezTo>
                <a:cubicBezTo>
                  <a:pt x="1964292" y="92506"/>
                  <a:pt x="1937611" y="119186"/>
                  <a:pt x="1904699" y="119186"/>
                </a:cubicBezTo>
                <a:cubicBezTo>
                  <a:pt x="1871787" y="119186"/>
                  <a:pt x="1845106" y="92506"/>
                  <a:pt x="1845106" y="59594"/>
                </a:cubicBezTo>
                <a:close/>
                <a:moveTo>
                  <a:pt x="1845106" y="349362"/>
                </a:moveTo>
                <a:cubicBezTo>
                  <a:pt x="1845106" y="316450"/>
                  <a:pt x="1871787" y="289770"/>
                  <a:pt x="1904699" y="289770"/>
                </a:cubicBezTo>
                <a:cubicBezTo>
                  <a:pt x="1937611" y="289770"/>
                  <a:pt x="1964292" y="316450"/>
                  <a:pt x="1964292" y="349362"/>
                </a:cubicBezTo>
                <a:cubicBezTo>
                  <a:pt x="1964292" y="382274"/>
                  <a:pt x="1937611" y="408956"/>
                  <a:pt x="1904699" y="408956"/>
                </a:cubicBezTo>
                <a:cubicBezTo>
                  <a:pt x="1871787" y="408956"/>
                  <a:pt x="1845106" y="382274"/>
                  <a:pt x="1845106" y="349362"/>
                </a:cubicBezTo>
                <a:close/>
                <a:moveTo>
                  <a:pt x="1845106" y="608672"/>
                </a:moveTo>
                <a:cubicBezTo>
                  <a:pt x="1845106" y="575760"/>
                  <a:pt x="1871787" y="549078"/>
                  <a:pt x="1904699" y="549078"/>
                </a:cubicBezTo>
                <a:cubicBezTo>
                  <a:pt x="1937611" y="549078"/>
                  <a:pt x="1964292" y="575760"/>
                  <a:pt x="1964292" y="608672"/>
                </a:cubicBezTo>
                <a:cubicBezTo>
                  <a:pt x="1964292" y="641584"/>
                  <a:pt x="1937611" y="668264"/>
                  <a:pt x="1904699" y="668264"/>
                </a:cubicBezTo>
                <a:cubicBezTo>
                  <a:pt x="1871787" y="668264"/>
                  <a:pt x="1845106" y="641584"/>
                  <a:pt x="1845106" y="608672"/>
                </a:cubicBezTo>
                <a:close/>
                <a:moveTo>
                  <a:pt x="1845106" y="867980"/>
                </a:moveTo>
                <a:cubicBezTo>
                  <a:pt x="1845106" y="835068"/>
                  <a:pt x="1871787" y="808388"/>
                  <a:pt x="1904699" y="808388"/>
                </a:cubicBezTo>
                <a:cubicBezTo>
                  <a:pt x="1937611" y="808388"/>
                  <a:pt x="1964292" y="835068"/>
                  <a:pt x="1964292" y="867980"/>
                </a:cubicBezTo>
                <a:cubicBezTo>
                  <a:pt x="1964292" y="900892"/>
                  <a:pt x="1937611" y="927574"/>
                  <a:pt x="1904699" y="927574"/>
                </a:cubicBezTo>
                <a:cubicBezTo>
                  <a:pt x="1871787" y="927574"/>
                  <a:pt x="1845106" y="900892"/>
                  <a:pt x="1845106" y="867980"/>
                </a:cubicBezTo>
                <a:close/>
                <a:moveTo>
                  <a:pt x="1845106" y="1127290"/>
                </a:moveTo>
                <a:cubicBezTo>
                  <a:pt x="1845106" y="1094378"/>
                  <a:pt x="1871787" y="1067696"/>
                  <a:pt x="1904699" y="1067696"/>
                </a:cubicBezTo>
                <a:cubicBezTo>
                  <a:pt x="1937611" y="1067696"/>
                  <a:pt x="1964292" y="1094378"/>
                  <a:pt x="1964292" y="1127290"/>
                </a:cubicBezTo>
                <a:cubicBezTo>
                  <a:pt x="1964292" y="1160202"/>
                  <a:pt x="1937611" y="1186882"/>
                  <a:pt x="1904699" y="1186882"/>
                </a:cubicBezTo>
                <a:cubicBezTo>
                  <a:pt x="1871787" y="1186882"/>
                  <a:pt x="1845106" y="1160202"/>
                  <a:pt x="1845106" y="1127290"/>
                </a:cubicBezTo>
                <a:close/>
                <a:moveTo>
                  <a:pt x="1845106" y="1402954"/>
                </a:moveTo>
                <a:cubicBezTo>
                  <a:pt x="1845106" y="1370042"/>
                  <a:pt x="1871787" y="1343362"/>
                  <a:pt x="1904699" y="1343362"/>
                </a:cubicBezTo>
                <a:cubicBezTo>
                  <a:pt x="1937611" y="1343362"/>
                  <a:pt x="1964292" y="1370042"/>
                  <a:pt x="1964292" y="1402954"/>
                </a:cubicBezTo>
                <a:cubicBezTo>
                  <a:pt x="1964292" y="1435866"/>
                  <a:pt x="1937611" y="1462548"/>
                  <a:pt x="1904699" y="1462548"/>
                </a:cubicBezTo>
                <a:cubicBezTo>
                  <a:pt x="1871787" y="1462548"/>
                  <a:pt x="1845106" y="1435866"/>
                  <a:pt x="1845106" y="1402954"/>
                </a:cubicBezTo>
                <a:close/>
                <a:moveTo>
                  <a:pt x="1845106" y="1662264"/>
                </a:moveTo>
                <a:cubicBezTo>
                  <a:pt x="1845106" y="1629352"/>
                  <a:pt x="1871787" y="1602670"/>
                  <a:pt x="1904699" y="1602670"/>
                </a:cubicBezTo>
                <a:cubicBezTo>
                  <a:pt x="1937611" y="1602670"/>
                  <a:pt x="1964292" y="1629352"/>
                  <a:pt x="1964292" y="1662264"/>
                </a:cubicBezTo>
                <a:cubicBezTo>
                  <a:pt x="1964292" y="1695176"/>
                  <a:pt x="1937611" y="1721856"/>
                  <a:pt x="1904699" y="1721856"/>
                </a:cubicBezTo>
                <a:cubicBezTo>
                  <a:pt x="1871787" y="1721856"/>
                  <a:pt x="1845106" y="1695176"/>
                  <a:pt x="1845106" y="1662264"/>
                </a:cubicBezTo>
                <a:close/>
                <a:moveTo>
                  <a:pt x="1845106" y="1921572"/>
                </a:moveTo>
                <a:cubicBezTo>
                  <a:pt x="1845106" y="1888660"/>
                  <a:pt x="1871787" y="1861980"/>
                  <a:pt x="1904699" y="1861980"/>
                </a:cubicBezTo>
                <a:cubicBezTo>
                  <a:pt x="1937611" y="1861980"/>
                  <a:pt x="1964292" y="1888660"/>
                  <a:pt x="1964292" y="1921572"/>
                </a:cubicBezTo>
                <a:cubicBezTo>
                  <a:pt x="1964292" y="1954484"/>
                  <a:pt x="1937611" y="1981166"/>
                  <a:pt x="1904699" y="1981166"/>
                </a:cubicBezTo>
                <a:cubicBezTo>
                  <a:pt x="1871787" y="1981166"/>
                  <a:pt x="1845106" y="1954484"/>
                  <a:pt x="1845106" y="1921572"/>
                </a:cubicBezTo>
                <a:close/>
                <a:moveTo>
                  <a:pt x="1845106" y="2180882"/>
                </a:moveTo>
                <a:cubicBezTo>
                  <a:pt x="1845106" y="2147970"/>
                  <a:pt x="1871787" y="2121288"/>
                  <a:pt x="1904699" y="2121288"/>
                </a:cubicBezTo>
                <a:cubicBezTo>
                  <a:pt x="1937611" y="2121288"/>
                  <a:pt x="1964292" y="2147970"/>
                  <a:pt x="1964292" y="2180882"/>
                </a:cubicBezTo>
                <a:cubicBezTo>
                  <a:pt x="1964292" y="2213794"/>
                  <a:pt x="1937611" y="2240474"/>
                  <a:pt x="1904699" y="2240474"/>
                </a:cubicBezTo>
                <a:cubicBezTo>
                  <a:pt x="1871787" y="2240474"/>
                  <a:pt x="1845106" y="2213794"/>
                  <a:pt x="1845106" y="2180882"/>
                </a:cubicBezTo>
                <a:close/>
                <a:moveTo>
                  <a:pt x="1845106" y="2440190"/>
                </a:moveTo>
                <a:cubicBezTo>
                  <a:pt x="1845106" y="2407278"/>
                  <a:pt x="1871787" y="2380598"/>
                  <a:pt x="1904699" y="2380598"/>
                </a:cubicBezTo>
                <a:cubicBezTo>
                  <a:pt x="1937611" y="2380598"/>
                  <a:pt x="1964292" y="2407278"/>
                  <a:pt x="1964292" y="2440190"/>
                </a:cubicBezTo>
                <a:cubicBezTo>
                  <a:pt x="1964292" y="2473102"/>
                  <a:pt x="1937611" y="2499784"/>
                  <a:pt x="1904699" y="2499784"/>
                </a:cubicBezTo>
                <a:cubicBezTo>
                  <a:pt x="1871787" y="2499784"/>
                  <a:pt x="1845106" y="2473102"/>
                  <a:pt x="1845106" y="2440190"/>
                </a:cubicBezTo>
                <a:close/>
                <a:moveTo>
                  <a:pt x="1845106" y="2699500"/>
                </a:moveTo>
                <a:cubicBezTo>
                  <a:pt x="1845106" y="2666588"/>
                  <a:pt x="1871787" y="2639906"/>
                  <a:pt x="1904699" y="2639906"/>
                </a:cubicBezTo>
                <a:cubicBezTo>
                  <a:pt x="1937611" y="2639906"/>
                  <a:pt x="1964292" y="2666588"/>
                  <a:pt x="1964292" y="2699500"/>
                </a:cubicBezTo>
                <a:cubicBezTo>
                  <a:pt x="1964292" y="2732412"/>
                  <a:pt x="1937611" y="2759092"/>
                  <a:pt x="1904699" y="2759092"/>
                </a:cubicBezTo>
                <a:cubicBezTo>
                  <a:pt x="1871787" y="2759092"/>
                  <a:pt x="1845106" y="2732412"/>
                  <a:pt x="1845106" y="2699500"/>
                </a:cubicBezTo>
                <a:close/>
                <a:moveTo>
                  <a:pt x="1845106" y="2958808"/>
                </a:moveTo>
                <a:cubicBezTo>
                  <a:pt x="1845106" y="2925896"/>
                  <a:pt x="1871787" y="2899216"/>
                  <a:pt x="1904699" y="2899216"/>
                </a:cubicBezTo>
                <a:cubicBezTo>
                  <a:pt x="1937611" y="2899216"/>
                  <a:pt x="1964292" y="2925896"/>
                  <a:pt x="1964292" y="2958808"/>
                </a:cubicBezTo>
                <a:cubicBezTo>
                  <a:pt x="1964292" y="2991719"/>
                  <a:pt x="1937611" y="3018401"/>
                  <a:pt x="1904699" y="3018401"/>
                </a:cubicBezTo>
                <a:cubicBezTo>
                  <a:pt x="1871787" y="3018401"/>
                  <a:pt x="1845106" y="2991719"/>
                  <a:pt x="1845106" y="2958808"/>
                </a:cubicBezTo>
                <a:close/>
                <a:moveTo>
                  <a:pt x="1845106" y="3248576"/>
                </a:moveTo>
                <a:cubicBezTo>
                  <a:pt x="1845106" y="3215664"/>
                  <a:pt x="1871787" y="3188983"/>
                  <a:pt x="1904699" y="3188983"/>
                </a:cubicBezTo>
                <a:cubicBezTo>
                  <a:pt x="1937611" y="3188983"/>
                  <a:pt x="1964292" y="3215664"/>
                  <a:pt x="1964292" y="3248576"/>
                </a:cubicBezTo>
                <a:cubicBezTo>
                  <a:pt x="1964292" y="3281488"/>
                  <a:pt x="1937611" y="3308169"/>
                  <a:pt x="1904699" y="3308169"/>
                </a:cubicBezTo>
                <a:cubicBezTo>
                  <a:pt x="1871787" y="3308169"/>
                  <a:pt x="1845106" y="3281488"/>
                  <a:pt x="1845106" y="3248576"/>
                </a:cubicBezTo>
                <a:close/>
                <a:moveTo>
                  <a:pt x="1535831" y="59594"/>
                </a:moveTo>
                <a:cubicBezTo>
                  <a:pt x="1535831" y="26682"/>
                  <a:pt x="1562512" y="0"/>
                  <a:pt x="1595424" y="0"/>
                </a:cubicBezTo>
                <a:cubicBezTo>
                  <a:pt x="1628336" y="0"/>
                  <a:pt x="1655017" y="26682"/>
                  <a:pt x="1655017" y="59594"/>
                </a:cubicBezTo>
                <a:cubicBezTo>
                  <a:pt x="1655017" y="92506"/>
                  <a:pt x="1628336" y="119186"/>
                  <a:pt x="1595424" y="119186"/>
                </a:cubicBezTo>
                <a:cubicBezTo>
                  <a:pt x="1562512" y="119186"/>
                  <a:pt x="1535831" y="92506"/>
                  <a:pt x="1535831" y="59594"/>
                </a:cubicBezTo>
                <a:close/>
                <a:moveTo>
                  <a:pt x="1535831" y="349362"/>
                </a:moveTo>
                <a:cubicBezTo>
                  <a:pt x="1535831" y="316450"/>
                  <a:pt x="1562512" y="289770"/>
                  <a:pt x="1595424" y="289770"/>
                </a:cubicBezTo>
                <a:cubicBezTo>
                  <a:pt x="1628336" y="289770"/>
                  <a:pt x="1655017" y="316450"/>
                  <a:pt x="1655017" y="349362"/>
                </a:cubicBezTo>
                <a:cubicBezTo>
                  <a:pt x="1655017" y="382274"/>
                  <a:pt x="1628336" y="408956"/>
                  <a:pt x="1595424" y="408956"/>
                </a:cubicBezTo>
                <a:cubicBezTo>
                  <a:pt x="1562512" y="408956"/>
                  <a:pt x="1535831" y="382274"/>
                  <a:pt x="1535831" y="349362"/>
                </a:cubicBezTo>
                <a:close/>
                <a:moveTo>
                  <a:pt x="1535831" y="608672"/>
                </a:moveTo>
                <a:cubicBezTo>
                  <a:pt x="1535831" y="575760"/>
                  <a:pt x="1562512" y="549078"/>
                  <a:pt x="1595424" y="549078"/>
                </a:cubicBezTo>
                <a:cubicBezTo>
                  <a:pt x="1628336" y="549078"/>
                  <a:pt x="1655017" y="575760"/>
                  <a:pt x="1655017" y="608672"/>
                </a:cubicBezTo>
                <a:cubicBezTo>
                  <a:pt x="1655017" y="641584"/>
                  <a:pt x="1628336" y="668264"/>
                  <a:pt x="1595424" y="668264"/>
                </a:cubicBezTo>
                <a:cubicBezTo>
                  <a:pt x="1562512" y="668264"/>
                  <a:pt x="1535831" y="641584"/>
                  <a:pt x="1535831" y="608672"/>
                </a:cubicBezTo>
                <a:close/>
                <a:moveTo>
                  <a:pt x="1535831" y="867980"/>
                </a:moveTo>
                <a:cubicBezTo>
                  <a:pt x="1535831" y="835068"/>
                  <a:pt x="1562512" y="808388"/>
                  <a:pt x="1595424" y="808388"/>
                </a:cubicBezTo>
                <a:cubicBezTo>
                  <a:pt x="1628336" y="808388"/>
                  <a:pt x="1655017" y="835068"/>
                  <a:pt x="1655017" y="867980"/>
                </a:cubicBezTo>
                <a:cubicBezTo>
                  <a:pt x="1655017" y="900892"/>
                  <a:pt x="1628336" y="927574"/>
                  <a:pt x="1595424" y="927574"/>
                </a:cubicBezTo>
                <a:cubicBezTo>
                  <a:pt x="1562512" y="927574"/>
                  <a:pt x="1535831" y="900892"/>
                  <a:pt x="1535831" y="867980"/>
                </a:cubicBezTo>
                <a:close/>
                <a:moveTo>
                  <a:pt x="1535831" y="1127290"/>
                </a:moveTo>
                <a:cubicBezTo>
                  <a:pt x="1535831" y="1094378"/>
                  <a:pt x="1562512" y="1067696"/>
                  <a:pt x="1595424" y="1067696"/>
                </a:cubicBezTo>
                <a:cubicBezTo>
                  <a:pt x="1628336" y="1067696"/>
                  <a:pt x="1655017" y="1094378"/>
                  <a:pt x="1655017" y="1127290"/>
                </a:cubicBezTo>
                <a:cubicBezTo>
                  <a:pt x="1655017" y="1160202"/>
                  <a:pt x="1628336" y="1186882"/>
                  <a:pt x="1595424" y="1186882"/>
                </a:cubicBezTo>
                <a:cubicBezTo>
                  <a:pt x="1562512" y="1186882"/>
                  <a:pt x="1535831" y="1160202"/>
                  <a:pt x="1535831" y="1127290"/>
                </a:cubicBezTo>
                <a:close/>
                <a:moveTo>
                  <a:pt x="1535831" y="1402954"/>
                </a:moveTo>
                <a:cubicBezTo>
                  <a:pt x="1535831" y="1370042"/>
                  <a:pt x="1562512" y="1343362"/>
                  <a:pt x="1595424" y="1343362"/>
                </a:cubicBezTo>
                <a:cubicBezTo>
                  <a:pt x="1628336" y="1343362"/>
                  <a:pt x="1655017" y="1370042"/>
                  <a:pt x="1655017" y="1402954"/>
                </a:cubicBezTo>
                <a:cubicBezTo>
                  <a:pt x="1655017" y="1435866"/>
                  <a:pt x="1628336" y="1462548"/>
                  <a:pt x="1595424" y="1462548"/>
                </a:cubicBezTo>
                <a:cubicBezTo>
                  <a:pt x="1562512" y="1462548"/>
                  <a:pt x="1535831" y="1435866"/>
                  <a:pt x="1535831" y="1402954"/>
                </a:cubicBezTo>
                <a:close/>
                <a:moveTo>
                  <a:pt x="1535831" y="1662264"/>
                </a:moveTo>
                <a:cubicBezTo>
                  <a:pt x="1535831" y="1629352"/>
                  <a:pt x="1562512" y="1602670"/>
                  <a:pt x="1595424" y="1602670"/>
                </a:cubicBezTo>
                <a:cubicBezTo>
                  <a:pt x="1628336" y="1602670"/>
                  <a:pt x="1655017" y="1629352"/>
                  <a:pt x="1655017" y="1662264"/>
                </a:cubicBezTo>
                <a:cubicBezTo>
                  <a:pt x="1655017" y="1695176"/>
                  <a:pt x="1628336" y="1721856"/>
                  <a:pt x="1595424" y="1721856"/>
                </a:cubicBezTo>
                <a:cubicBezTo>
                  <a:pt x="1562512" y="1721856"/>
                  <a:pt x="1535831" y="1695176"/>
                  <a:pt x="1535831" y="1662264"/>
                </a:cubicBezTo>
                <a:close/>
                <a:moveTo>
                  <a:pt x="1535831" y="1921572"/>
                </a:moveTo>
                <a:cubicBezTo>
                  <a:pt x="1535831" y="1888660"/>
                  <a:pt x="1562512" y="1861980"/>
                  <a:pt x="1595424" y="1861980"/>
                </a:cubicBezTo>
                <a:cubicBezTo>
                  <a:pt x="1628336" y="1861980"/>
                  <a:pt x="1655017" y="1888660"/>
                  <a:pt x="1655017" y="1921572"/>
                </a:cubicBezTo>
                <a:cubicBezTo>
                  <a:pt x="1655017" y="1954484"/>
                  <a:pt x="1628336" y="1981166"/>
                  <a:pt x="1595424" y="1981166"/>
                </a:cubicBezTo>
                <a:cubicBezTo>
                  <a:pt x="1562512" y="1981166"/>
                  <a:pt x="1535831" y="1954484"/>
                  <a:pt x="1535831" y="1921572"/>
                </a:cubicBezTo>
                <a:close/>
                <a:moveTo>
                  <a:pt x="1535831" y="2180882"/>
                </a:moveTo>
                <a:cubicBezTo>
                  <a:pt x="1535831" y="2147970"/>
                  <a:pt x="1562512" y="2121288"/>
                  <a:pt x="1595424" y="2121288"/>
                </a:cubicBezTo>
                <a:cubicBezTo>
                  <a:pt x="1628336" y="2121288"/>
                  <a:pt x="1655017" y="2147970"/>
                  <a:pt x="1655017" y="2180882"/>
                </a:cubicBezTo>
                <a:cubicBezTo>
                  <a:pt x="1655017" y="2213794"/>
                  <a:pt x="1628336" y="2240474"/>
                  <a:pt x="1595424" y="2240474"/>
                </a:cubicBezTo>
                <a:cubicBezTo>
                  <a:pt x="1562512" y="2240474"/>
                  <a:pt x="1535831" y="2213794"/>
                  <a:pt x="1535831" y="2180882"/>
                </a:cubicBezTo>
                <a:close/>
                <a:moveTo>
                  <a:pt x="1535831" y="2440190"/>
                </a:moveTo>
                <a:cubicBezTo>
                  <a:pt x="1535831" y="2407278"/>
                  <a:pt x="1562512" y="2380598"/>
                  <a:pt x="1595424" y="2380598"/>
                </a:cubicBezTo>
                <a:cubicBezTo>
                  <a:pt x="1628336" y="2380598"/>
                  <a:pt x="1655017" y="2407278"/>
                  <a:pt x="1655017" y="2440190"/>
                </a:cubicBezTo>
                <a:cubicBezTo>
                  <a:pt x="1655017" y="2473102"/>
                  <a:pt x="1628336" y="2499784"/>
                  <a:pt x="1595424" y="2499784"/>
                </a:cubicBezTo>
                <a:cubicBezTo>
                  <a:pt x="1562512" y="2499784"/>
                  <a:pt x="1535831" y="2473102"/>
                  <a:pt x="1535831" y="2440190"/>
                </a:cubicBezTo>
                <a:close/>
                <a:moveTo>
                  <a:pt x="1535831" y="2699500"/>
                </a:moveTo>
                <a:cubicBezTo>
                  <a:pt x="1535831" y="2666588"/>
                  <a:pt x="1562512" y="2639906"/>
                  <a:pt x="1595424" y="2639906"/>
                </a:cubicBezTo>
                <a:cubicBezTo>
                  <a:pt x="1628336" y="2639906"/>
                  <a:pt x="1655017" y="2666588"/>
                  <a:pt x="1655017" y="2699500"/>
                </a:cubicBezTo>
                <a:cubicBezTo>
                  <a:pt x="1655017" y="2732412"/>
                  <a:pt x="1628336" y="2759092"/>
                  <a:pt x="1595424" y="2759092"/>
                </a:cubicBezTo>
                <a:cubicBezTo>
                  <a:pt x="1562512" y="2759092"/>
                  <a:pt x="1535831" y="2732412"/>
                  <a:pt x="1535831" y="2699500"/>
                </a:cubicBezTo>
                <a:close/>
                <a:moveTo>
                  <a:pt x="1535831" y="2958808"/>
                </a:moveTo>
                <a:cubicBezTo>
                  <a:pt x="1535831" y="2925896"/>
                  <a:pt x="1562512" y="2899216"/>
                  <a:pt x="1595424" y="2899216"/>
                </a:cubicBezTo>
                <a:cubicBezTo>
                  <a:pt x="1628336" y="2899216"/>
                  <a:pt x="1655017" y="2925896"/>
                  <a:pt x="1655017" y="2958808"/>
                </a:cubicBezTo>
                <a:cubicBezTo>
                  <a:pt x="1655017" y="2991719"/>
                  <a:pt x="1628336" y="3018401"/>
                  <a:pt x="1595424" y="3018401"/>
                </a:cubicBezTo>
                <a:cubicBezTo>
                  <a:pt x="1562512" y="3018401"/>
                  <a:pt x="1535831" y="2991719"/>
                  <a:pt x="1535831" y="2958808"/>
                </a:cubicBezTo>
                <a:close/>
                <a:moveTo>
                  <a:pt x="1535831" y="3248576"/>
                </a:moveTo>
                <a:cubicBezTo>
                  <a:pt x="1535831" y="3215664"/>
                  <a:pt x="1562512" y="3188983"/>
                  <a:pt x="1595424" y="3188983"/>
                </a:cubicBezTo>
                <a:cubicBezTo>
                  <a:pt x="1628336" y="3188983"/>
                  <a:pt x="1655017" y="3215664"/>
                  <a:pt x="1655017" y="3248576"/>
                </a:cubicBezTo>
                <a:cubicBezTo>
                  <a:pt x="1655017" y="3281488"/>
                  <a:pt x="1628336" y="3308169"/>
                  <a:pt x="1595424" y="3308169"/>
                </a:cubicBezTo>
                <a:cubicBezTo>
                  <a:pt x="1562512" y="3308169"/>
                  <a:pt x="1535831" y="3281488"/>
                  <a:pt x="1535831" y="3248576"/>
                </a:cubicBezTo>
                <a:close/>
                <a:moveTo>
                  <a:pt x="1226556" y="59594"/>
                </a:moveTo>
                <a:cubicBezTo>
                  <a:pt x="1226556" y="26682"/>
                  <a:pt x="1253237" y="0"/>
                  <a:pt x="1286149" y="0"/>
                </a:cubicBezTo>
                <a:cubicBezTo>
                  <a:pt x="1319061" y="0"/>
                  <a:pt x="1345742" y="26682"/>
                  <a:pt x="1345742" y="59594"/>
                </a:cubicBezTo>
                <a:cubicBezTo>
                  <a:pt x="1345742" y="92506"/>
                  <a:pt x="1319061" y="119186"/>
                  <a:pt x="1286149" y="119186"/>
                </a:cubicBezTo>
                <a:cubicBezTo>
                  <a:pt x="1253237" y="119186"/>
                  <a:pt x="1226556" y="92506"/>
                  <a:pt x="1226556" y="59594"/>
                </a:cubicBezTo>
                <a:close/>
                <a:moveTo>
                  <a:pt x="1226556" y="349362"/>
                </a:moveTo>
                <a:cubicBezTo>
                  <a:pt x="1226556" y="316450"/>
                  <a:pt x="1253237" y="289770"/>
                  <a:pt x="1286149" y="289770"/>
                </a:cubicBezTo>
                <a:cubicBezTo>
                  <a:pt x="1319061" y="289770"/>
                  <a:pt x="1345742" y="316450"/>
                  <a:pt x="1345742" y="349362"/>
                </a:cubicBezTo>
                <a:cubicBezTo>
                  <a:pt x="1345742" y="382274"/>
                  <a:pt x="1319061" y="408956"/>
                  <a:pt x="1286149" y="408956"/>
                </a:cubicBezTo>
                <a:cubicBezTo>
                  <a:pt x="1253237" y="408956"/>
                  <a:pt x="1226556" y="382274"/>
                  <a:pt x="1226556" y="349362"/>
                </a:cubicBezTo>
                <a:close/>
                <a:moveTo>
                  <a:pt x="1226556" y="608672"/>
                </a:moveTo>
                <a:cubicBezTo>
                  <a:pt x="1226556" y="575760"/>
                  <a:pt x="1253237" y="549078"/>
                  <a:pt x="1286149" y="549078"/>
                </a:cubicBezTo>
                <a:cubicBezTo>
                  <a:pt x="1319061" y="549078"/>
                  <a:pt x="1345742" y="575760"/>
                  <a:pt x="1345742" y="608672"/>
                </a:cubicBezTo>
                <a:cubicBezTo>
                  <a:pt x="1345742" y="641584"/>
                  <a:pt x="1319061" y="668264"/>
                  <a:pt x="1286149" y="668264"/>
                </a:cubicBezTo>
                <a:cubicBezTo>
                  <a:pt x="1253237" y="668264"/>
                  <a:pt x="1226556" y="641584"/>
                  <a:pt x="1226556" y="608672"/>
                </a:cubicBezTo>
                <a:close/>
                <a:moveTo>
                  <a:pt x="1226556" y="867980"/>
                </a:moveTo>
                <a:cubicBezTo>
                  <a:pt x="1226556" y="835068"/>
                  <a:pt x="1253237" y="808388"/>
                  <a:pt x="1286149" y="808388"/>
                </a:cubicBezTo>
                <a:cubicBezTo>
                  <a:pt x="1319061" y="808388"/>
                  <a:pt x="1345742" y="835068"/>
                  <a:pt x="1345742" y="867980"/>
                </a:cubicBezTo>
                <a:cubicBezTo>
                  <a:pt x="1345742" y="900892"/>
                  <a:pt x="1319061" y="927574"/>
                  <a:pt x="1286149" y="927574"/>
                </a:cubicBezTo>
                <a:cubicBezTo>
                  <a:pt x="1253237" y="927574"/>
                  <a:pt x="1226556" y="900892"/>
                  <a:pt x="1226556" y="867980"/>
                </a:cubicBezTo>
                <a:close/>
                <a:moveTo>
                  <a:pt x="1226556" y="1127290"/>
                </a:moveTo>
                <a:cubicBezTo>
                  <a:pt x="1226556" y="1094378"/>
                  <a:pt x="1253237" y="1067696"/>
                  <a:pt x="1286149" y="1067696"/>
                </a:cubicBezTo>
                <a:cubicBezTo>
                  <a:pt x="1319061" y="1067696"/>
                  <a:pt x="1345742" y="1094378"/>
                  <a:pt x="1345742" y="1127290"/>
                </a:cubicBezTo>
                <a:cubicBezTo>
                  <a:pt x="1345742" y="1160202"/>
                  <a:pt x="1319061" y="1186882"/>
                  <a:pt x="1286149" y="1186882"/>
                </a:cubicBezTo>
                <a:cubicBezTo>
                  <a:pt x="1253237" y="1186882"/>
                  <a:pt x="1226556" y="1160202"/>
                  <a:pt x="1226556" y="1127290"/>
                </a:cubicBezTo>
                <a:close/>
                <a:moveTo>
                  <a:pt x="1226556" y="1402954"/>
                </a:moveTo>
                <a:cubicBezTo>
                  <a:pt x="1226556" y="1370042"/>
                  <a:pt x="1253237" y="1343362"/>
                  <a:pt x="1286149" y="1343362"/>
                </a:cubicBezTo>
                <a:cubicBezTo>
                  <a:pt x="1319061" y="1343362"/>
                  <a:pt x="1345742" y="1370042"/>
                  <a:pt x="1345742" y="1402954"/>
                </a:cubicBezTo>
                <a:cubicBezTo>
                  <a:pt x="1345742" y="1435866"/>
                  <a:pt x="1319061" y="1462548"/>
                  <a:pt x="1286149" y="1462548"/>
                </a:cubicBezTo>
                <a:cubicBezTo>
                  <a:pt x="1253237" y="1462548"/>
                  <a:pt x="1226556" y="1435866"/>
                  <a:pt x="1226556" y="1402954"/>
                </a:cubicBezTo>
                <a:close/>
                <a:moveTo>
                  <a:pt x="1226556" y="1662264"/>
                </a:moveTo>
                <a:cubicBezTo>
                  <a:pt x="1226556" y="1629352"/>
                  <a:pt x="1253237" y="1602670"/>
                  <a:pt x="1286149" y="1602670"/>
                </a:cubicBezTo>
                <a:cubicBezTo>
                  <a:pt x="1319061" y="1602670"/>
                  <a:pt x="1345742" y="1629352"/>
                  <a:pt x="1345742" y="1662264"/>
                </a:cubicBezTo>
                <a:cubicBezTo>
                  <a:pt x="1345742" y="1695176"/>
                  <a:pt x="1319061" y="1721856"/>
                  <a:pt x="1286149" y="1721856"/>
                </a:cubicBezTo>
                <a:cubicBezTo>
                  <a:pt x="1253237" y="1721856"/>
                  <a:pt x="1226556" y="1695176"/>
                  <a:pt x="1226556" y="1662264"/>
                </a:cubicBezTo>
                <a:close/>
                <a:moveTo>
                  <a:pt x="1226556" y="1921572"/>
                </a:moveTo>
                <a:cubicBezTo>
                  <a:pt x="1226556" y="1888660"/>
                  <a:pt x="1253237" y="1861980"/>
                  <a:pt x="1286149" y="1861980"/>
                </a:cubicBezTo>
                <a:cubicBezTo>
                  <a:pt x="1319061" y="1861980"/>
                  <a:pt x="1345742" y="1888660"/>
                  <a:pt x="1345742" y="1921572"/>
                </a:cubicBezTo>
                <a:cubicBezTo>
                  <a:pt x="1345742" y="1954484"/>
                  <a:pt x="1319061" y="1981166"/>
                  <a:pt x="1286149" y="1981166"/>
                </a:cubicBezTo>
                <a:cubicBezTo>
                  <a:pt x="1253237" y="1981166"/>
                  <a:pt x="1226556" y="1954484"/>
                  <a:pt x="1226556" y="1921572"/>
                </a:cubicBezTo>
                <a:close/>
                <a:moveTo>
                  <a:pt x="1226556" y="2180882"/>
                </a:moveTo>
                <a:cubicBezTo>
                  <a:pt x="1226556" y="2147970"/>
                  <a:pt x="1253237" y="2121288"/>
                  <a:pt x="1286149" y="2121288"/>
                </a:cubicBezTo>
                <a:cubicBezTo>
                  <a:pt x="1319061" y="2121288"/>
                  <a:pt x="1345742" y="2147970"/>
                  <a:pt x="1345742" y="2180882"/>
                </a:cubicBezTo>
                <a:cubicBezTo>
                  <a:pt x="1345742" y="2213794"/>
                  <a:pt x="1319061" y="2240474"/>
                  <a:pt x="1286149" y="2240474"/>
                </a:cubicBezTo>
                <a:cubicBezTo>
                  <a:pt x="1253237" y="2240474"/>
                  <a:pt x="1226556" y="2213794"/>
                  <a:pt x="1226556" y="2180882"/>
                </a:cubicBezTo>
                <a:close/>
                <a:moveTo>
                  <a:pt x="1226556" y="2440190"/>
                </a:moveTo>
                <a:cubicBezTo>
                  <a:pt x="1226556" y="2407278"/>
                  <a:pt x="1253237" y="2380598"/>
                  <a:pt x="1286149" y="2380598"/>
                </a:cubicBezTo>
                <a:cubicBezTo>
                  <a:pt x="1319061" y="2380598"/>
                  <a:pt x="1345742" y="2407278"/>
                  <a:pt x="1345742" y="2440190"/>
                </a:cubicBezTo>
                <a:cubicBezTo>
                  <a:pt x="1345742" y="2473102"/>
                  <a:pt x="1319061" y="2499784"/>
                  <a:pt x="1286149" y="2499784"/>
                </a:cubicBezTo>
                <a:cubicBezTo>
                  <a:pt x="1253237" y="2499784"/>
                  <a:pt x="1226556" y="2473102"/>
                  <a:pt x="1226556" y="2440190"/>
                </a:cubicBezTo>
                <a:close/>
                <a:moveTo>
                  <a:pt x="1226556" y="2699500"/>
                </a:moveTo>
                <a:cubicBezTo>
                  <a:pt x="1226556" y="2666588"/>
                  <a:pt x="1253237" y="2639906"/>
                  <a:pt x="1286149" y="2639906"/>
                </a:cubicBezTo>
                <a:cubicBezTo>
                  <a:pt x="1319061" y="2639906"/>
                  <a:pt x="1345742" y="2666588"/>
                  <a:pt x="1345742" y="2699500"/>
                </a:cubicBezTo>
                <a:cubicBezTo>
                  <a:pt x="1345742" y="2732412"/>
                  <a:pt x="1319061" y="2759092"/>
                  <a:pt x="1286149" y="2759092"/>
                </a:cubicBezTo>
                <a:cubicBezTo>
                  <a:pt x="1253237" y="2759092"/>
                  <a:pt x="1226556" y="2732412"/>
                  <a:pt x="1226556" y="2699500"/>
                </a:cubicBezTo>
                <a:close/>
                <a:moveTo>
                  <a:pt x="1226556" y="2958808"/>
                </a:moveTo>
                <a:cubicBezTo>
                  <a:pt x="1226556" y="2925896"/>
                  <a:pt x="1253237" y="2899216"/>
                  <a:pt x="1286149" y="2899216"/>
                </a:cubicBezTo>
                <a:cubicBezTo>
                  <a:pt x="1319061" y="2899216"/>
                  <a:pt x="1345742" y="2925896"/>
                  <a:pt x="1345742" y="2958808"/>
                </a:cubicBezTo>
                <a:cubicBezTo>
                  <a:pt x="1345742" y="2991719"/>
                  <a:pt x="1319061" y="3018401"/>
                  <a:pt x="1286149" y="3018401"/>
                </a:cubicBezTo>
                <a:cubicBezTo>
                  <a:pt x="1253237" y="3018401"/>
                  <a:pt x="1226556" y="2991719"/>
                  <a:pt x="1226556" y="2958808"/>
                </a:cubicBezTo>
                <a:close/>
                <a:moveTo>
                  <a:pt x="1226556" y="3248576"/>
                </a:moveTo>
                <a:cubicBezTo>
                  <a:pt x="1226556" y="3215664"/>
                  <a:pt x="1253237" y="3188983"/>
                  <a:pt x="1286149" y="3188983"/>
                </a:cubicBezTo>
                <a:cubicBezTo>
                  <a:pt x="1319061" y="3188983"/>
                  <a:pt x="1345742" y="3215664"/>
                  <a:pt x="1345742" y="3248576"/>
                </a:cubicBezTo>
                <a:cubicBezTo>
                  <a:pt x="1345742" y="3281488"/>
                  <a:pt x="1319061" y="3308169"/>
                  <a:pt x="1286149" y="3308169"/>
                </a:cubicBezTo>
                <a:cubicBezTo>
                  <a:pt x="1253237" y="3308169"/>
                  <a:pt x="1226556" y="3281488"/>
                  <a:pt x="1226556" y="3248576"/>
                </a:cubicBezTo>
                <a:close/>
                <a:moveTo>
                  <a:pt x="922855" y="59594"/>
                </a:moveTo>
                <a:cubicBezTo>
                  <a:pt x="922855" y="26682"/>
                  <a:pt x="949536" y="0"/>
                  <a:pt x="982448" y="0"/>
                </a:cubicBezTo>
                <a:cubicBezTo>
                  <a:pt x="1015360" y="0"/>
                  <a:pt x="1042041" y="26682"/>
                  <a:pt x="1042041" y="59594"/>
                </a:cubicBezTo>
                <a:cubicBezTo>
                  <a:pt x="1042041" y="92506"/>
                  <a:pt x="1015360" y="119186"/>
                  <a:pt x="982448" y="119186"/>
                </a:cubicBezTo>
                <a:cubicBezTo>
                  <a:pt x="949536" y="119186"/>
                  <a:pt x="922855" y="92506"/>
                  <a:pt x="922855" y="59594"/>
                </a:cubicBezTo>
                <a:close/>
                <a:moveTo>
                  <a:pt x="922855" y="349362"/>
                </a:moveTo>
                <a:cubicBezTo>
                  <a:pt x="922855" y="316450"/>
                  <a:pt x="949536" y="289770"/>
                  <a:pt x="982448" y="289770"/>
                </a:cubicBezTo>
                <a:cubicBezTo>
                  <a:pt x="1015360" y="289770"/>
                  <a:pt x="1042041" y="316450"/>
                  <a:pt x="1042041" y="349362"/>
                </a:cubicBezTo>
                <a:cubicBezTo>
                  <a:pt x="1042041" y="382274"/>
                  <a:pt x="1015360" y="408956"/>
                  <a:pt x="982448" y="408956"/>
                </a:cubicBezTo>
                <a:cubicBezTo>
                  <a:pt x="949536" y="408956"/>
                  <a:pt x="922855" y="382274"/>
                  <a:pt x="922855" y="349362"/>
                </a:cubicBezTo>
                <a:close/>
                <a:moveTo>
                  <a:pt x="922855" y="608672"/>
                </a:moveTo>
                <a:cubicBezTo>
                  <a:pt x="922855" y="575760"/>
                  <a:pt x="949536" y="549078"/>
                  <a:pt x="982448" y="549078"/>
                </a:cubicBezTo>
                <a:cubicBezTo>
                  <a:pt x="1015360" y="549078"/>
                  <a:pt x="1042041" y="575760"/>
                  <a:pt x="1042041" y="608672"/>
                </a:cubicBezTo>
                <a:cubicBezTo>
                  <a:pt x="1042041" y="641584"/>
                  <a:pt x="1015360" y="668264"/>
                  <a:pt x="982448" y="668264"/>
                </a:cubicBezTo>
                <a:cubicBezTo>
                  <a:pt x="949536" y="668264"/>
                  <a:pt x="922855" y="641584"/>
                  <a:pt x="922855" y="608672"/>
                </a:cubicBezTo>
                <a:close/>
                <a:moveTo>
                  <a:pt x="922855" y="867980"/>
                </a:moveTo>
                <a:cubicBezTo>
                  <a:pt x="922855" y="835068"/>
                  <a:pt x="949536" y="808388"/>
                  <a:pt x="982448" y="808388"/>
                </a:cubicBezTo>
                <a:cubicBezTo>
                  <a:pt x="1015360" y="808388"/>
                  <a:pt x="1042041" y="835068"/>
                  <a:pt x="1042041" y="867980"/>
                </a:cubicBezTo>
                <a:cubicBezTo>
                  <a:pt x="1042041" y="900892"/>
                  <a:pt x="1015360" y="927574"/>
                  <a:pt x="982448" y="927574"/>
                </a:cubicBezTo>
                <a:cubicBezTo>
                  <a:pt x="949536" y="927574"/>
                  <a:pt x="922855" y="900892"/>
                  <a:pt x="922855" y="867980"/>
                </a:cubicBezTo>
                <a:close/>
                <a:moveTo>
                  <a:pt x="922855" y="1127290"/>
                </a:moveTo>
                <a:cubicBezTo>
                  <a:pt x="922855" y="1094378"/>
                  <a:pt x="949536" y="1067696"/>
                  <a:pt x="982448" y="1067696"/>
                </a:cubicBezTo>
                <a:cubicBezTo>
                  <a:pt x="1015360" y="1067696"/>
                  <a:pt x="1042041" y="1094378"/>
                  <a:pt x="1042041" y="1127290"/>
                </a:cubicBezTo>
                <a:cubicBezTo>
                  <a:pt x="1042041" y="1160202"/>
                  <a:pt x="1015360" y="1186882"/>
                  <a:pt x="982448" y="1186882"/>
                </a:cubicBezTo>
                <a:cubicBezTo>
                  <a:pt x="949536" y="1186882"/>
                  <a:pt x="922855" y="1160202"/>
                  <a:pt x="922855" y="1127290"/>
                </a:cubicBezTo>
                <a:close/>
                <a:moveTo>
                  <a:pt x="922855" y="1402954"/>
                </a:moveTo>
                <a:cubicBezTo>
                  <a:pt x="922855" y="1370042"/>
                  <a:pt x="949536" y="1343362"/>
                  <a:pt x="982448" y="1343362"/>
                </a:cubicBezTo>
                <a:cubicBezTo>
                  <a:pt x="1015360" y="1343362"/>
                  <a:pt x="1042041" y="1370042"/>
                  <a:pt x="1042041" y="1402954"/>
                </a:cubicBezTo>
                <a:cubicBezTo>
                  <a:pt x="1042041" y="1435866"/>
                  <a:pt x="1015360" y="1462548"/>
                  <a:pt x="982448" y="1462548"/>
                </a:cubicBezTo>
                <a:cubicBezTo>
                  <a:pt x="949536" y="1462548"/>
                  <a:pt x="922855" y="1435866"/>
                  <a:pt x="922855" y="1402954"/>
                </a:cubicBezTo>
                <a:close/>
                <a:moveTo>
                  <a:pt x="922855" y="1662264"/>
                </a:moveTo>
                <a:cubicBezTo>
                  <a:pt x="922855" y="1629352"/>
                  <a:pt x="949536" y="1602670"/>
                  <a:pt x="982448" y="1602670"/>
                </a:cubicBezTo>
                <a:cubicBezTo>
                  <a:pt x="1015360" y="1602670"/>
                  <a:pt x="1042041" y="1629352"/>
                  <a:pt x="1042041" y="1662264"/>
                </a:cubicBezTo>
                <a:cubicBezTo>
                  <a:pt x="1042041" y="1695176"/>
                  <a:pt x="1015360" y="1721856"/>
                  <a:pt x="982448" y="1721856"/>
                </a:cubicBezTo>
                <a:cubicBezTo>
                  <a:pt x="949536" y="1721856"/>
                  <a:pt x="922855" y="1695176"/>
                  <a:pt x="922855" y="1662264"/>
                </a:cubicBezTo>
                <a:close/>
                <a:moveTo>
                  <a:pt x="922855" y="1921572"/>
                </a:moveTo>
                <a:cubicBezTo>
                  <a:pt x="922855" y="1888660"/>
                  <a:pt x="949536" y="1861980"/>
                  <a:pt x="982448" y="1861980"/>
                </a:cubicBezTo>
                <a:cubicBezTo>
                  <a:pt x="1015360" y="1861980"/>
                  <a:pt x="1042041" y="1888660"/>
                  <a:pt x="1042041" y="1921572"/>
                </a:cubicBezTo>
                <a:cubicBezTo>
                  <a:pt x="1042041" y="1954484"/>
                  <a:pt x="1015360" y="1981166"/>
                  <a:pt x="982448" y="1981166"/>
                </a:cubicBezTo>
                <a:cubicBezTo>
                  <a:pt x="949536" y="1981166"/>
                  <a:pt x="922855" y="1954484"/>
                  <a:pt x="922855" y="1921572"/>
                </a:cubicBezTo>
                <a:close/>
                <a:moveTo>
                  <a:pt x="922855" y="2180882"/>
                </a:moveTo>
                <a:cubicBezTo>
                  <a:pt x="922855" y="2147970"/>
                  <a:pt x="949536" y="2121288"/>
                  <a:pt x="982448" y="2121288"/>
                </a:cubicBezTo>
                <a:cubicBezTo>
                  <a:pt x="1015360" y="2121288"/>
                  <a:pt x="1042041" y="2147970"/>
                  <a:pt x="1042041" y="2180882"/>
                </a:cubicBezTo>
                <a:cubicBezTo>
                  <a:pt x="1042041" y="2213794"/>
                  <a:pt x="1015360" y="2240474"/>
                  <a:pt x="982448" y="2240474"/>
                </a:cubicBezTo>
                <a:cubicBezTo>
                  <a:pt x="949536" y="2240474"/>
                  <a:pt x="922855" y="2213794"/>
                  <a:pt x="922855" y="2180882"/>
                </a:cubicBezTo>
                <a:close/>
                <a:moveTo>
                  <a:pt x="922855" y="2440190"/>
                </a:moveTo>
                <a:cubicBezTo>
                  <a:pt x="922855" y="2407278"/>
                  <a:pt x="949536" y="2380598"/>
                  <a:pt x="982448" y="2380598"/>
                </a:cubicBezTo>
                <a:cubicBezTo>
                  <a:pt x="1015360" y="2380598"/>
                  <a:pt x="1042041" y="2407278"/>
                  <a:pt x="1042041" y="2440190"/>
                </a:cubicBezTo>
                <a:cubicBezTo>
                  <a:pt x="1042041" y="2473102"/>
                  <a:pt x="1015360" y="2499784"/>
                  <a:pt x="982448" y="2499784"/>
                </a:cubicBezTo>
                <a:cubicBezTo>
                  <a:pt x="949536" y="2499784"/>
                  <a:pt x="922855" y="2473102"/>
                  <a:pt x="922855" y="2440190"/>
                </a:cubicBezTo>
                <a:close/>
                <a:moveTo>
                  <a:pt x="922855" y="2699500"/>
                </a:moveTo>
                <a:cubicBezTo>
                  <a:pt x="922855" y="2666588"/>
                  <a:pt x="949536" y="2639906"/>
                  <a:pt x="982448" y="2639906"/>
                </a:cubicBezTo>
                <a:cubicBezTo>
                  <a:pt x="1015360" y="2639906"/>
                  <a:pt x="1042041" y="2666588"/>
                  <a:pt x="1042041" y="2699500"/>
                </a:cubicBezTo>
                <a:cubicBezTo>
                  <a:pt x="1042041" y="2732412"/>
                  <a:pt x="1015360" y="2759092"/>
                  <a:pt x="982448" y="2759092"/>
                </a:cubicBezTo>
                <a:cubicBezTo>
                  <a:pt x="949536" y="2759092"/>
                  <a:pt x="922855" y="2732412"/>
                  <a:pt x="922855" y="2699500"/>
                </a:cubicBezTo>
                <a:close/>
                <a:moveTo>
                  <a:pt x="922855" y="2958808"/>
                </a:moveTo>
                <a:cubicBezTo>
                  <a:pt x="922855" y="2925896"/>
                  <a:pt x="949536" y="2899216"/>
                  <a:pt x="982448" y="2899216"/>
                </a:cubicBezTo>
                <a:cubicBezTo>
                  <a:pt x="1015360" y="2899216"/>
                  <a:pt x="1042041" y="2925896"/>
                  <a:pt x="1042041" y="2958808"/>
                </a:cubicBezTo>
                <a:cubicBezTo>
                  <a:pt x="1042041" y="2991719"/>
                  <a:pt x="1015360" y="3018401"/>
                  <a:pt x="982448" y="3018401"/>
                </a:cubicBezTo>
                <a:cubicBezTo>
                  <a:pt x="949536" y="3018401"/>
                  <a:pt x="922855" y="2991719"/>
                  <a:pt x="922855" y="2958808"/>
                </a:cubicBezTo>
                <a:close/>
                <a:moveTo>
                  <a:pt x="922855" y="3248576"/>
                </a:moveTo>
                <a:cubicBezTo>
                  <a:pt x="922855" y="3215664"/>
                  <a:pt x="949536" y="3188983"/>
                  <a:pt x="982448" y="3188983"/>
                </a:cubicBezTo>
                <a:cubicBezTo>
                  <a:pt x="1015360" y="3188983"/>
                  <a:pt x="1042041" y="3215664"/>
                  <a:pt x="1042041" y="3248576"/>
                </a:cubicBezTo>
                <a:cubicBezTo>
                  <a:pt x="1042041" y="3281488"/>
                  <a:pt x="1015360" y="3308169"/>
                  <a:pt x="982448" y="3308169"/>
                </a:cubicBezTo>
                <a:cubicBezTo>
                  <a:pt x="949536" y="3308169"/>
                  <a:pt x="922855" y="3281488"/>
                  <a:pt x="922855" y="3248576"/>
                </a:cubicBezTo>
                <a:close/>
                <a:moveTo>
                  <a:pt x="616065" y="59594"/>
                </a:moveTo>
                <a:cubicBezTo>
                  <a:pt x="616065" y="26682"/>
                  <a:pt x="642746" y="0"/>
                  <a:pt x="675658" y="0"/>
                </a:cubicBezTo>
                <a:cubicBezTo>
                  <a:pt x="708570" y="0"/>
                  <a:pt x="735251" y="26682"/>
                  <a:pt x="735251" y="59594"/>
                </a:cubicBezTo>
                <a:cubicBezTo>
                  <a:pt x="735251" y="92506"/>
                  <a:pt x="708570" y="119186"/>
                  <a:pt x="675658" y="119186"/>
                </a:cubicBezTo>
                <a:cubicBezTo>
                  <a:pt x="642746" y="119186"/>
                  <a:pt x="616065" y="92506"/>
                  <a:pt x="616065" y="59594"/>
                </a:cubicBezTo>
                <a:close/>
                <a:moveTo>
                  <a:pt x="616065" y="349362"/>
                </a:moveTo>
                <a:cubicBezTo>
                  <a:pt x="616065" y="316450"/>
                  <a:pt x="642746" y="289770"/>
                  <a:pt x="675658" y="289770"/>
                </a:cubicBezTo>
                <a:cubicBezTo>
                  <a:pt x="708570" y="289770"/>
                  <a:pt x="735251" y="316450"/>
                  <a:pt x="735251" y="349362"/>
                </a:cubicBezTo>
                <a:cubicBezTo>
                  <a:pt x="735251" y="382274"/>
                  <a:pt x="708570" y="408956"/>
                  <a:pt x="675658" y="408956"/>
                </a:cubicBezTo>
                <a:cubicBezTo>
                  <a:pt x="642746" y="408956"/>
                  <a:pt x="616065" y="382274"/>
                  <a:pt x="616065" y="349362"/>
                </a:cubicBezTo>
                <a:close/>
                <a:moveTo>
                  <a:pt x="616065" y="608672"/>
                </a:moveTo>
                <a:cubicBezTo>
                  <a:pt x="616065" y="575760"/>
                  <a:pt x="642746" y="549078"/>
                  <a:pt x="675658" y="549078"/>
                </a:cubicBezTo>
                <a:cubicBezTo>
                  <a:pt x="708570" y="549078"/>
                  <a:pt x="735251" y="575760"/>
                  <a:pt x="735251" y="608672"/>
                </a:cubicBezTo>
                <a:cubicBezTo>
                  <a:pt x="735251" y="641584"/>
                  <a:pt x="708570" y="668264"/>
                  <a:pt x="675658" y="668264"/>
                </a:cubicBezTo>
                <a:cubicBezTo>
                  <a:pt x="642746" y="668264"/>
                  <a:pt x="616065" y="641584"/>
                  <a:pt x="616065" y="608672"/>
                </a:cubicBezTo>
                <a:close/>
                <a:moveTo>
                  <a:pt x="616065" y="867980"/>
                </a:moveTo>
                <a:cubicBezTo>
                  <a:pt x="616065" y="835068"/>
                  <a:pt x="642746" y="808388"/>
                  <a:pt x="675658" y="808388"/>
                </a:cubicBezTo>
                <a:cubicBezTo>
                  <a:pt x="708570" y="808388"/>
                  <a:pt x="735251" y="835068"/>
                  <a:pt x="735251" y="867980"/>
                </a:cubicBezTo>
                <a:cubicBezTo>
                  <a:pt x="735251" y="900892"/>
                  <a:pt x="708570" y="927574"/>
                  <a:pt x="675658" y="927574"/>
                </a:cubicBezTo>
                <a:cubicBezTo>
                  <a:pt x="642746" y="927574"/>
                  <a:pt x="616065" y="900892"/>
                  <a:pt x="616065" y="867980"/>
                </a:cubicBezTo>
                <a:close/>
                <a:moveTo>
                  <a:pt x="616065" y="1127290"/>
                </a:moveTo>
                <a:cubicBezTo>
                  <a:pt x="616065" y="1094378"/>
                  <a:pt x="642746" y="1067696"/>
                  <a:pt x="675658" y="1067696"/>
                </a:cubicBezTo>
                <a:cubicBezTo>
                  <a:pt x="708570" y="1067696"/>
                  <a:pt x="735251" y="1094378"/>
                  <a:pt x="735251" y="1127290"/>
                </a:cubicBezTo>
                <a:cubicBezTo>
                  <a:pt x="735251" y="1160202"/>
                  <a:pt x="708570" y="1186882"/>
                  <a:pt x="675658" y="1186882"/>
                </a:cubicBezTo>
                <a:cubicBezTo>
                  <a:pt x="642746" y="1186882"/>
                  <a:pt x="616065" y="1160202"/>
                  <a:pt x="616065" y="1127290"/>
                </a:cubicBezTo>
                <a:close/>
                <a:moveTo>
                  <a:pt x="616065" y="1402954"/>
                </a:moveTo>
                <a:cubicBezTo>
                  <a:pt x="616065" y="1370042"/>
                  <a:pt x="642746" y="1343362"/>
                  <a:pt x="675658" y="1343362"/>
                </a:cubicBezTo>
                <a:cubicBezTo>
                  <a:pt x="708570" y="1343362"/>
                  <a:pt x="735251" y="1370042"/>
                  <a:pt x="735251" y="1402954"/>
                </a:cubicBezTo>
                <a:cubicBezTo>
                  <a:pt x="735251" y="1435866"/>
                  <a:pt x="708570" y="1462548"/>
                  <a:pt x="675658" y="1462548"/>
                </a:cubicBezTo>
                <a:cubicBezTo>
                  <a:pt x="642746" y="1462548"/>
                  <a:pt x="616065" y="1435866"/>
                  <a:pt x="616065" y="1402954"/>
                </a:cubicBezTo>
                <a:close/>
                <a:moveTo>
                  <a:pt x="616065" y="1662264"/>
                </a:moveTo>
                <a:cubicBezTo>
                  <a:pt x="616065" y="1629352"/>
                  <a:pt x="642746" y="1602670"/>
                  <a:pt x="675658" y="1602670"/>
                </a:cubicBezTo>
                <a:cubicBezTo>
                  <a:pt x="708570" y="1602670"/>
                  <a:pt x="735251" y="1629352"/>
                  <a:pt x="735251" y="1662264"/>
                </a:cubicBezTo>
                <a:cubicBezTo>
                  <a:pt x="735251" y="1695176"/>
                  <a:pt x="708570" y="1721856"/>
                  <a:pt x="675658" y="1721856"/>
                </a:cubicBezTo>
                <a:cubicBezTo>
                  <a:pt x="642746" y="1721856"/>
                  <a:pt x="616065" y="1695176"/>
                  <a:pt x="616065" y="1662264"/>
                </a:cubicBezTo>
                <a:close/>
                <a:moveTo>
                  <a:pt x="616065" y="1921572"/>
                </a:moveTo>
                <a:cubicBezTo>
                  <a:pt x="616065" y="1888660"/>
                  <a:pt x="642746" y="1861980"/>
                  <a:pt x="675658" y="1861980"/>
                </a:cubicBezTo>
                <a:cubicBezTo>
                  <a:pt x="708570" y="1861980"/>
                  <a:pt x="735251" y="1888660"/>
                  <a:pt x="735251" y="1921572"/>
                </a:cubicBezTo>
                <a:cubicBezTo>
                  <a:pt x="735251" y="1954484"/>
                  <a:pt x="708570" y="1981166"/>
                  <a:pt x="675658" y="1981166"/>
                </a:cubicBezTo>
                <a:cubicBezTo>
                  <a:pt x="642746" y="1981166"/>
                  <a:pt x="616065" y="1954484"/>
                  <a:pt x="616065" y="1921572"/>
                </a:cubicBezTo>
                <a:close/>
                <a:moveTo>
                  <a:pt x="616065" y="2180882"/>
                </a:moveTo>
                <a:cubicBezTo>
                  <a:pt x="616065" y="2147970"/>
                  <a:pt x="642746" y="2121288"/>
                  <a:pt x="675658" y="2121288"/>
                </a:cubicBezTo>
                <a:cubicBezTo>
                  <a:pt x="708570" y="2121288"/>
                  <a:pt x="735251" y="2147970"/>
                  <a:pt x="735251" y="2180882"/>
                </a:cubicBezTo>
                <a:cubicBezTo>
                  <a:pt x="735251" y="2213794"/>
                  <a:pt x="708570" y="2240474"/>
                  <a:pt x="675658" y="2240474"/>
                </a:cubicBezTo>
                <a:cubicBezTo>
                  <a:pt x="642746" y="2240474"/>
                  <a:pt x="616065" y="2213794"/>
                  <a:pt x="616065" y="2180882"/>
                </a:cubicBezTo>
                <a:close/>
                <a:moveTo>
                  <a:pt x="616065" y="2440190"/>
                </a:moveTo>
                <a:cubicBezTo>
                  <a:pt x="616065" y="2407278"/>
                  <a:pt x="642746" y="2380598"/>
                  <a:pt x="675658" y="2380598"/>
                </a:cubicBezTo>
                <a:cubicBezTo>
                  <a:pt x="708570" y="2380598"/>
                  <a:pt x="735251" y="2407278"/>
                  <a:pt x="735251" y="2440190"/>
                </a:cubicBezTo>
                <a:cubicBezTo>
                  <a:pt x="735251" y="2473102"/>
                  <a:pt x="708570" y="2499784"/>
                  <a:pt x="675658" y="2499784"/>
                </a:cubicBezTo>
                <a:cubicBezTo>
                  <a:pt x="642746" y="2499784"/>
                  <a:pt x="616065" y="2473102"/>
                  <a:pt x="616065" y="2440190"/>
                </a:cubicBezTo>
                <a:close/>
                <a:moveTo>
                  <a:pt x="616065" y="2699500"/>
                </a:moveTo>
                <a:cubicBezTo>
                  <a:pt x="616065" y="2666588"/>
                  <a:pt x="642746" y="2639906"/>
                  <a:pt x="675658" y="2639906"/>
                </a:cubicBezTo>
                <a:cubicBezTo>
                  <a:pt x="708570" y="2639906"/>
                  <a:pt x="735251" y="2666588"/>
                  <a:pt x="735251" y="2699500"/>
                </a:cubicBezTo>
                <a:cubicBezTo>
                  <a:pt x="735251" y="2732412"/>
                  <a:pt x="708570" y="2759092"/>
                  <a:pt x="675658" y="2759092"/>
                </a:cubicBezTo>
                <a:cubicBezTo>
                  <a:pt x="642746" y="2759092"/>
                  <a:pt x="616065" y="2732412"/>
                  <a:pt x="616065" y="2699500"/>
                </a:cubicBezTo>
                <a:close/>
                <a:moveTo>
                  <a:pt x="616065" y="2958808"/>
                </a:moveTo>
                <a:cubicBezTo>
                  <a:pt x="616065" y="2925896"/>
                  <a:pt x="642746" y="2899216"/>
                  <a:pt x="675658" y="2899216"/>
                </a:cubicBezTo>
                <a:cubicBezTo>
                  <a:pt x="708570" y="2899216"/>
                  <a:pt x="735251" y="2925896"/>
                  <a:pt x="735251" y="2958808"/>
                </a:cubicBezTo>
                <a:cubicBezTo>
                  <a:pt x="735251" y="2991719"/>
                  <a:pt x="708570" y="3018401"/>
                  <a:pt x="675658" y="3018401"/>
                </a:cubicBezTo>
                <a:cubicBezTo>
                  <a:pt x="642746" y="3018401"/>
                  <a:pt x="616065" y="2991719"/>
                  <a:pt x="616065" y="2958808"/>
                </a:cubicBezTo>
                <a:close/>
                <a:moveTo>
                  <a:pt x="616065" y="3248576"/>
                </a:moveTo>
                <a:cubicBezTo>
                  <a:pt x="616065" y="3215664"/>
                  <a:pt x="642746" y="3188983"/>
                  <a:pt x="675658" y="3188983"/>
                </a:cubicBezTo>
                <a:cubicBezTo>
                  <a:pt x="708570" y="3188983"/>
                  <a:pt x="735251" y="3215664"/>
                  <a:pt x="735251" y="3248576"/>
                </a:cubicBezTo>
                <a:cubicBezTo>
                  <a:pt x="735251" y="3281488"/>
                  <a:pt x="708570" y="3308169"/>
                  <a:pt x="675658" y="3308169"/>
                </a:cubicBezTo>
                <a:cubicBezTo>
                  <a:pt x="642746" y="3308169"/>
                  <a:pt x="616065" y="3281488"/>
                  <a:pt x="616065" y="3248576"/>
                </a:cubicBezTo>
                <a:close/>
                <a:moveTo>
                  <a:pt x="309275" y="59594"/>
                </a:moveTo>
                <a:cubicBezTo>
                  <a:pt x="309275" y="26682"/>
                  <a:pt x="335956" y="0"/>
                  <a:pt x="368868" y="0"/>
                </a:cubicBezTo>
                <a:cubicBezTo>
                  <a:pt x="401780" y="0"/>
                  <a:pt x="428461" y="26682"/>
                  <a:pt x="428461" y="59594"/>
                </a:cubicBezTo>
                <a:cubicBezTo>
                  <a:pt x="428461" y="92506"/>
                  <a:pt x="401780" y="119186"/>
                  <a:pt x="368868" y="119186"/>
                </a:cubicBezTo>
                <a:cubicBezTo>
                  <a:pt x="335956" y="119186"/>
                  <a:pt x="309275" y="92506"/>
                  <a:pt x="309275" y="59594"/>
                </a:cubicBezTo>
                <a:close/>
                <a:moveTo>
                  <a:pt x="309275" y="349362"/>
                </a:moveTo>
                <a:cubicBezTo>
                  <a:pt x="309275" y="316450"/>
                  <a:pt x="335956" y="289770"/>
                  <a:pt x="368868" y="289770"/>
                </a:cubicBezTo>
                <a:cubicBezTo>
                  <a:pt x="401780" y="289770"/>
                  <a:pt x="428461" y="316450"/>
                  <a:pt x="428461" y="349362"/>
                </a:cubicBezTo>
                <a:cubicBezTo>
                  <a:pt x="428461" y="382274"/>
                  <a:pt x="401780" y="408956"/>
                  <a:pt x="368868" y="408956"/>
                </a:cubicBezTo>
                <a:cubicBezTo>
                  <a:pt x="335956" y="408956"/>
                  <a:pt x="309275" y="382274"/>
                  <a:pt x="309275" y="349362"/>
                </a:cubicBezTo>
                <a:close/>
                <a:moveTo>
                  <a:pt x="309275" y="608672"/>
                </a:moveTo>
                <a:cubicBezTo>
                  <a:pt x="309275" y="575760"/>
                  <a:pt x="335956" y="549078"/>
                  <a:pt x="368868" y="549078"/>
                </a:cubicBezTo>
                <a:cubicBezTo>
                  <a:pt x="401780" y="549078"/>
                  <a:pt x="428461" y="575760"/>
                  <a:pt x="428461" y="608672"/>
                </a:cubicBezTo>
                <a:cubicBezTo>
                  <a:pt x="428461" y="641584"/>
                  <a:pt x="401780" y="668264"/>
                  <a:pt x="368868" y="668264"/>
                </a:cubicBezTo>
                <a:cubicBezTo>
                  <a:pt x="335956" y="668264"/>
                  <a:pt x="309275" y="641584"/>
                  <a:pt x="309275" y="608672"/>
                </a:cubicBezTo>
                <a:close/>
                <a:moveTo>
                  <a:pt x="309275" y="867980"/>
                </a:moveTo>
                <a:cubicBezTo>
                  <a:pt x="309275" y="835068"/>
                  <a:pt x="335956" y="808388"/>
                  <a:pt x="368868" y="808388"/>
                </a:cubicBezTo>
                <a:cubicBezTo>
                  <a:pt x="401780" y="808388"/>
                  <a:pt x="428461" y="835068"/>
                  <a:pt x="428461" y="867980"/>
                </a:cubicBezTo>
                <a:cubicBezTo>
                  <a:pt x="428461" y="900892"/>
                  <a:pt x="401780" y="927574"/>
                  <a:pt x="368868" y="927574"/>
                </a:cubicBezTo>
                <a:cubicBezTo>
                  <a:pt x="335956" y="927574"/>
                  <a:pt x="309275" y="900892"/>
                  <a:pt x="309275" y="867980"/>
                </a:cubicBezTo>
                <a:close/>
                <a:moveTo>
                  <a:pt x="309275" y="1127290"/>
                </a:moveTo>
                <a:cubicBezTo>
                  <a:pt x="309275" y="1094378"/>
                  <a:pt x="335956" y="1067696"/>
                  <a:pt x="368868" y="1067696"/>
                </a:cubicBezTo>
                <a:cubicBezTo>
                  <a:pt x="401780" y="1067696"/>
                  <a:pt x="428461" y="1094378"/>
                  <a:pt x="428461" y="1127290"/>
                </a:cubicBezTo>
                <a:cubicBezTo>
                  <a:pt x="428461" y="1160202"/>
                  <a:pt x="401780" y="1186882"/>
                  <a:pt x="368868" y="1186882"/>
                </a:cubicBezTo>
                <a:cubicBezTo>
                  <a:pt x="335956" y="1186882"/>
                  <a:pt x="309275" y="1160202"/>
                  <a:pt x="309275" y="1127290"/>
                </a:cubicBezTo>
                <a:close/>
                <a:moveTo>
                  <a:pt x="309275" y="1402954"/>
                </a:moveTo>
                <a:cubicBezTo>
                  <a:pt x="309275" y="1370042"/>
                  <a:pt x="335956" y="1343362"/>
                  <a:pt x="368868" y="1343362"/>
                </a:cubicBezTo>
                <a:cubicBezTo>
                  <a:pt x="401780" y="1343362"/>
                  <a:pt x="428461" y="1370042"/>
                  <a:pt x="428461" y="1402954"/>
                </a:cubicBezTo>
                <a:cubicBezTo>
                  <a:pt x="428461" y="1435866"/>
                  <a:pt x="401780" y="1462548"/>
                  <a:pt x="368868" y="1462548"/>
                </a:cubicBezTo>
                <a:cubicBezTo>
                  <a:pt x="335956" y="1462548"/>
                  <a:pt x="309275" y="1435866"/>
                  <a:pt x="309275" y="1402954"/>
                </a:cubicBezTo>
                <a:close/>
                <a:moveTo>
                  <a:pt x="309275" y="1662264"/>
                </a:moveTo>
                <a:cubicBezTo>
                  <a:pt x="309275" y="1629352"/>
                  <a:pt x="335956" y="1602670"/>
                  <a:pt x="368868" y="1602670"/>
                </a:cubicBezTo>
                <a:cubicBezTo>
                  <a:pt x="401780" y="1602670"/>
                  <a:pt x="428461" y="1629352"/>
                  <a:pt x="428461" y="1662264"/>
                </a:cubicBezTo>
                <a:cubicBezTo>
                  <a:pt x="428461" y="1695176"/>
                  <a:pt x="401780" y="1721856"/>
                  <a:pt x="368868" y="1721856"/>
                </a:cubicBezTo>
                <a:cubicBezTo>
                  <a:pt x="335956" y="1721856"/>
                  <a:pt x="309275" y="1695176"/>
                  <a:pt x="309275" y="1662264"/>
                </a:cubicBezTo>
                <a:close/>
                <a:moveTo>
                  <a:pt x="309275" y="1921572"/>
                </a:moveTo>
                <a:cubicBezTo>
                  <a:pt x="309275" y="1888660"/>
                  <a:pt x="335956" y="1861980"/>
                  <a:pt x="368868" y="1861980"/>
                </a:cubicBezTo>
                <a:cubicBezTo>
                  <a:pt x="401780" y="1861980"/>
                  <a:pt x="428461" y="1888660"/>
                  <a:pt x="428461" y="1921572"/>
                </a:cubicBezTo>
                <a:cubicBezTo>
                  <a:pt x="428461" y="1954484"/>
                  <a:pt x="401780" y="1981166"/>
                  <a:pt x="368868" y="1981166"/>
                </a:cubicBezTo>
                <a:cubicBezTo>
                  <a:pt x="335956" y="1981166"/>
                  <a:pt x="309275" y="1954484"/>
                  <a:pt x="309275" y="1921572"/>
                </a:cubicBezTo>
                <a:close/>
                <a:moveTo>
                  <a:pt x="309275" y="2180882"/>
                </a:moveTo>
                <a:cubicBezTo>
                  <a:pt x="309275" y="2147970"/>
                  <a:pt x="335956" y="2121288"/>
                  <a:pt x="368868" y="2121288"/>
                </a:cubicBezTo>
                <a:cubicBezTo>
                  <a:pt x="401780" y="2121288"/>
                  <a:pt x="428461" y="2147970"/>
                  <a:pt x="428461" y="2180882"/>
                </a:cubicBezTo>
                <a:cubicBezTo>
                  <a:pt x="428461" y="2213794"/>
                  <a:pt x="401780" y="2240474"/>
                  <a:pt x="368868" y="2240474"/>
                </a:cubicBezTo>
                <a:cubicBezTo>
                  <a:pt x="335956" y="2240474"/>
                  <a:pt x="309275" y="2213794"/>
                  <a:pt x="309275" y="2180882"/>
                </a:cubicBezTo>
                <a:close/>
                <a:moveTo>
                  <a:pt x="309275" y="2440190"/>
                </a:moveTo>
                <a:cubicBezTo>
                  <a:pt x="309275" y="2407278"/>
                  <a:pt x="335956" y="2380598"/>
                  <a:pt x="368868" y="2380598"/>
                </a:cubicBezTo>
                <a:cubicBezTo>
                  <a:pt x="401780" y="2380598"/>
                  <a:pt x="428461" y="2407278"/>
                  <a:pt x="428461" y="2440190"/>
                </a:cubicBezTo>
                <a:cubicBezTo>
                  <a:pt x="428461" y="2473102"/>
                  <a:pt x="401780" y="2499784"/>
                  <a:pt x="368868" y="2499784"/>
                </a:cubicBezTo>
                <a:cubicBezTo>
                  <a:pt x="335956" y="2499784"/>
                  <a:pt x="309275" y="2473102"/>
                  <a:pt x="309275" y="2440190"/>
                </a:cubicBezTo>
                <a:close/>
                <a:moveTo>
                  <a:pt x="309275" y="2699500"/>
                </a:moveTo>
                <a:cubicBezTo>
                  <a:pt x="309275" y="2666588"/>
                  <a:pt x="335956" y="2639906"/>
                  <a:pt x="368868" y="2639906"/>
                </a:cubicBezTo>
                <a:cubicBezTo>
                  <a:pt x="401780" y="2639906"/>
                  <a:pt x="428461" y="2666588"/>
                  <a:pt x="428461" y="2699500"/>
                </a:cubicBezTo>
                <a:cubicBezTo>
                  <a:pt x="428461" y="2732412"/>
                  <a:pt x="401780" y="2759092"/>
                  <a:pt x="368868" y="2759092"/>
                </a:cubicBezTo>
                <a:cubicBezTo>
                  <a:pt x="335956" y="2759092"/>
                  <a:pt x="309275" y="2732412"/>
                  <a:pt x="309275" y="2699500"/>
                </a:cubicBezTo>
                <a:close/>
                <a:moveTo>
                  <a:pt x="309275" y="2958808"/>
                </a:moveTo>
                <a:cubicBezTo>
                  <a:pt x="309275" y="2925896"/>
                  <a:pt x="335956" y="2899216"/>
                  <a:pt x="368868" y="2899216"/>
                </a:cubicBezTo>
                <a:cubicBezTo>
                  <a:pt x="401780" y="2899216"/>
                  <a:pt x="428461" y="2925896"/>
                  <a:pt x="428461" y="2958808"/>
                </a:cubicBezTo>
                <a:cubicBezTo>
                  <a:pt x="428461" y="2991719"/>
                  <a:pt x="401780" y="3018401"/>
                  <a:pt x="368868" y="3018401"/>
                </a:cubicBezTo>
                <a:cubicBezTo>
                  <a:pt x="335956" y="3018401"/>
                  <a:pt x="309275" y="2991719"/>
                  <a:pt x="309275" y="2958808"/>
                </a:cubicBezTo>
                <a:close/>
                <a:moveTo>
                  <a:pt x="309275" y="3248576"/>
                </a:moveTo>
                <a:cubicBezTo>
                  <a:pt x="309275" y="3215664"/>
                  <a:pt x="335956" y="3188983"/>
                  <a:pt x="368868" y="3188983"/>
                </a:cubicBezTo>
                <a:cubicBezTo>
                  <a:pt x="401780" y="3188983"/>
                  <a:pt x="428461" y="3215664"/>
                  <a:pt x="428461" y="3248576"/>
                </a:cubicBezTo>
                <a:cubicBezTo>
                  <a:pt x="428461" y="3281488"/>
                  <a:pt x="401780" y="3308169"/>
                  <a:pt x="368868" y="3308169"/>
                </a:cubicBezTo>
                <a:cubicBezTo>
                  <a:pt x="335956" y="3308169"/>
                  <a:pt x="309275" y="3281488"/>
                  <a:pt x="309275" y="3248576"/>
                </a:cubicBezTo>
                <a:close/>
                <a:moveTo>
                  <a:pt x="0" y="59594"/>
                </a:moveTo>
                <a:cubicBezTo>
                  <a:pt x="0" y="26682"/>
                  <a:pt x="26681" y="0"/>
                  <a:pt x="59593" y="0"/>
                </a:cubicBezTo>
                <a:cubicBezTo>
                  <a:pt x="92505" y="0"/>
                  <a:pt x="119186" y="26682"/>
                  <a:pt x="119186" y="59594"/>
                </a:cubicBezTo>
                <a:cubicBezTo>
                  <a:pt x="119186" y="92506"/>
                  <a:pt x="92505" y="119186"/>
                  <a:pt x="59593" y="119186"/>
                </a:cubicBezTo>
                <a:cubicBezTo>
                  <a:pt x="26681" y="119186"/>
                  <a:pt x="0" y="92506"/>
                  <a:pt x="0" y="59594"/>
                </a:cubicBezTo>
                <a:close/>
                <a:moveTo>
                  <a:pt x="0" y="349362"/>
                </a:moveTo>
                <a:cubicBezTo>
                  <a:pt x="0" y="316450"/>
                  <a:pt x="26681" y="289770"/>
                  <a:pt x="59593" y="289770"/>
                </a:cubicBezTo>
                <a:cubicBezTo>
                  <a:pt x="92505" y="289770"/>
                  <a:pt x="119186" y="316450"/>
                  <a:pt x="119186" y="349362"/>
                </a:cubicBezTo>
                <a:cubicBezTo>
                  <a:pt x="119186" y="382274"/>
                  <a:pt x="92505" y="408956"/>
                  <a:pt x="59593" y="408956"/>
                </a:cubicBezTo>
                <a:cubicBezTo>
                  <a:pt x="26681" y="408956"/>
                  <a:pt x="0" y="382274"/>
                  <a:pt x="0" y="349362"/>
                </a:cubicBezTo>
                <a:close/>
                <a:moveTo>
                  <a:pt x="0" y="608672"/>
                </a:moveTo>
                <a:cubicBezTo>
                  <a:pt x="0" y="575760"/>
                  <a:pt x="26681" y="549078"/>
                  <a:pt x="59593" y="549078"/>
                </a:cubicBezTo>
                <a:cubicBezTo>
                  <a:pt x="92505" y="549078"/>
                  <a:pt x="119186" y="575760"/>
                  <a:pt x="119186" y="608672"/>
                </a:cubicBezTo>
                <a:cubicBezTo>
                  <a:pt x="119186" y="641584"/>
                  <a:pt x="92505" y="668264"/>
                  <a:pt x="59593" y="668264"/>
                </a:cubicBezTo>
                <a:cubicBezTo>
                  <a:pt x="26681" y="668264"/>
                  <a:pt x="0" y="641584"/>
                  <a:pt x="0" y="608672"/>
                </a:cubicBezTo>
                <a:close/>
                <a:moveTo>
                  <a:pt x="0" y="867980"/>
                </a:moveTo>
                <a:cubicBezTo>
                  <a:pt x="0" y="835068"/>
                  <a:pt x="26681" y="808388"/>
                  <a:pt x="59593" y="808388"/>
                </a:cubicBezTo>
                <a:cubicBezTo>
                  <a:pt x="92505" y="808388"/>
                  <a:pt x="119186" y="835068"/>
                  <a:pt x="119186" y="867980"/>
                </a:cubicBezTo>
                <a:cubicBezTo>
                  <a:pt x="119186" y="900892"/>
                  <a:pt x="92505" y="927574"/>
                  <a:pt x="59593" y="927574"/>
                </a:cubicBezTo>
                <a:cubicBezTo>
                  <a:pt x="26681" y="927574"/>
                  <a:pt x="0" y="900892"/>
                  <a:pt x="0" y="867980"/>
                </a:cubicBezTo>
                <a:close/>
                <a:moveTo>
                  <a:pt x="0" y="1127290"/>
                </a:moveTo>
                <a:cubicBezTo>
                  <a:pt x="0" y="1094378"/>
                  <a:pt x="26681" y="1067696"/>
                  <a:pt x="59593" y="1067696"/>
                </a:cubicBezTo>
                <a:cubicBezTo>
                  <a:pt x="92505" y="1067696"/>
                  <a:pt x="119186" y="1094378"/>
                  <a:pt x="119186" y="1127290"/>
                </a:cubicBezTo>
                <a:cubicBezTo>
                  <a:pt x="119186" y="1160202"/>
                  <a:pt x="92505" y="1186882"/>
                  <a:pt x="59593" y="1186882"/>
                </a:cubicBezTo>
                <a:cubicBezTo>
                  <a:pt x="26681" y="1186882"/>
                  <a:pt x="0" y="1160202"/>
                  <a:pt x="0" y="1127290"/>
                </a:cubicBezTo>
                <a:close/>
                <a:moveTo>
                  <a:pt x="0" y="1402954"/>
                </a:moveTo>
                <a:cubicBezTo>
                  <a:pt x="0" y="1370042"/>
                  <a:pt x="26681" y="1343362"/>
                  <a:pt x="59593" y="1343362"/>
                </a:cubicBezTo>
                <a:cubicBezTo>
                  <a:pt x="92505" y="1343362"/>
                  <a:pt x="119186" y="1370042"/>
                  <a:pt x="119186" y="1402954"/>
                </a:cubicBezTo>
                <a:cubicBezTo>
                  <a:pt x="119186" y="1435866"/>
                  <a:pt x="92505" y="1462548"/>
                  <a:pt x="59593" y="1462548"/>
                </a:cubicBezTo>
                <a:cubicBezTo>
                  <a:pt x="26681" y="1462548"/>
                  <a:pt x="0" y="1435866"/>
                  <a:pt x="0" y="1402954"/>
                </a:cubicBezTo>
                <a:close/>
                <a:moveTo>
                  <a:pt x="0" y="1662264"/>
                </a:moveTo>
                <a:cubicBezTo>
                  <a:pt x="0" y="1629352"/>
                  <a:pt x="26681" y="1602670"/>
                  <a:pt x="59593" y="1602670"/>
                </a:cubicBezTo>
                <a:cubicBezTo>
                  <a:pt x="92505" y="1602670"/>
                  <a:pt x="119186" y="1629352"/>
                  <a:pt x="119186" y="1662264"/>
                </a:cubicBezTo>
                <a:cubicBezTo>
                  <a:pt x="119186" y="1695176"/>
                  <a:pt x="92505" y="1721856"/>
                  <a:pt x="59593" y="1721856"/>
                </a:cubicBezTo>
                <a:cubicBezTo>
                  <a:pt x="26681" y="1721856"/>
                  <a:pt x="0" y="1695176"/>
                  <a:pt x="0" y="1662264"/>
                </a:cubicBezTo>
                <a:close/>
                <a:moveTo>
                  <a:pt x="0" y="1921572"/>
                </a:moveTo>
                <a:cubicBezTo>
                  <a:pt x="0" y="1888660"/>
                  <a:pt x="26681" y="1861980"/>
                  <a:pt x="59593" y="1861980"/>
                </a:cubicBezTo>
                <a:cubicBezTo>
                  <a:pt x="92505" y="1861980"/>
                  <a:pt x="119186" y="1888660"/>
                  <a:pt x="119186" y="1921572"/>
                </a:cubicBezTo>
                <a:cubicBezTo>
                  <a:pt x="119186" y="1954484"/>
                  <a:pt x="92505" y="1981166"/>
                  <a:pt x="59593" y="1981166"/>
                </a:cubicBezTo>
                <a:cubicBezTo>
                  <a:pt x="26681" y="1981166"/>
                  <a:pt x="0" y="1954484"/>
                  <a:pt x="0" y="1921572"/>
                </a:cubicBezTo>
                <a:close/>
                <a:moveTo>
                  <a:pt x="0" y="2180882"/>
                </a:moveTo>
                <a:cubicBezTo>
                  <a:pt x="0" y="2147970"/>
                  <a:pt x="26681" y="2121288"/>
                  <a:pt x="59593" y="2121288"/>
                </a:cubicBezTo>
                <a:cubicBezTo>
                  <a:pt x="92505" y="2121288"/>
                  <a:pt x="119186" y="2147970"/>
                  <a:pt x="119186" y="2180882"/>
                </a:cubicBezTo>
                <a:cubicBezTo>
                  <a:pt x="119186" y="2213794"/>
                  <a:pt x="92505" y="2240474"/>
                  <a:pt x="59593" y="2240474"/>
                </a:cubicBezTo>
                <a:cubicBezTo>
                  <a:pt x="26681" y="2240474"/>
                  <a:pt x="0" y="2213794"/>
                  <a:pt x="0" y="2180882"/>
                </a:cubicBezTo>
                <a:close/>
                <a:moveTo>
                  <a:pt x="0" y="2440190"/>
                </a:moveTo>
                <a:cubicBezTo>
                  <a:pt x="0" y="2407278"/>
                  <a:pt x="26681" y="2380598"/>
                  <a:pt x="59593" y="2380598"/>
                </a:cubicBezTo>
                <a:cubicBezTo>
                  <a:pt x="92505" y="2380598"/>
                  <a:pt x="119186" y="2407278"/>
                  <a:pt x="119186" y="2440190"/>
                </a:cubicBezTo>
                <a:cubicBezTo>
                  <a:pt x="119186" y="2473102"/>
                  <a:pt x="92505" y="2499784"/>
                  <a:pt x="59593" y="2499784"/>
                </a:cubicBezTo>
                <a:cubicBezTo>
                  <a:pt x="26681" y="2499784"/>
                  <a:pt x="0" y="2473102"/>
                  <a:pt x="0" y="2440190"/>
                </a:cubicBezTo>
                <a:close/>
                <a:moveTo>
                  <a:pt x="0" y="2699500"/>
                </a:moveTo>
                <a:cubicBezTo>
                  <a:pt x="0" y="2666588"/>
                  <a:pt x="26681" y="2639906"/>
                  <a:pt x="59593" y="2639906"/>
                </a:cubicBezTo>
                <a:cubicBezTo>
                  <a:pt x="92505" y="2639906"/>
                  <a:pt x="119186" y="2666588"/>
                  <a:pt x="119186" y="2699500"/>
                </a:cubicBezTo>
                <a:cubicBezTo>
                  <a:pt x="119186" y="2732412"/>
                  <a:pt x="92505" y="2759092"/>
                  <a:pt x="59593" y="2759092"/>
                </a:cubicBezTo>
                <a:cubicBezTo>
                  <a:pt x="26681" y="2759092"/>
                  <a:pt x="0" y="2732412"/>
                  <a:pt x="0" y="2699500"/>
                </a:cubicBezTo>
                <a:close/>
                <a:moveTo>
                  <a:pt x="0" y="2958808"/>
                </a:moveTo>
                <a:cubicBezTo>
                  <a:pt x="0" y="2925896"/>
                  <a:pt x="26681" y="2899216"/>
                  <a:pt x="59593" y="2899216"/>
                </a:cubicBezTo>
                <a:cubicBezTo>
                  <a:pt x="92505" y="2899216"/>
                  <a:pt x="119186" y="2925896"/>
                  <a:pt x="119186" y="2958808"/>
                </a:cubicBezTo>
                <a:cubicBezTo>
                  <a:pt x="119186" y="2991719"/>
                  <a:pt x="92505" y="3018401"/>
                  <a:pt x="59593" y="3018401"/>
                </a:cubicBezTo>
                <a:cubicBezTo>
                  <a:pt x="26681" y="3018401"/>
                  <a:pt x="0" y="2991719"/>
                  <a:pt x="0" y="2958808"/>
                </a:cubicBezTo>
                <a:close/>
                <a:moveTo>
                  <a:pt x="0" y="3248576"/>
                </a:moveTo>
                <a:cubicBezTo>
                  <a:pt x="0" y="3215664"/>
                  <a:pt x="26681" y="3188983"/>
                  <a:pt x="59593" y="3188983"/>
                </a:cubicBezTo>
                <a:cubicBezTo>
                  <a:pt x="92505" y="3188983"/>
                  <a:pt x="119186" y="3215664"/>
                  <a:pt x="119186" y="3248576"/>
                </a:cubicBezTo>
                <a:cubicBezTo>
                  <a:pt x="119186" y="3281488"/>
                  <a:pt x="92505" y="3308169"/>
                  <a:pt x="59593" y="3308169"/>
                </a:cubicBezTo>
                <a:cubicBezTo>
                  <a:pt x="26681" y="3308169"/>
                  <a:pt x="0" y="3281488"/>
                  <a:pt x="0" y="3248576"/>
                </a:cubicBezTo>
                <a:close/>
              </a:path>
            </a:pathLst>
          </a:custGeom>
          <a:solidFill>
            <a:schemeClr val="bg1">
              <a:lumMod val="8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5" name="Freeform: Shape 54">
            <a:extLst>
              <a:ext uri="{FF2B5EF4-FFF2-40B4-BE49-F238E27FC236}">
                <a16:creationId xmlns:a16="http://schemas.microsoft.com/office/drawing/2014/main" id="{7F514E19-99AC-71F2-B850-5C9F4D2CFFBC}"/>
              </a:ext>
            </a:extLst>
          </p:cNvPr>
          <p:cNvSpPr/>
          <p:nvPr/>
        </p:nvSpPr>
        <p:spPr>
          <a:xfrm rot="5400000">
            <a:off x="2775224" y="-2211296"/>
            <a:ext cx="3171761" cy="3308169"/>
          </a:xfrm>
          <a:custGeom>
            <a:avLst/>
            <a:gdLst>
              <a:gd name="connsiteX0" fmla="*/ 3052575 w 3171761"/>
              <a:gd name="connsiteY0" fmla="*/ 59594 h 3308169"/>
              <a:gd name="connsiteX1" fmla="*/ 3112168 w 3171761"/>
              <a:gd name="connsiteY1" fmla="*/ 0 h 3308169"/>
              <a:gd name="connsiteX2" fmla="*/ 3171761 w 3171761"/>
              <a:gd name="connsiteY2" fmla="*/ 59594 h 3308169"/>
              <a:gd name="connsiteX3" fmla="*/ 3112168 w 3171761"/>
              <a:gd name="connsiteY3" fmla="*/ 119186 h 3308169"/>
              <a:gd name="connsiteX4" fmla="*/ 3052575 w 3171761"/>
              <a:gd name="connsiteY4" fmla="*/ 59594 h 3308169"/>
              <a:gd name="connsiteX5" fmla="*/ 3052575 w 3171761"/>
              <a:gd name="connsiteY5" fmla="*/ 349362 h 3308169"/>
              <a:gd name="connsiteX6" fmla="*/ 3112168 w 3171761"/>
              <a:gd name="connsiteY6" fmla="*/ 289770 h 3308169"/>
              <a:gd name="connsiteX7" fmla="*/ 3171761 w 3171761"/>
              <a:gd name="connsiteY7" fmla="*/ 349362 h 3308169"/>
              <a:gd name="connsiteX8" fmla="*/ 3112168 w 3171761"/>
              <a:gd name="connsiteY8" fmla="*/ 408956 h 3308169"/>
              <a:gd name="connsiteX9" fmla="*/ 3052575 w 3171761"/>
              <a:gd name="connsiteY9" fmla="*/ 349362 h 3308169"/>
              <a:gd name="connsiteX10" fmla="*/ 3052575 w 3171761"/>
              <a:gd name="connsiteY10" fmla="*/ 608672 h 3308169"/>
              <a:gd name="connsiteX11" fmla="*/ 3112168 w 3171761"/>
              <a:gd name="connsiteY11" fmla="*/ 549078 h 3308169"/>
              <a:gd name="connsiteX12" fmla="*/ 3171761 w 3171761"/>
              <a:gd name="connsiteY12" fmla="*/ 608672 h 3308169"/>
              <a:gd name="connsiteX13" fmla="*/ 3112168 w 3171761"/>
              <a:gd name="connsiteY13" fmla="*/ 668264 h 3308169"/>
              <a:gd name="connsiteX14" fmla="*/ 3052575 w 3171761"/>
              <a:gd name="connsiteY14" fmla="*/ 608672 h 3308169"/>
              <a:gd name="connsiteX15" fmla="*/ 3052575 w 3171761"/>
              <a:gd name="connsiteY15" fmla="*/ 867980 h 3308169"/>
              <a:gd name="connsiteX16" fmla="*/ 3112168 w 3171761"/>
              <a:gd name="connsiteY16" fmla="*/ 808388 h 3308169"/>
              <a:gd name="connsiteX17" fmla="*/ 3171761 w 3171761"/>
              <a:gd name="connsiteY17" fmla="*/ 867980 h 3308169"/>
              <a:gd name="connsiteX18" fmla="*/ 3112168 w 3171761"/>
              <a:gd name="connsiteY18" fmla="*/ 927574 h 3308169"/>
              <a:gd name="connsiteX19" fmla="*/ 3052575 w 3171761"/>
              <a:gd name="connsiteY19" fmla="*/ 867980 h 3308169"/>
              <a:gd name="connsiteX20" fmla="*/ 3052575 w 3171761"/>
              <a:gd name="connsiteY20" fmla="*/ 1127290 h 3308169"/>
              <a:gd name="connsiteX21" fmla="*/ 3112168 w 3171761"/>
              <a:gd name="connsiteY21" fmla="*/ 1067696 h 3308169"/>
              <a:gd name="connsiteX22" fmla="*/ 3171761 w 3171761"/>
              <a:gd name="connsiteY22" fmla="*/ 1127290 h 3308169"/>
              <a:gd name="connsiteX23" fmla="*/ 3112168 w 3171761"/>
              <a:gd name="connsiteY23" fmla="*/ 1186882 h 3308169"/>
              <a:gd name="connsiteX24" fmla="*/ 3052575 w 3171761"/>
              <a:gd name="connsiteY24" fmla="*/ 1127290 h 3308169"/>
              <a:gd name="connsiteX25" fmla="*/ 3052575 w 3171761"/>
              <a:gd name="connsiteY25" fmla="*/ 1402954 h 3308169"/>
              <a:gd name="connsiteX26" fmla="*/ 3112168 w 3171761"/>
              <a:gd name="connsiteY26" fmla="*/ 1343362 h 3308169"/>
              <a:gd name="connsiteX27" fmla="*/ 3171761 w 3171761"/>
              <a:gd name="connsiteY27" fmla="*/ 1402954 h 3308169"/>
              <a:gd name="connsiteX28" fmla="*/ 3112168 w 3171761"/>
              <a:gd name="connsiteY28" fmla="*/ 1462548 h 3308169"/>
              <a:gd name="connsiteX29" fmla="*/ 3052575 w 3171761"/>
              <a:gd name="connsiteY29" fmla="*/ 1402954 h 3308169"/>
              <a:gd name="connsiteX30" fmla="*/ 3052575 w 3171761"/>
              <a:gd name="connsiteY30" fmla="*/ 1662264 h 3308169"/>
              <a:gd name="connsiteX31" fmla="*/ 3112168 w 3171761"/>
              <a:gd name="connsiteY31" fmla="*/ 1602670 h 3308169"/>
              <a:gd name="connsiteX32" fmla="*/ 3171761 w 3171761"/>
              <a:gd name="connsiteY32" fmla="*/ 1662264 h 3308169"/>
              <a:gd name="connsiteX33" fmla="*/ 3112168 w 3171761"/>
              <a:gd name="connsiteY33" fmla="*/ 1721856 h 3308169"/>
              <a:gd name="connsiteX34" fmla="*/ 3052575 w 3171761"/>
              <a:gd name="connsiteY34" fmla="*/ 1662264 h 3308169"/>
              <a:gd name="connsiteX35" fmla="*/ 3052575 w 3171761"/>
              <a:gd name="connsiteY35" fmla="*/ 1921572 h 3308169"/>
              <a:gd name="connsiteX36" fmla="*/ 3112168 w 3171761"/>
              <a:gd name="connsiteY36" fmla="*/ 1861980 h 3308169"/>
              <a:gd name="connsiteX37" fmla="*/ 3171761 w 3171761"/>
              <a:gd name="connsiteY37" fmla="*/ 1921572 h 3308169"/>
              <a:gd name="connsiteX38" fmla="*/ 3112168 w 3171761"/>
              <a:gd name="connsiteY38" fmla="*/ 1981166 h 3308169"/>
              <a:gd name="connsiteX39" fmla="*/ 3052575 w 3171761"/>
              <a:gd name="connsiteY39" fmla="*/ 1921572 h 3308169"/>
              <a:gd name="connsiteX40" fmla="*/ 3052575 w 3171761"/>
              <a:gd name="connsiteY40" fmla="*/ 2180882 h 3308169"/>
              <a:gd name="connsiteX41" fmla="*/ 3112168 w 3171761"/>
              <a:gd name="connsiteY41" fmla="*/ 2121288 h 3308169"/>
              <a:gd name="connsiteX42" fmla="*/ 3171761 w 3171761"/>
              <a:gd name="connsiteY42" fmla="*/ 2180882 h 3308169"/>
              <a:gd name="connsiteX43" fmla="*/ 3112168 w 3171761"/>
              <a:gd name="connsiteY43" fmla="*/ 2240474 h 3308169"/>
              <a:gd name="connsiteX44" fmla="*/ 3052575 w 3171761"/>
              <a:gd name="connsiteY44" fmla="*/ 2180882 h 3308169"/>
              <a:gd name="connsiteX45" fmla="*/ 3052575 w 3171761"/>
              <a:gd name="connsiteY45" fmla="*/ 2440190 h 3308169"/>
              <a:gd name="connsiteX46" fmla="*/ 3112168 w 3171761"/>
              <a:gd name="connsiteY46" fmla="*/ 2380598 h 3308169"/>
              <a:gd name="connsiteX47" fmla="*/ 3171761 w 3171761"/>
              <a:gd name="connsiteY47" fmla="*/ 2440190 h 3308169"/>
              <a:gd name="connsiteX48" fmla="*/ 3112168 w 3171761"/>
              <a:gd name="connsiteY48" fmla="*/ 2499784 h 3308169"/>
              <a:gd name="connsiteX49" fmla="*/ 3052575 w 3171761"/>
              <a:gd name="connsiteY49" fmla="*/ 2440190 h 3308169"/>
              <a:gd name="connsiteX50" fmla="*/ 3052575 w 3171761"/>
              <a:gd name="connsiteY50" fmla="*/ 2699500 h 3308169"/>
              <a:gd name="connsiteX51" fmla="*/ 3112168 w 3171761"/>
              <a:gd name="connsiteY51" fmla="*/ 2639906 h 3308169"/>
              <a:gd name="connsiteX52" fmla="*/ 3171761 w 3171761"/>
              <a:gd name="connsiteY52" fmla="*/ 2699500 h 3308169"/>
              <a:gd name="connsiteX53" fmla="*/ 3112168 w 3171761"/>
              <a:gd name="connsiteY53" fmla="*/ 2759092 h 3308169"/>
              <a:gd name="connsiteX54" fmla="*/ 3052575 w 3171761"/>
              <a:gd name="connsiteY54" fmla="*/ 2699500 h 3308169"/>
              <a:gd name="connsiteX55" fmla="*/ 3052575 w 3171761"/>
              <a:gd name="connsiteY55" fmla="*/ 2958808 h 3308169"/>
              <a:gd name="connsiteX56" fmla="*/ 3112168 w 3171761"/>
              <a:gd name="connsiteY56" fmla="*/ 2899216 h 3308169"/>
              <a:gd name="connsiteX57" fmla="*/ 3171761 w 3171761"/>
              <a:gd name="connsiteY57" fmla="*/ 2958808 h 3308169"/>
              <a:gd name="connsiteX58" fmla="*/ 3112168 w 3171761"/>
              <a:gd name="connsiteY58" fmla="*/ 3018401 h 3308169"/>
              <a:gd name="connsiteX59" fmla="*/ 3052575 w 3171761"/>
              <a:gd name="connsiteY59" fmla="*/ 2958808 h 3308169"/>
              <a:gd name="connsiteX60" fmla="*/ 3052575 w 3171761"/>
              <a:gd name="connsiteY60" fmla="*/ 3248576 h 3308169"/>
              <a:gd name="connsiteX61" fmla="*/ 3112168 w 3171761"/>
              <a:gd name="connsiteY61" fmla="*/ 3188983 h 3308169"/>
              <a:gd name="connsiteX62" fmla="*/ 3171761 w 3171761"/>
              <a:gd name="connsiteY62" fmla="*/ 3248576 h 3308169"/>
              <a:gd name="connsiteX63" fmla="*/ 3112168 w 3171761"/>
              <a:gd name="connsiteY63" fmla="*/ 3308169 h 3308169"/>
              <a:gd name="connsiteX64" fmla="*/ 3052575 w 3171761"/>
              <a:gd name="connsiteY64" fmla="*/ 3248576 h 3308169"/>
              <a:gd name="connsiteX65" fmla="*/ 2745785 w 3171761"/>
              <a:gd name="connsiteY65" fmla="*/ 59594 h 3308169"/>
              <a:gd name="connsiteX66" fmla="*/ 2805378 w 3171761"/>
              <a:gd name="connsiteY66" fmla="*/ 0 h 3308169"/>
              <a:gd name="connsiteX67" fmla="*/ 2864971 w 3171761"/>
              <a:gd name="connsiteY67" fmla="*/ 59594 h 3308169"/>
              <a:gd name="connsiteX68" fmla="*/ 2805378 w 3171761"/>
              <a:gd name="connsiteY68" fmla="*/ 119186 h 3308169"/>
              <a:gd name="connsiteX69" fmla="*/ 2745785 w 3171761"/>
              <a:gd name="connsiteY69" fmla="*/ 59594 h 3308169"/>
              <a:gd name="connsiteX70" fmla="*/ 2745785 w 3171761"/>
              <a:gd name="connsiteY70" fmla="*/ 349362 h 3308169"/>
              <a:gd name="connsiteX71" fmla="*/ 2805378 w 3171761"/>
              <a:gd name="connsiteY71" fmla="*/ 289770 h 3308169"/>
              <a:gd name="connsiteX72" fmla="*/ 2864971 w 3171761"/>
              <a:gd name="connsiteY72" fmla="*/ 349362 h 3308169"/>
              <a:gd name="connsiteX73" fmla="*/ 2805378 w 3171761"/>
              <a:gd name="connsiteY73" fmla="*/ 408956 h 3308169"/>
              <a:gd name="connsiteX74" fmla="*/ 2745785 w 3171761"/>
              <a:gd name="connsiteY74" fmla="*/ 349362 h 3308169"/>
              <a:gd name="connsiteX75" fmla="*/ 2745785 w 3171761"/>
              <a:gd name="connsiteY75" fmla="*/ 608672 h 3308169"/>
              <a:gd name="connsiteX76" fmla="*/ 2805378 w 3171761"/>
              <a:gd name="connsiteY76" fmla="*/ 549078 h 3308169"/>
              <a:gd name="connsiteX77" fmla="*/ 2864971 w 3171761"/>
              <a:gd name="connsiteY77" fmla="*/ 608672 h 3308169"/>
              <a:gd name="connsiteX78" fmla="*/ 2805378 w 3171761"/>
              <a:gd name="connsiteY78" fmla="*/ 668264 h 3308169"/>
              <a:gd name="connsiteX79" fmla="*/ 2745785 w 3171761"/>
              <a:gd name="connsiteY79" fmla="*/ 608672 h 3308169"/>
              <a:gd name="connsiteX80" fmla="*/ 2745785 w 3171761"/>
              <a:gd name="connsiteY80" fmla="*/ 867980 h 3308169"/>
              <a:gd name="connsiteX81" fmla="*/ 2805378 w 3171761"/>
              <a:gd name="connsiteY81" fmla="*/ 808388 h 3308169"/>
              <a:gd name="connsiteX82" fmla="*/ 2864971 w 3171761"/>
              <a:gd name="connsiteY82" fmla="*/ 867980 h 3308169"/>
              <a:gd name="connsiteX83" fmla="*/ 2805378 w 3171761"/>
              <a:gd name="connsiteY83" fmla="*/ 927574 h 3308169"/>
              <a:gd name="connsiteX84" fmla="*/ 2745785 w 3171761"/>
              <a:gd name="connsiteY84" fmla="*/ 867980 h 3308169"/>
              <a:gd name="connsiteX85" fmla="*/ 2745785 w 3171761"/>
              <a:gd name="connsiteY85" fmla="*/ 1127290 h 3308169"/>
              <a:gd name="connsiteX86" fmla="*/ 2805378 w 3171761"/>
              <a:gd name="connsiteY86" fmla="*/ 1067696 h 3308169"/>
              <a:gd name="connsiteX87" fmla="*/ 2864971 w 3171761"/>
              <a:gd name="connsiteY87" fmla="*/ 1127290 h 3308169"/>
              <a:gd name="connsiteX88" fmla="*/ 2805378 w 3171761"/>
              <a:gd name="connsiteY88" fmla="*/ 1186882 h 3308169"/>
              <a:gd name="connsiteX89" fmla="*/ 2745785 w 3171761"/>
              <a:gd name="connsiteY89" fmla="*/ 1127290 h 3308169"/>
              <a:gd name="connsiteX90" fmla="*/ 2745785 w 3171761"/>
              <a:gd name="connsiteY90" fmla="*/ 1402954 h 3308169"/>
              <a:gd name="connsiteX91" fmla="*/ 2805378 w 3171761"/>
              <a:gd name="connsiteY91" fmla="*/ 1343362 h 3308169"/>
              <a:gd name="connsiteX92" fmla="*/ 2864971 w 3171761"/>
              <a:gd name="connsiteY92" fmla="*/ 1402954 h 3308169"/>
              <a:gd name="connsiteX93" fmla="*/ 2805378 w 3171761"/>
              <a:gd name="connsiteY93" fmla="*/ 1462548 h 3308169"/>
              <a:gd name="connsiteX94" fmla="*/ 2745785 w 3171761"/>
              <a:gd name="connsiteY94" fmla="*/ 1402954 h 3308169"/>
              <a:gd name="connsiteX95" fmla="*/ 2745785 w 3171761"/>
              <a:gd name="connsiteY95" fmla="*/ 1662264 h 3308169"/>
              <a:gd name="connsiteX96" fmla="*/ 2805378 w 3171761"/>
              <a:gd name="connsiteY96" fmla="*/ 1602670 h 3308169"/>
              <a:gd name="connsiteX97" fmla="*/ 2864971 w 3171761"/>
              <a:gd name="connsiteY97" fmla="*/ 1662264 h 3308169"/>
              <a:gd name="connsiteX98" fmla="*/ 2805378 w 3171761"/>
              <a:gd name="connsiteY98" fmla="*/ 1721856 h 3308169"/>
              <a:gd name="connsiteX99" fmla="*/ 2745785 w 3171761"/>
              <a:gd name="connsiteY99" fmla="*/ 1662264 h 3308169"/>
              <a:gd name="connsiteX100" fmla="*/ 2745785 w 3171761"/>
              <a:gd name="connsiteY100" fmla="*/ 1921572 h 3308169"/>
              <a:gd name="connsiteX101" fmla="*/ 2805378 w 3171761"/>
              <a:gd name="connsiteY101" fmla="*/ 1861980 h 3308169"/>
              <a:gd name="connsiteX102" fmla="*/ 2864971 w 3171761"/>
              <a:gd name="connsiteY102" fmla="*/ 1921572 h 3308169"/>
              <a:gd name="connsiteX103" fmla="*/ 2805378 w 3171761"/>
              <a:gd name="connsiteY103" fmla="*/ 1981166 h 3308169"/>
              <a:gd name="connsiteX104" fmla="*/ 2745785 w 3171761"/>
              <a:gd name="connsiteY104" fmla="*/ 1921572 h 3308169"/>
              <a:gd name="connsiteX105" fmla="*/ 2745785 w 3171761"/>
              <a:gd name="connsiteY105" fmla="*/ 2180882 h 3308169"/>
              <a:gd name="connsiteX106" fmla="*/ 2805378 w 3171761"/>
              <a:gd name="connsiteY106" fmla="*/ 2121288 h 3308169"/>
              <a:gd name="connsiteX107" fmla="*/ 2864971 w 3171761"/>
              <a:gd name="connsiteY107" fmla="*/ 2180882 h 3308169"/>
              <a:gd name="connsiteX108" fmla="*/ 2805378 w 3171761"/>
              <a:gd name="connsiteY108" fmla="*/ 2240474 h 3308169"/>
              <a:gd name="connsiteX109" fmla="*/ 2745785 w 3171761"/>
              <a:gd name="connsiteY109" fmla="*/ 2180882 h 3308169"/>
              <a:gd name="connsiteX110" fmla="*/ 2745785 w 3171761"/>
              <a:gd name="connsiteY110" fmla="*/ 2440190 h 3308169"/>
              <a:gd name="connsiteX111" fmla="*/ 2805378 w 3171761"/>
              <a:gd name="connsiteY111" fmla="*/ 2380598 h 3308169"/>
              <a:gd name="connsiteX112" fmla="*/ 2864971 w 3171761"/>
              <a:gd name="connsiteY112" fmla="*/ 2440190 h 3308169"/>
              <a:gd name="connsiteX113" fmla="*/ 2805378 w 3171761"/>
              <a:gd name="connsiteY113" fmla="*/ 2499784 h 3308169"/>
              <a:gd name="connsiteX114" fmla="*/ 2745785 w 3171761"/>
              <a:gd name="connsiteY114" fmla="*/ 2440190 h 3308169"/>
              <a:gd name="connsiteX115" fmla="*/ 2745785 w 3171761"/>
              <a:gd name="connsiteY115" fmla="*/ 2699500 h 3308169"/>
              <a:gd name="connsiteX116" fmla="*/ 2805378 w 3171761"/>
              <a:gd name="connsiteY116" fmla="*/ 2639906 h 3308169"/>
              <a:gd name="connsiteX117" fmla="*/ 2864971 w 3171761"/>
              <a:gd name="connsiteY117" fmla="*/ 2699500 h 3308169"/>
              <a:gd name="connsiteX118" fmla="*/ 2805378 w 3171761"/>
              <a:gd name="connsiteY118" fmla="*/ 2759092 h 3308169"/>
              <a:gd name="connsiteX119" fmla="*/ 2745785 w 3171761"/>
              <a:gd name="connsiteY119" fmla="*/ 2699500 h 3308169"/>
              <a:gd name="connsiteX120" fmla="*/ 2745785 w 3171761"/>
              <a:gd name="connsiteY120" fmla="*/ 2958808 h 3308169"/>
              <a:gd name="connsiteX121" fmla="*/ 2805378 w 3171761"/>
              <a:gd name="connsiteY121" fmla="*/ 2899216 h 3308169"/>
              <a:gd name="connsiteX122" fmla="*/ 2864971 w 3171761"/>
              <a:gd name="connsiteY122" fmla="*/ 2958808 h 3308169"/>
              <a:gd name="connsiteX123" fmla="*/ 2805378 w 3171761"/>
              <a:gd name="connsiteY123" fmla="*/ 3018401 h 3308169"/>
              <a:gd name="connsiteX124" fmla="*/ 2745785 w 3171761"/>
              <a:gd name="connsiteY124" fmla="*/ 2958808 h 3308169"/>
              <a:gd name="connsiteX125" fmla="*/ 2745785 w 3171761"/>
              <a:gd name="connsiteY125" fmla="*/ 3248576 h 3308169"/>
              <a:gd name="connsiteX126" fmla="*/ 2805378 w 3171761"/>
              <a:gd name="connsiteY126" fmla="*/ 3188983 h 3308169"/>
              <a:gd name="connsiteX127" fmla="*/ 2864971 w 3171761"/>
              <a:gd name="connsiteY127" fmla="*/ 3248576 h 3308169"/>
              <a:gd name="connsiteX128" fmla="*/ 2805378 w 3171761"/>
              <a:gd name="connsiteY128" fmla="*/ 3308169 h 3308169"/>
              <a:gd name="connsiteX129" fmla="*/ 2745785 w 3171761"/>
              <a:gd name="connsiteY129" fmla="*/ 3248576 h 3308169"/>
              <a:gd name="connsiteX130" fmla="*/ 2436510 w 3171761"/>
              <a:gd name="connsiteY130" fmla="*/ 59594 h 3308169"/>
              <a:gd name="connsiteX131" fmla="*/ 2496103 w 3171761"/>
              <a:gd name="connsiteY131" fmla="*/ 0 h 3308169"/>
              <a:gd name="connsiteX132" fmla="*/ 2555696 w 3171761"/>
              <a:gd name="connsiteY132" fmla="*/ 59594 h 3308169"/>
              <a:gd name="connsiteX133" fmla="*/ 2496103 w 3171761"/>
              <a:gd name="connsiteY133" fmla="*/ 119186 h 3308169"/>
              <a:gd name="connsiteX134" fmla="*/ 2436510 w 3171761"/>
              <a:gd name="connsiteY134" fmla="*/ 59594 h 3308169"/>
              <a:gd name="connsiteX135" fmla="*/ 2436510 w 3171761"/>
              <a:gd name="connsiteY135" fmla="*/ 349362 h 3308169"/>
              <a:gd name="connsiteX136" fmla="*/ 2496103 w 3171761"/>
              <a:gd name="connsiteY136" fmla="*/ 289770 h 3308169"/>
              <a:gd name="connsiteX137" fmla="*/ 2555696 w 3171761"/>
              <a:gd name="connsiteY137" fmla="*/ 349362 h 3308169"/>
              <a:gd name="connsiteX138" fmla="*/ 2496103 w 3171761"/>
              <a:gd name="connsiteY138" fmla="*/ 408956 h 3308169"/>
              <a:gd name="connsiteX139" fmla="*/ 2436510 w 3171761"/>
              <a:gd name="connsiteY139" fmla="*/ 349362 h 3308169"/>
              <a:gd name="connsiteX140" fmla="*/ 2436510 w 3171761"/>
              <a:gd name="connsiteY140" fmla="*/ 608672 h 3308169"/>
              <a:gd name="connsiteX141" fmla="*/ 2496103 w 3171761"/>
              <a:gd name="connsiteY141" fmla="*/ 549078 h 3308169"/>
              <a:gd name="connsiteX142" fmla="*/ 2555696 w 3171761"/>
              <a:gd name="connsiteY142" fmla="*/ 608672 h 3308169"/>
              <a:gd name="connsiteX143" fmla="*/ 2496103 w 3171761"/>
              <a:gd name="connsiteY143" fmla="*/ 668264 h 3308169"/>
              <a:gd name="connsiteX144" fmla="*/ 2436510 w 3171761"/>
              <a:gd name="connsiteY144" fmla="*/ 608672 h 3308169"/>
              <a:gd name="connsiteX145" fmla="*/ 2436510 w 3171761"/>
              <a:gd name="connsiteY145" fmla="*/ 867980 h 3308169"/>
              <a:gd name="connsiteX146" fmla="*/ 2496103 w 3171761"/>
              <a:gd name="connsiteY146" fmla="*/ 808388 h 3308169"/>
              <a:gd name="connsiteX147" fmla="*/ 2555696 w 3171761"/>
              <a:gd name="connsiteY147" fmla="*/ 867980 h 3308169"/>
              <a:gd name="connsiteX148" fmla="*/ 2496103 w 3171761"/>
              <a:gd name="connsiteY148" fmla="*/ 927574 h 3308169"/>
              <a:gd name="connsiteX149" fmla="*/ 2436510 w 3171761"/>
              <a:gd name="connsiteY149" fmla="*/ 867980 h 3308169"/>
              <a:gd name="connsiteX150" fmla="*/ 2436510 w 3171761"/>
              <a:gd name="connsiteY150" fmla="*/ 1127290 h 3308169"/>
              <a:gd name="connsiteX151" fmla="*/ 2496103 w 3171761"/>
              <a:gd name="connsiteY151" fmla="*/ 1067696 h 3308169"/>
              <a:gd name="connsiteX152" fmla="*/ 2555696 w 3171761"/>
              <a:gd name="connsiteY152" fmla="*/ 1127290 h 3308169"/>
              <a:gd name="connsiteX153" fmla="*/ 2496103 w 3171761"/>
              <a:gd name="connsiteY153" fmla="*/ 1186882 h 3308169"/>
              <a:gd name="connsiteX154" fmla="*/ 2436510 w 3171761"/>
              <a:gd name="connsiteY154" fmla="*/ 1127290 h 3308169"/>
              <a:gd name="connsiteX155" fmla="*/ 2436510 w 3171761"/>
              <a:gd name="connsiteY155" fmla="*/ 1402954 h 3308169"/>
              <a:gd name="connsiteX156" fmla="*/ 2496103 w 3171761"/>
              <a:gd name="connsiteY156" fmla="*/ 1343362 h 3308169"/>
              <a:gd name="connsiteX157" fmla="*/ 2555696 w 3171761"/>
              <a:gd name="connsiteY157" fmla="*/ 1402954 h 3308169"/>
              <a:gd name="connsiteX158" fmla="*/ 2496103 w 3171761"/>
              <a:gd name="connsiteY158" fmla="*/ 1462548 h 3308169"/>
              <a:gd name="connsiteX159" fmla="*/ 2436510 w 3171761"/>
              <a:gd name="connsiteY159" fmla="*/ 1402954 h 3308169"/>
              <a:gd name="connsiteX160" fmla="*/ 2436510 w 3171761"/>
              <a:gd name="connsiteY160" fmla="*/ 1662264 h 3308169"/>
              <a:gd name="connsiteX161" fmla="*/ 2496103 w 3171761"/>
              <a:gd name="connsiteY161" fmla="*/ 1602670 h 3308169"/>
              <a:gd name="connsiteX162" fmla="*/ 2555696 w 3171761"/>
              <a:gd name="connsiteY162" fmla="*/ 1662264 h 3308169"/>
              <a:gd name="connsiteX163" fmla="*/ 2496103 w 3171761"/>
              <a:gd name="connsiteY163" fmla="*/ 1721856 h 3308169"/>
              <a:gd name="connsiteX164" fmla="*/ 2436510 w 3171761"/>
              <a:gd name="connsiteY164" fmla="*/ 1662264 h 3308169"/>
              <a:gd name="connsiteX165" fmla="*/ 2436510 w 3171761"/>
              <a:gd name="connsiteY165" fmla="*/ 1921572 h 3308169"/>
              <a:gd name="connsiteX166" fmla="*/ 2496103 w 3171761"/>
              <a:gd name="connsiteY166" fmla="*/ 1861980 h 3308169"/>
              <a:gd name="connsiteX167" fmla="*/ 2555696 w 3171761"/>
              <a:gd name="connsiteY167" fmla="*/ 1921572 h 3308169"/>
              <a:gd name="connsiteX168" fmla="*/ 2496103 w 3171761"/>
              <a:gd name="connsiteY168" fmla="*/ 1981166 h 3308169"/>
              <a:gd name="connsiteX169" fmla="*/ 2436510 w 3171761"/>
              <a:gd name="connsiteY169" fmla="*/ 1921572 h 3308169"/>
              <a:gd name="connsiteX170" fmla="*/ 2436510 w 3171761"/>
              <a:gd name="connsiteY170" fmla="*/ 2180882 h 3308169"/>
              <a:gd name="connsiteX171" fmla="*/ 2496103 w 3171761"/>
              <a:gd name="connsiteY171" fmla="*/ 2121288 h 3308169"/>
              <a:gd name="connsiteX172" fmla="*/ 2555696 w 3171761"/>
              <a:gd name="connsiteY172" fmla="*/ 2180882 h 3308169"/>
              <a:gd name="connsiteX173" fmla="*/ 2496103 w 3171761"/>
              <a:gd name="connsiteY173" fmla="*/ 2240474 h 3308169"/>
              <a:gd name="connsiteX174" fmla="*/ 2436510 w 3171761"/>
              <a:gd name="connsiteY174" fmla="*/ 2180882 h 3308169"/>
              <a:gd name="connsiteX175" fmla="*/ 2436510 w 3171761"/>
              <a:gd name="connsiteY175" fmla="*/ 2440190 h 3308169"/>
              <a:gd name="connsiteX176" fmla="*/ 2496103 w 3171761"/>
              <a:gd name="connsiteY176" fmla="*/ 2380598 h 3308169"/>
              <a:gd name="connsiteX177" fmla="*/ 2555696 w 3171761"/>
              <a:gd name="connsiteY177" fmla="*/ 2440190 h 3308169"/>
              <a:gd name="connsiteX178" fmla="*/ 2496103 w 3171761"/>
              <a:gd name="connsiteY178" fmla="*/ 2499784 h 3308169"/>
              <a:gd name="connsiteX179" fmla="*/ 2436510 w 3171761"/>
              <a:gd name="connsiteY179" fmla="*/ 2440190 h 3308169"/>
              <a:gd name="connsiteX180" fmla="*/ 2436510 w 3171761"/>
              <a:gd name="connsiteY180" fmla="*/ 2699500 h 3308169"/>
              <a:gd name="connsiteX181" fmla="*/ 2496103 w 3171761"/>
              <a:gd name="connsiteY181" fmla="*/ 2639906 h 3308169"/>
              <a:gd name="connsiteX182" fmla="*/ 2555696 w 3171761"/>
              <a:gd name="connsiteY182" fmla="*/ 2699500 h 3308169"/>
              <a:gd name="connsiteX183" fmla="*/ 2496103 w 3171761"/>
              <a:gd name="connsiteY183" fmla="*/ 2759092 h 3308169"/>
              <a:gd name="connsiteX184" fmla="*/ 2436510 w 3171761"/>
              <a:gd name="connsiteY184" fmla="*/ 2699500 h 3308169"/>
              <a:gd name="connsiteX185" fmla="*/ 2436510 w 3171761"/>
              <a:gd name="connsiteY185" fmla="*/ 2958808 h 3308169"/>
              <a:gd name="connsiteX186" fmla="*/ 2496103 w 3171761"/>
              <a:gd name="connsiteY186" fmla="*/ 2899216 h 3308169"/>
              <a:gd name="connsiteX187" fmla="*/ 2555696 w 3171761"/>
              <a:gd name="connsiteY187" fmla="*/ 2958808 h 3308169"/>
              <a:gd name="connsiteX188" fmla="*/ 2496103 w 3171761"/>
              <a:gd name="connsiteY188" fmla="*/ 3018401 h 3308169"/>
              <a:gd name="connsiteX189" fmla="*/ 2436510 w 3171761"/>
              <a:gd name="connsiteY189" fmla="*/ 2958808 h 3308169"/>
              <a:gd name="connsiteX190" fmla="*/ 2436510 w 3171761"/>
              <a:gd name="connsiteY190" fmla="*/ 3248576 h 3308169"/>
              <a:gd name="connsiteX191" fmla="*/ 2496103 w 3171761"/>
              <a:gd name="connsiteY191" fmla="*/ 3188983 h 3308169"/>
              <a:gd name="connsiteX192" fmla="*/ 2555696 w 3171761"/>
              <a:gd name="connsiteY192" fmla="*/ 3248576 h 3308169"/>
              <a:gd name="connsiteX193" fmla="*/ 2496103 w 3171761"/>
              <a:gd name="connsiteY193" fmla="*/ 3308169 h 3308169"/>
              <a:gd name="connsiteX194" fmla="*/ 2436510 w 3171761"/>
              <a:gd name="connsiteY194" fmla="*/ 3248576 h 3308169"/>
              <a:gd name="connsiteX195" fmla="*/ 2151896 w 3171761"/>
              <a:gd name="connsiteY195" fmla="*/ 59594 h 3308169"/>
              <a:gd name="connsiteX196" fmla="*/ 2211489 w 3171761"/>
              <a:gd name="connsiteY196" fmla="*/ 0 h 3308169"/>
              <a:gd name="connsiteX197" fmla="*/ 2271082 w 3171761"/>
              <a:gd name="connsiteY197" fmla="*/ 59594 h 3308169"/>
              <a:gd name="connsiteX198" fmla="*/ 2211489 w 3171761"/>
              <a:gd name="connsiteY198" fmla="*/ 119186 h 3308169"/>
              <a:gd name="connsiteX199" fmla="*/ 2151896 w 3171761"/>
              <a:gd name="connsiteY199" fmla="*/ 59594 h 3308169"/>
              <a:gd name="connsiteX200" fmla="*/ 2151896 w 3171761"/>
              <a:gd name="connsiteY200" fmla="*/ 349362 h 3308169"/>
              <a:gd name="connsiteX201" fmla="*/ 2211489 w 3171761"/>
              <a:gd name="connsiteY201" fmla="*/ 289770 h 3308169"/>
              <a:gd name="connsiteX202" fmla="*/ 2271082 w 3171761"/>
              <a:gd name="connsiteY202" fmla="*/ 349362 h 3308169"/>
              <a:gd name="connsiteX203" fmla="*/ 2211489 w 3171761"/>
              <a:gd name="connsiteY203" fmla="*/ 408956 h 3308169"/>
              <a:gd name="connsiteX204" fmla="*/ 2151896 w 3171761"/>
              <a:gd name="connsiteY204" fmla="*/ 349362 h 3308169"/>
              <a:gd name="connsiteX205" fmla="*/ 2151896 w 3171761"/>
              <a:gd name="connsiteY205" fmla="*/ 608672 h 3308169"/>
              <a:gd name="connsiteX206" fmla="*/ 2211489 w 3171761"/>
              <a:gd name="connsiteY206" fmla="*/ 549078 h 3308169"/>
              <a:gd name="connsiteX207" fmla="*/ 2271082 w 3171761"/>
              <a:gd name="connsiteY207" fmla="*/ 608672 h 3308169"/>
              <a:gd name="connsiteX208" fmla="*/ 2211489 w 3171761"/>
              <a:gd name="connsiteY208" fmla="*/ 668264 h 3308169"/>
              <a:gd name="connsiteX209" fmla="*/ 2151896 w 3171761"/>
              <a:gd name="connsiteY209" fmla="*/ 608672 h 3308169"/>
              <a:gd name="connsiteX210" fmla="*/ 2151896 w 3171761"/>
              <a:gd name="connsiteY210" fmla="*/ 867980 h 3308169"/>
              <a:gd name="connsiteX211" fmla="*/ 2211489 w 3171761"/>
              <a:gd name="connsiteY211" fmla="*/ 808388 h 3308169"/>
              <a:gd name="connsiteX212" fmla="*/ 2271082 w 3171761"/>
              <a:gd name="connsiteY212" fmla="*/ 867980 h 3308169"/>
              <a:gd name="connsiteX213" fmla="*/ 2211489 w 3171761"/>
              <a:gd name="connsiteY213" fmla="*/ 927574 h 3308169"/>
              <a:gd name="connsiteX214" fmla="*/ 2151896 w 3171761"/>
              <a:gd name="connsiteY214" fmla="*/ 867980 h 3308169"/>
              <a:gd name="connsiteX215" fmla="*/ 2151896 w 3171761"/>
              <a:gd name="connsiteY215" fmla="*/ 1127290 h 3308169"/>
              <a:gd name="connsiteX216" fmla="*/ 2211489 w 3171761"/>
              <a:gd name="connsiteY216" fmla="*/ 1067696 h 3308169"/>
              <a:gd name="connsiteX217" fmla="*/ 2271082 w 3171761"/>
              <a:gd name="connsiteY217" fmla="*/ 1127290 h 3308169"/>
              <a:gd name="connsiteX218" fmla="*/ 2211489 w 3171761"/>
              <a:gd name="connsiteY218" fmla="*/ 1186882 h 3308169"/>
              <a:gd name="connsiteX219" fmla="*/ 2151896 w 3171761"/>
              <a:gd name="connsiteY219" fmla="*/ 1127290 h 3308169"/>
              <a:gd name="connsiteX220" fmla="*/ 2151896 w 3171761"/>
              <a:gd name="connsiteY220" fmla="*/ 1402954 h 3308169"/>
              <a:gd name="connsiteX221" fmla="*/ 2211489 w 3171761"/>
              <a:gd name="connsiteY221" fmla="*/ 1343362 h 3308169"/>
              <a:gd name="connsiteX222" fmla="*/ 2271082 w 3171761"/>
              <a:gd name="connsiteY222" fmla="*/ 1402954 h 3308169"/>
              <a:gd name="connsiteX223" fmla="*/ 2211489 w 3171761"/>
              <a:gd name="connsiteY223" fmla="*/ 1462548 h 3308169"/>
              <a:gd name="connsiteX224" fmla="*/ 2151896 w 3171761"/>
              <a:gd name="connsiteY224" fmla="*/ 1402954 h 3308169"/>
              <a:gd name="connsiteX225" fmla="*/ 2151896 w 3171761"/>
              <a:gd name="connsiteY225" fmla="*/ 1662264 h 3308169"/>
              <a:gd name="connsiteX226" fmla="*/ 2211489 w 3171761"/>
              <a:gd name="connsiteY226" fmla="*/ 1602670 h 3308169"/>
              <a:gd name="connsiteX227" fmla="*/ 2271082 w 3171761"/>
              <a:gd name="connsiteY227" fmla="*/ 1662264 h 3308169"/>
              <a:gd name="connsiteX228" fmla="*/ 2211489 w 3171761"/>
              <a:gd name="connsiteY228" fmla="*/ 1721856 h 3308169"/>
              <a:gd name="connsiteX229" fmla="*/ 2151896 w 3171761"/>
              <a:gd name="connsiteY229" fmla="*/ 1662264 h 3308169"/>
              <a:gd name="connsiteX230" fmla="*/ 2151896 w 3171761"/>
              <a:gd name="connsiteY230" fmla="*/ 1921572 h 3308169"/>
              <a:gd name="connsiteX231" fmla="*/ 2211489 w 3171761"/>
              <a:gd name="connsiteY231" fmla="*/ 1861980 h 3308169"/>
              <a:gd name="connsiteX232" fmla="*/ 2271082 w 3171761"/>
              <a:gd name="connsiteY232" fmla="*/ 1921572 h 3308169"/>
              <a:gd name="connsiteX233" fmla="*/ 2211489 w 3171761"/>
              <a:gd name="connsiteY233" fmla="*/ 1981166 h 3308169"/>
              <a:gd name="connsiteX234" fmla="*/ 2151896 w 3171761"/>
              <a:gd name="connsiteY234" fmla="*/ 1921572 h 3308169"/>
              <a:gd name="connsiteX235" fmla="*/ 2151896 w 3171761"/>
              <a:gd name="connsiteY235" fmla="*/ 2180882 h 3308169"/>
              <a:gd name="connsiteX236" fmla="*/ 2211489 w 3171761"/>
              <a:gd name="connsiteY236" fmla="*/ 2121288 h 3308169"/>
              <a:gd name="connsiteX237" fmla="*/ 2271082 w 3171761"/>
              <a:gd name="connsiteY237" fmla="*/ 2180882 h 3308169"/>
              <a:gd name="connsiteX238" fmla="*/ 2211489 w 3171761"/>
              <a:gd name="connsiteY238" fmla="*/ 2240474 h 3308169"/>
              <a:gd name="connsiteX239" fmla="*/ 2151896 w 3171761"/>
              <a:gd name="connsiteY239" fmla="*/ 2180882 h 3308169"/>
              <a:gd name="connsiteX240" fmla="*/ 2151896 w 3171761"/>
              <a:gd name="connsiteY240" fmla="*/ 2440190 h 3308169"/>
              <a:gd name="connsiteX241" fmla="*/ 2211489 w 3171761"/>
              <a:gd name="connsiteY241" fmla="*/ 2380598 h 3308169"/>
              <a:gd name="connsiteX242" fmla="*/ 2271082 w 3171761"/>
              <a:gd name="connsiteY242" fmla="*/ 2440190 h 3308169"/>
              <a:gd name="connsiteX243" fmla="*/ 2211489 w 3171761"/>
              <a:gd name="connsiteY243" fmla="*/ 2499784 h 3308169"/>
              <a:gd name="connsiteX244" fmla="*/ 2151896 w 3171761"/>
              <a:gd name="connsiteY244" fmla="*/ 2440190 h 3308169"/>
              <a:gd name="connsiteX245" fmla="*/ 2151896 w 3171761"/>
              <a:gd name="connsiteY245" fmla="*/ 2699500 h 3308169"/>
              <a:gd name="connsiteX246" fmla="*/ 2211489 w 3171761"/>
              <a:gd name="connsiteY246" fmla="*/ 2639906 h 3308169"/>
              <a:gd name="connsiteX247" fmla="*/ 2271082 w 3171761"/>
              <a:gd name="connsiteY247" fmla="*/ 2699500 h 3308169"/>
              <a:gd name="connsiteX248" fmla="*/ 2211489 w 3171761"/>
              <a:gd name="connsiteY248" fmla="*/ 2759092 h 3308169"/>
              <a:gd name="connsiteX249" fmla="*/ 2151896 w 3171761"/>
              <a:gd name="connsiteY249" fmla="*/ 2699500 h 3308169"/>
              <a:gd name="connsiteX250" fmla="*/ 2151896 w 3171761"/>
              <a:gd name="connsiteY250" fmla="*/ 2958808 h 3308169"/>
              <a:gd name="connsiteX251" fmla="*/ 2211489 w 3171761"/>
              <a:gd name="connsiteY251" fmla="*/ 2899216 h 3308169"/>
              <a:gd name="connsiteX252" fmla="*/ 2271082 w 3171761"/>
              <a:gd name="connsiteY252" fmla="*/ 2958808 h 3308169"/>
              <a:gd name="connsiteX253" fmla="*/ 2211489 w 3171761"/>
              <a:gd name="connsiteY253" fmla="*/ 3018401 h 3308169"/>
              <a:gd name="connsiteX254" fmla="*/ 2151896 w 3171761"/>
              <a:gd name="connsiteY254" fmla="*/ 2958808 h 3308169"/>
              <a:gd name="connsiteX255" fmla="*/ 2151896 w 3171761"/>
              <a:gd name="connsiteY255" fmla="*/ 3248576 h 3308169"/>
              <a:gd name="connsiteX256" fmla="*/ 2211489 w 3171761"/>
              <a:gd name="connsiteY256" fmla="*/ 3188983 h 3308169"/>
              <a:gd name="connsiteX257" fmla="*/ 2271082 w 3171761"/>
              <a:gd name="connsiteY257" fmla="*/ 3248576 h 3308169"/>
              <a:gd name="connsiteX258" fmla="*/ 2211489 w 3171761"/>
              <a:gd name="connsiteY258" fmla="*/ 3308169 h 3308169"/>
              <a:gd name="connsiteX259" fmla="*/ 2151896 w 3171761"/>
              <a:gd name="connsiteY259" fmla="*/ 3248576 h 3308169"/>
              <a:gd name="connsiteX260" fmla="*/ 1845106 w 3171761"/>
              <a:gd name="connsiteY260" fmla="*/ 59594 h 3308169"/>
              <a:gd name="connsiteX261" fmla="*/ 1904699 w 3171761"/>
              <a:gd name="connsiteY261" fmla="*/ 0 h 3308169"/>
              <a:gd name="connsiteX262" fmla="*/ 1964292 w 3171761"/>
              <a:gd name="connsiteY262" fmla="*/ 59594 h 3308169"/>
              <a:gd name="connsiteX263" fmla="*/ 1904699 w 3171761"/>
              <a:gd name="connsiteY263" fmla="*/ 119186 h 3308169"/>
              <a:gd name="connsiteX264" fmla="*/ 1845106 w 3171761"/>
              <a:gd name="connsiteY264" fmla="*/ 59594 h 3308169"/>
              <a:gd name="connsiteX265" fmla="*/ 1845106 w 3171761"/>
              <a:gd name="connsiteY265" fmla="*/ 349362 h 3308169"/>
              <a:gd name="connsiteX266" fmla="*/ 1904699 w 3171761"/>
              <a:gd name="connsiteY266" fmla="*/ 289770 h 3308169"/>
              <a:gd name="connsiteX267" fmla="*/ 1964292 w 3171761"/>
              <a:gd name="connsiteY267" fmla="*/ 349362 h 3308169"/>
              <a:gd name="connsiteX268" fmla="*/ 1904699 w 3171761"/>
              <a:gd name="connsiteY268" fmla="*/ 408956 h 3308169"/>
              <a:gd name="connsiteX269" fmla="*/ 1845106 w 3171761"/>
              <a:gd name="connsiteY269" fmla="*/ 349362 h 3308169"/>
              <a:gd name="connsiteX270" fmla="*/ 1845106 w 3171761"/>
              <a:gd name="connsiteY270" fmla="*/ 608672 h 3308169"/>
              <a:gd name="connsiteX271" fmla="*/ 1904699 w 3171761"/>
              <a:gd name="connsiteY271" fmla="*/ 549078 h 3308169"/>
              <a:gd name="connsiteX272" fmla="*/ 1964292 w 3171761"/>
              <a:gd name="connsiteY272" fmla="*/ 608672 h 3308169"/>
              <a:gd name="connsiteX273" fmla="*/ 1904699 w 3171761"/>
              <a:gd name="connsiteY273" fmla="*/ 668264 h 3308169"/>
              <a:gd name="connsiteX274" fmla="*/ 1845106 w 3171761"/>
              <a:gd name="connsiteY274" fmla="*/ 608672 h 3308169"/>
              <a:gd name="connsiteX275" fmla="*/ 1845106 w 3171761"/>
              <a:gd name="connsiteY275" fmla="*/ 867980 h 3308169"/>
              <a:gd name="connsiteX276" fmla="*/ 1904699 w 3171761"/>
              <a:gd name="connsiteY276" fmla="*/ 808388 h 3308169"/>
              <a:gd name="connsiteX277" fmla="*/ 1964292 w 3171761"/>
              <a:gd name="connsiteY277" fmla="*/ 867980 h 3308169"/>
              <a:gd name="connsiteX278" fmla="*/ 1904699 w 3171761"/>
              <a:gd name="connsiteY278" fmla="*/ 927574 h 3308169"/>
              <a:gd name="connsiteX279" fmla="*/ 1845106 w 3171761"/>
              <a:gd name="connsiteY279" fmla="*/ 867980 h 3308169"/>
              <a:gd name="connsiteX280" fmla="*/ 1845106 w 3171761"/>
              <a:gd name="connsiteY280" fmla="*/ 1127290 h 3308169"/>
              <a:gd name="connsiteX281" fmla="*/ 1904699 w 3171761"/>
              <a:gd name="connsiteY281" fmla="*/ 1067696 h 3308169"/>
              <a:gd name="connsiteX282" fmla="*/ 1964292 w 3171761"/>
              <a:gd name="connsiteY282" fmla="*/ 1127290 h 3308169"/>
              <a:gd name="connsiteX283" fmla="*/ 1904699 w 3171761"/>
              <a:gd name="connsiteY283" fmla="*/ 1186882 h 3308169"/>
              <a:gd name="connsiteX284" fmla="*/ 1845106 w 3171761"/>
              <a:gd name="connsiteY284" fmla="*/ 1127290 h 3308169"/>
              <a:gd name="connsiteX285" fmla="*/ 1845106 w 3171761"/>
              <a:gd name="connsiteY285" fmla="*/ 1402954 h 3308169"/>
              <a:gd name="connsiteX286" fmla="*/ 1904699 w 3171761"/>
              <a:gd name="connsiteY286" fmla="*/ 1343362 h 3308169"/>
              <a:gd name="connsiteX287" fmla="*/ 1964292 w 3171761"/>
              <a:gd name="connsiteY287" fmla="*/ 1402954 h 3308169"/>
              <a:gd name="connsiteX288" fmla="*/ 1904699 w 3171761"/>
              <a:gd name="connsiteY288" fmla="*/ 1462548 h 3308169"/>
              <a:gd name="connsiteX289" fmla="*/ 1845106 w 3171761"/>
              <a:gd name="connsiteY289" fmla="*/ 1402954 h 3308169"/>
              <a:gd name="connsiteX290" fmla="*/ 1845106 w 3171761"/>
              <a:gd name="connsiteY290" fmla="*/ 1662264 h 3308169"/>
              <a:gd name="connsiteX291" fmla="*/ 1904699 w 3171761"/>
              <a:gd name="connsiteY291" fmla="*/ 1602670 h 3308169"/>
              <a:gd name="connsiteX292" fmla="*/ 1964292 w 3171761"/>
              <a:gd name="connsiteY292" fmla="*/ 1662264 h 3308169"/>
              <a:gd name="connsiteX293" fmla="*/ 1904699 w 3171761"/>
              <a:gd name="connsiteY293" fmla="*/ 1721856 h 3308169"/>
              <a:gd name="connsiteX294" fmla="*/ 1845106 w 3171761"/>
              <a:gd name="connsiteY294" fmla="*/ 1662264 h 3308169"/>
              <a:gd name="connsiteX295" fmla="*/ 1845106 w 3171761"/>
              <a:gd name="connsiteY295" fmla="*/ 1921572 h 3308169"/>
              <a:gd name="connsiteX296" fmla="*/ 1904699 w 3171761"/>
              <a:gd name="connsiteY296" fmla="*/ 1861980 h 3308169"/>
              <a:gd name="connsiteX297" fmla="*/ 1964292 w 3171761"/>
              <a:gd name="connsiteY297" fmla="*/ 1921572 h 3308169"/>
              <a:gd name="connsiteX298" fmla="*/ 1904699 w 3171761"/>
              <a:gd name="connsiteY298" fmla="*/ 1981166 h 3308169"/>
              <a:gd name="connsiteX299" fmla="*/ 1845106 w 3171761"/>
              <a:gd name="connsiteY299" fmla="*/ 1921572 h 3308169"/>
              <a:gd name="connsiteX300" fmla="*/ 1845106 w 3171761"/>
              <a:gd name="connsiteY300" fmla="*/ 2180882 h 3308169"/>
              <a:gd name="connsiteX301" fmla="*/ 1904699 w 3171761"/>
              <a:gd name="connsiteY301" fmla="*/ 2121288 h 3308169"/>
              <a:gd name="connsiteX302" fmla="*/ 1964292 w 3171761"/>
              <a:gd name="connsiteY302" fmla="*/ 2180882 h 3308169"/>
              <a:gd name="connsiteX303" fmla="*/ 1904699 w 3171761"/>
              <a:gd name="connsiteY303" fmla="*/ 2240474 h 3308169"/>
              <a:gd name="connsiteX304" fmla="*/ 1845106 w 3171761"/>
              <a:gd name="connsiteY304" fmla="*/ 2180882 h 3308169"/>
              <a:gd name="connsiteX305" fmla="*/ 1845106 w 3171761"/>
              <a:gd name="connsiteY305" fmla="*/ 2440190 h 3308169"/>
              <a:gd name="connsiteX306" fmla="*/ 1904699 w 3171761"/>
              <a:gd name="connsiteY306" fmla="*/ 2380598 h 3308169"/>
              <a:gd name="connsiteX307" fmla="*/ 1964292 w 3171761"/>
              <a:gd name="connsiteY307" fmla="*/ 2440190 h 3308169"/>
              <a:gd name="connsiteX308" fmla="*/ 1904699 w 3171761"/>
              <a:gd name="connsiteY308" fmla="*/ 2499784 h 3308169"/>
              <a:gd name="connsiteX309" fmla="*/ 1845106 w 3171761"/>
              <a:gd name="connsiteY309" fmla="*/ 2440190 h 3308169"/>
              <a:gd name="connsiteX310" fmla="*/ 1845106 w 3171761"/>
              <a:gd name="connsiteY310" fmla="*/ 2699500 h 3308169"/>
              <a:gd name="connsiteX311" fmla="*/ 1904699 w 3171761"/>
              <a:gd name="connsiteY311" fmla="*/ 2639906 h 3308169"/>
              <a:gd name="connsiteX312" fmla="*/ 1964292 w 3171761"/>
              <a:gd name="connsiteY312" fmla="*/ 2699500 h 3308169"/>
              <a:gd name="connsiteX313" fmla="*/ 1904699 w 3171761"/>
              <a:gd name="connsiteY313" fmla="*/ 2759092 h 3308169"/>
              <a:gd name="connsiteX314" fmla="*/ 1845106 w 3171761"/>
              <a:gd name="connsiteY314" fmla="*/ 2699500 h 3308169"/>
              <a:gd name="connsiteX315" fmla="*/ 1845106 w 3171761"/>
              <a:gd name="connsiteY315" fmla="*/ 2958808 h 3308169"/>
              <a:gd name="connsiteX316" fmla="*/ 1904699 w 3171761"/>
              <a:gd name="connsiteY316" fmla="*/ 2899216 h 3308169"/>
              <a:gd name="connsiteX317" fmla="*/ 1964292 w 3171761"/>
              <a:gd name="connsiteY317" fmla="*/ 2958808 h 3308169"/>
              <a:gd name="connsiteX318" fmla="*/ 1904699 w 3171761"/>
              <a:gd name="connsiteY318" fmla="*/ 3018401 h 3308169"/>
              <a:gd name="connsiteX319" fmla="*/ 1845106 w 3171761"/>
              <a:gd name="connsiteY319" fmla="*/ 2958808 h 3308169"/>
              <a:gd name="connsiteX320" fmla="*/ 1845106 w 3171761"/>
              <a:gd name="connsiteY320" fmla="*/ 3248576 h 3308169"/>
              <a:gd name="connsiteX321" fmla="*/ 1904699 w 3171761"/>
              <a:gd name="connsiteY321" fmla="*/ 3188983 h 3308169"/>
              <a:gd name="connsiteX322" fmla="*/ 1964292 w 3171761"/>
              <a:gd name="connsiteY322" fmla="*/ 3248576 h 3308169"/>
              <a:gd name="connsiteX323" fmla="*/ 1904699 w 3171761"/>
              <a:gd name="connsiteY323" fmla="*/ 3308169 h 3308169"/>
              <a:gd name="connsiteX324" fmla="*/ 1845106 w 3171761"/>
              <a:gd name="connsiteY324" fmla="*/ 3248576 h 3308169"/>
              <a:gd name="connsiteX325" fmla="*/ 1535831 w 3171761"/>
              <a:gd name="connsiteY325" fmla="*/ 59594 h 3308169"/>
              <a:gd name="connsiteX326" fmla="*/ 1595424 w 3171761"/>
              <a:gd name="connsiteY326" fmla="*/ 0 h 3308169"/>
              <a:gd name="connsiteX327" fmla="*/ 1655017 w 3171761"/>
              <a:gd name="connsiteY327" fmla="*/ 59594 h 3308169"/>
              <a:gd name="connsiteX328" fmla="*/ 1595424 w 3171761"/>
              <a:gd name="connsiteY328" fmla="*/ 119186 h 3308169"/>
              <a:gd name="connsiteX329" fmla="*/ 1535831 w 3171761"/>
              <a:gd name="connsiteY329" fmla="*/ 59594 h 3308169"/>
              <a:gd name="connsiteX330" fmla="*/ 1535831 w 3171761"/>
              <a:gd name="connsiteY330" fmla="*/ 349362 h 3308169"/>
              <a:gd name="connsiteX331" fmla="*/ 1595424 w 3171761"/>
              <a:gd name="connsiteY331" fmla="*/ 289770 h 3308169"/>
              <a:gd name="connsiteX332" fmla="*/ 1655017 w 3171761"/>
              <a:gd name="connsiteY332" fmla="*/ 349362 h 3308169"/>
              <a:gd name="connsiteX333" fmla="*/ 1595424 w 3171761"/>
              <a:gd name="connsiteY333" fmla="*/ 408956 h 3308169"/>
              <a:gd name="connsiteX334" fmla="*/ 1535831 w 3171761"/>
              <a:gd name="connsiteY334" fmla="*/ 349362 h 3308169"/>
              <a:gd name="connsiteX335" fmla="*/ 1535831 w 3171761"/>
              <a:gd name="connsiteY335" fmla="*/ 608672 h 3308169"/>
              <a:gd name="connsiteX336" fmla="*/ 1595424 w 3171761"/>
              <a:gd name="connsiteY336" fmla="*/ 549078 h 3308169"/>
              <a:gd name="connsiteX337" fmla="*/ 1655017 w 3171761"/>
              <a:gd name="connsiteY337" fmla="*/ 608672 h 3308169"/>
              <a:gd name="connsiteX338" fmla="*/ 1595424 w 3171761"/>
              <a:gd name="connsiteY338" fmla="*/ 668264 h 3308169"/>
              <a:gd name="connsiteX339" fmla="*/ 1535831 w 3171761"/>
              <a:gd name="connsiteY339" fmla="*/ 608672 h 3308169"/>
              <a:gd name="connsiteX340" fmla="*/ 1535831 w 3171761"/>
              <a:gd name="connsiteY340" fmla="*/ 867980 h 3308169"/>
              <a:gd name="connsiteX341" fmla="*/ 1595424 w 3171761"/>
              <a:gd name="connsiteY341" fmla="*/ 808388 h 3308169"/>
              <a:gd name="connsiteX342" fmla="*/ 1655017 w 3171761"/>
              <a:gd name="connsiteY342" fmla="*/ 867980 h 3308169"/>
              <a:gd name="connsiteX343" fmla="*/ 1595424 w 3171761"/>
              <a:gd name="connsiteY343" fmla="*/ 927574 h 3308169"/>
              <a:gd name="connsiteX344" fmla="*/ 1535831 w 3171761"/>
              <a:gd name="connsiteY344" fmla="*/ 867980 h 3308169"/>
              <a:gd name="connsiteX345" fmla="*/ 1535831 w 3171761"/>
              <a:gd name="connsiteY345" fmla="*/ 1127290 h 3308169"/>
              <a:gd name="connsiteX346" fmla="*/ 1595424 w 3171761"/>
              <a:gd name="connsiteY346" fmla="*/ 1067696 h 3308169"/>
              <a:gd name="connsiteX347" fmla="*/ 1655017 w 3171761"/>
              <a:gd name="connsiteY347" fmla="*/ 1127290 h 3308169"/>
              <a:gd name="connsiteX348" fmla="*/ 1595424 w 3171761"/>
              <a:gd name="connsiteY348" fmla="*/ 1186882 h 3308169"/>
              <a:gd name="connsiteX349" fmla="*/ 1535831 w 3171761"/>
              <a:gd name="connsiteY349" fmla="*/ 1127290 h 3308169"/>
              <a:gd name="connsiteX350" fmla="*/ 1535831 w 3171761"/>
              <a:gd name="connsiteY350" fmla="*/ 1402954 h 3308169"/>
              <a:gd name="connsiteX351" fmla="*/ 1595424 w 3171761"/>
              <a:gd name="connsiteY351" fmla="*/ 1343362 h 3308169"/>
              <a:gd name="connsiteX352" fmla="*/ 1655017 w 3171761"/>
              <a:gd name="connsiteY352" fmla="*/ 1402954 h 3308169"/>
              <a:gd name="connsiteX353" fmla="*/ 1595424 w 3171761"/>
              <a:gd name="connsiteY353" fmla="*/ 1462548 h 3308169"/>
              <a:gd name="connsiteX354" fmla="*/ 1535831 w 3171761"/>
              <a:gd name="connsiteY354" fmla="*/ 1402954 h 3308169"/>
              <a:gd name="connsiteX355" fmla="*/ 1535831 w 3171761"/>
              <a:gd name="connsiteY355" fmla="*/ 1662264 h 3308169"/>
              <a:gd name="connsiteX356" fmla="*/ 1595424 w 3171761"/>
              <a:gd name="connsiteY356" fmla="*/ 1602670 h 3308169"/>
              <a:gd name="connsiteX357" fmla="*/ 1655017 w 3171761"/>
              <a:gd name="connsiteY357" fmla="*/ 1662264 h 3308169"/>
              <a:gd name="connsiteX358" fmla="*/ 1595424 w 3171761"/>
              <a:gd name="connsiteY358" fmla="*/ 1721856 h 3308169"/>
              <a:gd name="connsiteX359" fmla="*/ 1535831 w 3171761"/>
              <a:gd name="connsiteY359" fmla="*/ 1662264 h 3308169"/>
              <a:gd name="connsiteX360" fmla="*/ 1535831 w 3171761"/>
              <a:gd name="connsiteY360" fmla="*/ 1921572 h 3308169"/>
              <a:gd name="connsiteX361" fmla="*/ 1595424 w 3171761"/>
              <a:gd name="connsiteY361" fmla="*/ 1861980 h 3308169"/>
              <a:gd name="connsiteX362" fmla="*/ 1655017 w 3171761"/>
              <a:gd name="connsiteY362" fmla="*/ 1921572 h 3308169"/>
              <a:gd name="connsiteX363" fmla="*/ 1595424 w 3171761"/>
              <a:gd name="connsiteY363" fmla="*/ 1981166 h 3308169"/>
              <a:gd name="connsiteX364" fmla="*/ 1535831 w 3171761"/>
              <a:gd name="connsiteY364" fmla="*/ 1921572 h 3308169"/>
              <a:gd name="connsiteX365" fmla="*/ 1535831 w 3171761"/>
              <a:gd name="connsiteY365" fmla="*/ 2180882 h 3308169"/>
              <a:gd name="connsiteX366" fmla="*/ 1595424 w 3171761"/>
              <a:gd name="connsiteY366" fmla="*/ 2121288 h 3308169"/>
              <a:gd name="connsiteX367" fmla="*/ 1655017 w 3171761"/>
              <a:gd name="connsiteY367" fmla="*/ 2180882 h 3308169"/>
              <a:gd name="connsiteX368" fmla="*/ 1595424 w 3171761"/>
              <a:gd name="connsiteY368" fmla="*/ 2240474 h 3308169"/>
              <a:gd name="connsiteX369" fmla="*/ 1535831 w 3171761"/>
              <a:gd name="connsiteY369" fmla="*/ 2180882 h 3308169"/>
              <a:gd name="connsiteX370" fmla="*/ 1535831 w 3171761"/>
              <a:gd name="connsiteY370" fmla="*/ 2440190 h 3308169"/>
              <a:gd name="connsiteX371" fmla="*/ 1595424 w 3171761"/>
              <a:gd name="connsiteY371" fmla="*/ 2380598 h 3308169"/>
              <a:gd name="connsiteX372" fmla="*/ 1655017 w 3171761"/>
              <a:gd name="connsiteY372" fmla="*/ 2440190 h 3308169"/>
              <a:gd name="connsiteX373" fmla="*/ 1595424 w 3171761"/>
              <a:gd name="connsiteY373" fmla="*/ 2499784 h 3308169"/>
              <a:gd name="connsiteX374" fmla="*/ 1535831 w 3171761"/>
              <a:gd name="connsiteY374" fmla="*/ 2440190 h 3308169"/>
              <a:gd name="connsiteX375" fmla="*/ 1535831 w 3171761"/>
              <a:gd name="connsiteY375" fmla="*/ 2699500 h 3308169"/>
              <a:gd name="connsiteX376" fmla="*/ 1595424 w 3171761"/>
              <a:gd name="connsiteY376" fmla="*/ 2639906 h 3308169"/>
              <a:gd name="connsiteX377" fmla="*/ 1655017 w 3171761"/>
              <a:gd name="connsiteY377" fmla="*/ 2699500 h 3308169"/>
              <a:gd name="connsiteX378" fmla="*/ 1595424 w 3171761"/>
              <a:gd name="connsiteY378" fmla="*/ 2759092 h 3308169"/>
              <a:gd name="connsiteX379" fmla="*/ 1535831 w 3171761"/>
              <a:gd name="connsiteY379" fmla="*/ 2699500 h 3308169"/>
              <a:gd name="connsiteX380" fmla="*/ 1535831 w 3171761"/>
              <a:gd name="connsiteY380" fmla="*/ 2958808 h 3308169"/>
              <a:gd name="connsiteX381" fmla="*/ 1595424 w 3171761"/>
              <a:gd name="connsiteY381" fmla="*/ 2899216 h 3308169"/>
              <a:gd name="connsiteX382" fmla="*/ 1655017 w 3171761"/>
              <a:gd name="connsiteY382" fmla="*/ 2958808 h 3308169"/>
              <a:gd name="connsiteX383" fmla="*/ 1595424 w 3171761"/>
              <a:gd name="connsiteY383" fmla="*/ 3018401 h 3308169"/>
              <a:gd name="connsiteX384" fmla="*/ 1535831 w 3171761"/>
              <a:gd name="connsiteY384" fmla="*/ 2958808 h 3308169"/>
              <a:gd name="connsiteX385" fmla="*/ 1535831 w 3171761"/>
              <a:gd name="connsiteY385" fmla="*/ 3248576 h 3308169"/>
              <a:gd name="connsiteX386" fmla="*/ 1595424 w 3171761"/>
              <a:gd name="connsiteY386" fmla="*/ 3188983 h 3308169"/>
              <a:gd name="connsiteX387" fmla="*/ 1655017 w 3171761"/>
              <a:gd name="connsiteY387" fmla="*/ 3248576 h 3308169"/>
              <a:gd name="connsiteX388" fmla="*/ 1595424 w 3171761"/>
              <a:gd name="connsiteY388" fmla="*/ 3308169 h 3308169"/>
              <a:gd name="connsiteX389" fmla="*/ 1535831 w 3171761"/>
              <a:gd name="connsiteY389" fmla="*/ 3248576 h 3308169"/>
              <a:gd name="connsiteX390" fmla="*/ 1226556 w 3171761"/>
              <a:gd name="connsiteY390" fmla="*/ 59594 h 3308169"/>
              <a:gd name="connsiteX391" fmla="*/ 1286149 w 3171761"/>
              <a:gd name="connsiteY391" fmla="*/ 0 h 3308169"/>
              <a:gd name="connsiteX392" fmla="*/ 1345742 w 3171761"/>
              <a:gd name="connsiteY392" fmla="*/ 59594 h 3308169"/>
              <a:gd name="connsiteX393" fmla="*/ 1286149 w 3171761"/>
              <a:gd name="connsiteY393" fmla="*/ 119186 h 3308169"/>
              <a:gd name="connsiteX394" fmla="*/ 1226556 w 3171761"/>
              <a:gd name="connsiteY394" fmla="*/ 59594 h 3308169"/>
              <a:gd name="connsiteX395" fmla="*/ 1226556 w 3171761"/>
              <a:gd name="connsiteY395" fmla="*/ 349362 h 3308169"/>
              <a:gd name="connsiteX396" fmla="*/ 1286149 w 3171761"/>
              <a:gd name="connsiteY396" fmla="*/ 289770 h 3308169"/>
              <a:gd name="connsiteX397" fmla="*/ 1345742 w 3171761"/>
              <a:gd name="connsiteY397" fmla="*/ 349362 h 3308169"/>
              <a:gd name="connsiteX398" fmla="*/ 1286149 w 3171761"/>
              <a:gd name="connsiteY398" fmla="*/ 408956 h 3308169"/>
              <a:gd name="connsiteX399" fmla="*/ 1226556 w 3171761"/>
              <a:gd name="connsiteY399" fmla="*/ 349362 h 3308169"/>
              <a:gd name="connsiteX400" fmla="*/ 1226556 w 3171761"/>
              <a:gd name="connsiteY400" fmla="*/ 608672 h 3308169"/>
              <a:gd name="connsiteX401" fmla="*/ 1286149 w 3171761"/>
              <a:gd name="connsiteY401" fmla="*/ 549078 h 3308169"/>
              <a:gd name="connsiteX402" fmla="*/ 1345742 w 3171761"/>
              <a:gd name="connsiteY402" fmla="*/ 608672 h 3308169"/>
              <a:gd name="connsiteX403" fmla="*/ 1286149 w 3171761"/>
              <a:gd name="connsiteY403" fmla="*/ 668264 h 3308169"/>
              <a:gd name="connsiteX404" fmla="*/ 1226556 w 3171761"/>
              <a:gd name="connsiteY404" fmla="*/ 608672 h 3308169"/>
              <a:gd name="connsiteX405" fmla="*/ 1226556 w 3171761"/>
              <a:gd name="connsiteY405" fmla="*/ 867980 h 3308169"/>
              <a:gd name="connsiteX406" fmla="*/ 1286149 w 3171761"/>
              <a:gd name="connsiteY406" fmla="*/ 808388 h 3308169"/>
              <a:gd name="connsiteX407" fmla="*/ 1345742 w 3171761"/>
              <a:gd name="connsiteY407" fmla="*/ 867980 h 3308169"/>
              <a:gd name="connsiteX408" fmla="*/ 1286149 w 3171761"/>
              <a:gd name="connsiteY408" fmla="*/ 927574 h 3308169"/>
              <a:gd name="connsiteX409" fmla="*/ 1226556 w 3171761"/>
              <a:gd name="connsiteY409" fmla="*/ 867980 h 3308169"/>
              <a:gd name="connsiteX410" fmla="*/ 1226556 w 3171761"/>
              <a:gd name="connsiteY410" fmla="*/ 1127290 h 3308169"/>
              <a:gd name="connsiteX411" fmla="*/ 1286149 w 3171761"/>
              <a:gd name="connsiteY411" fmla="*/ 1067696 h 3308169"/>
              <a:gd name="connsiteX412" fmla="*/ 1345742 w 3171761"/>
              <a:gd name="connsiteY412" fmla="*/ 1127290 h 3308169"/>
              <a:gd name="connsiteX413" fmla="*/ 1286149 w 3171761"/>
              <a:gd name="connsiteY413" fmla="*/ 1186882 h 3308169"/>
              <a:gd name="connsiteX414" fmla="*/ 1226556 w 3171761"/>
              <a:gd name="connsiteY414" fmla="*/ 1127290 h 3308169"/>
              <a:gd name="connsiteX415" fmla="*/ 1226556 w 3171761"/>
              <a:gd name="connsiteY415" fmla="*/ 1402954 h 3308169"/>
              <a:gd name="connsiteX416" fmla="*/ 1286149 w 3171761"/>
              <a:gd name="connsiteY416" fmla="*/ 1343362 h 3308169"/>
              <a:gd name="connsiteX417" fmla="*/ 1345742 w 3171761"/>
              <a:gd name="connsiteY417" fmla="*/ 1402954 h 3308169"/>
              <a:gd name="connsiteX418" fmla="*/ 1286149 w 3171761"/>
              <a:gd name="connsiteY418" fmla="*/ 1462548 h 3308169"/>
              <a:gd name="connsiteX419" fmla="*/ 1226556 w 3171761"/>
              <a:gd name="connsiteY419" fmla="*/ 1402954 h 3308169"/>
              <a:gd name="connsiteX420" fmla="*/ 1226556 w 3171761"/>
              <a:gd name="connsiteY420" fmla="*/ 1662264 h 3308169"/>
              <a:gd name="connsiteX421" fmla="*/ 1286149 w 3171761"/>
              <a:gd name="connsiteY421" fmla="*/ 1602670 h 3308169"/>
              <a:gd name="connsiteX422" fmla="*/ 1345742 w 3171761"/>
              <a:gd name="connsiteY422" fmla="*/ 1662264 h 3308169"/>
              <a:gd name="connsiteX423" fmla="*/ 1286149 w 3171761"/>
              <a:gd name="connsiteY423" fmla="*/ 1721856 h 3308169"/>
              <a:gd name="connsiteX424" fmla="*/ 1226556 w 3171761"/>
              <a:gd name="connsiteY424" fmla="*/ 1662264 h 3308169"/>
              <a:gd name="connsiteX425" fmla="*/ 1226556 w 3171761"/>
              <a:gd name="connsiteY425" fmla="*/ 1921572 h 3308169"/>
              <a:gd name="connsiteX426" fmla="*/ 1286149 w 3171761"/>
              <a:gd name="connsiteY426" fmla="*/ 1861980 h 3308169"/>
              <a:gd name="connsiteX427" fmla="*/ 1345742 w 3171761"/>
              <a:gd name="connsiteY427" fmla="*/ 1921572 h 3308169"/>
              <a:gd name="connsiteX428" fmla="*/ 1286149 w 3171761"/>
              <a:gd name="connsiteY428" fmla="*/ 1981166 h 3308169"/>
              <a:gd name="connsiteX429" fmla="*/ 1226556 w 3171761"/>
              <a:gd name="connsiteY429" fmla="*/ 1921572 h 3308169"/>
              <a:gd name="connsiteX430" fmla="*/ 1226556 w 3171761"/>
              <a:gd name="connsiteY430" fmla="*/ 2180882 h 3308169"/>
              <a:gd name="connsiteX431" fmla="*/ 1286149 w 3171761"/>
              <a:gd name="connsiteY431" fmla="*/ 2121288 h 3308169"/>
              <a:gd name="connsiteX432" fmla="*/ 1345742 w 3171761"/>
              <a:gd name="connsiteY432" fmla="*/ 2180882 h 3308169"/>
              <a:gd name="connsiteX433" fmla="*/ 1286149 w 3171761"/>
              <a:gd name="connsiteY433" fmla="*/ 2240474 h 3308169"/>
              <a:gd name="connsiteX434" fmla="*/ 1226556 w 3171761"/>
              <a:gd name="connsiteY434" fmla="*/ 2180882 h 3308169"/>
              <a:gd name="connsiteX435" fmla="*/ 1226556 w 3171761"/>
              <a:gd name="connsiteY435" fmla="*/ 2440190 h 3308169"/>
              <a:gd name="connsiteX436" fmla="*/ 1286149 w 3171761"/>
              <a:gd name="connsiteY436" fmla="*/ 2380598 h 3308169"/>
              <a:gd name="connsiteX437" fmla="*/ 1345742 w 3171761"/>
              <a:gd name="connsiteY437" fmla="*/ 2440190 h 3308169"/>
              <a:gd name="connsiteX438" fmla="*/ 1286149 w 3171761"/>
              <a:gd name="connsiteY438" fmla="*/ 2499784 h 3308169"/>
              <a:gd name="connsiteX439" fmla="*/ 1226556 w 3171761"/>
              <a:gd name="connsiteY439" fmla="*/ 2440190 h 3308169"/>
              <a:gd name="connsiteX440" fmla="*/ 1226556 w 3171761"/>
              <a:gd name="connsiteY440" fmla="*/ 2699500 h 3308169"/>
              <a:gd name="connsiteX441" fmla="*/ 1286149 w 3171761"/>
              <a:gd name="connsiteY441" fmla="*/ 2639906 h 3308169"/>
              <a:gd name="connsiteX442" fmla="*/ 1345742 w 3171761"/>
              <a:gd name="connsiteY442" fmla="*/ 2699500 h 3308169"/>
              <a:gd name="connsiteX443" fmla="*/ 1286149 w 3171761"/>
              <a:gd name="connsiteY443" fmla="*/ 2759092 h 3308169"/>
              <a:gd name="connsiteX444" fmla="*/ 1226556 w 3171761"/>
              <a:gd name="connsiteY444" fmla="*/ 2699500 h 3308169"/>
              <a:gd name="connsiteX445" fmla="*/ 1226556 w 3171761"/>
              <a:gd name="connsiteY445" fmla="*/ 2958808 h 3308169"/>
              <a:gd name="connsiteX446" fmla="*/ 1286149 w 3171761"/>
              <a:gd name="connsiteY446" fmla="*/ 2899216 h 3308169"/>
              <a:gd name="connsiteX447" fmla="*/ 1345742 w 3171761"/>
              <a:gd name="connsiteY447" fmla="*/ 2958808 h 3308169"/>
              <a:gd name="connsiteX448" fmla="*/ 1286149 w 3171761"/>
              <a:gd name="connsiteY448" fmla="*/ 3018401 h 3308169"/>
              <a:gd name="connsiteX449" fmla="*/ 1226556 w 3171761"/>
              <a:gd name="connsiteY449" fmla="*/ 2958808 h 3308169"/>
              <a:gd name="connsiteX450" fmla="*/ 1226556 w 3171761"/>
              <a:gd name="connsiteY450" fmla="*/ 3248576 h 3308169"/>
              <a:gd name="connsiteX451" fmla="*/ 1286149 w 3171761"/>
              <a:gd name="connsiteY451" fmla="*/ 3188983 h 3308169"/>
              <a:gd name="connsiteX452" fmla="*/ 1345742 w 3171761"/>
              <a:gd name="connsiteY452" fmla="*/ 3248576 h 3308169"/>
              <a:gd name="connsiteX453" fmla="*/ 1286149 w 3171761"/>
              <a:gd name="connsiteY453" fmla="*/ 3308169 h 3308169"/>
              <a:gd name="connsiteX454" fmla="*/ 1226556 w 3171761"/>
              <a:gd name="connsiteY454" fmla="*/ 3248576 h 3308169"/>
              <a:gd name="connsiteX455" fmla="*/ 922855 w 3171761"/>
              <a:gd name="connsiteY455" fmla="*/ 59594 h 3308169"/>
              <a:gd name="connsiteX456" fmla="*/ 982448 w 3171761"/>
              <a:gd name="connsiteY456" fmla="*/ 0 h 3308169"/>
              <a:gd name="connsiteX457" fmla="*/ 1042041 w 3171761"/>
              <a:gd name="connsiteY457" fmla="*/ 59594 h 3308169"/>
              <a:gd name="connsiteX458" fmla="*/ 982448 w 3171761"/>
              <a:gd name="connsiteY458" fmla="*/ 119186 h 3308169"/>
              <a:gd name="connsiteX459" fmla="*/ 922855 w 3171761"/>
              <a:gd name="connsiteY459" fmla="*/ 59594 h 3308169"/>
              <a:gd name="connsiteX460" fmla="*/ 922855 w 3171761"/>
              <a:gd name="connsiteY460" fmla="*/ 349362 h 3308169"/>
              <a:gd name="connsiteX461" fmla="*/ 982448 w 3171761"/>
              <a:gd name="connsiteY461" fmla="*/ 289770 h 3308169"/>
              <a:gd name="connsiteX462" fmla="*/ 1042041 w 3171761"/>
              <a:gd name="connsiteY462" fmla="*/ 349362 h 3308169"/>
              <a:gd name="connsiteX463" fmla="*/ 982448 w 3171761"/>
              <a:gd name="connsiteY463" fmla="*/ 408956 h 3308169"/>
              <a:gd name="connsiteX464" fmla="*/ 922855 w 3171761"/>
              <a:gd name="connsiteY464" fmla="*/ 349362 h 3308169"/>
              <a:gd name="connsiteX465" fmla="*/ 922855 w 3171761"/>
              <a:gd name="connsiteY465" fmla="*/ 608672 h 3308169"/>
              <a:gd name="connsiteX466" fmla="*/ 982448 w 3171761"/>
              <a:gd name="connsiteY466" fmla="*/ 549078 h 3308169"/>
              <a:gd name="connsiteX467" fmla="*/ 1042041 w 3171761"/>
              <a:gd name="connsiteY467" fmla="*/ 608672 h 3308169"/>
              <a:gd name="connsiteX468" fmla="*/ 982448 w 3171761"/>
              <a:gd name="connsiteY468" fmla="*/ 668264 h 3308169"/>
              <a:gd name="connsiteX469" fmla="*/ 922855 w 3171761"/>
              <a:gd name="connsiteY469" fmla="*/ 608672 h 3308169"/>
              <a:gd name="connsiteX470" fmla="*/ 922855 w 3171761"/>
              <a:gd name="connsiteY470" fmla="*/ 867980 h 3308169"/>
              <a:gd name="connsiteX471" fmla="*/ 982448 w 3171761"/>
              <a:gd name="connsiteY471" fmla="*/ 808388 h 3308169"/>
              <a:gd name="connsiteX472" fmla="*/ 1042041 w 3171761"/>
              <a:gd name="connsiteY472" fmla="*/ 867980 h 3308169"/>
              <a:gd name="connsiteX473" fmla="*/ 982448 w 3171761"/>
              <a:gd name="connsiteY473" fmla="*/ 927574 h 3308169"/>
              <a:gd name="connsiteX474" fmla="*/ 922855 w 3171761"/>
              <a:gd name="connsiteY474" fmla="*/ 867980 h 3308169"/>
              <a:gd name="connsiteX475" fmla="*/ 922855 w 3171761"/>
              <a:gd name="connsiteY475" fmla="*/ 1127290 h 3308169"/>
              <a:gd name="connsiteX476" fmla="*/ 982448 w 3171761"/>
              <a:gd name="connsiteY476" fmla="*/ 1067696 h 3308169"/>
              <a:gd name="connsiteX477" fmla="*/ 1042041 w 3171761"/>
              <a:gd name="connsiteY477" fmla="*/ 1127290 h 3308169"/>
              <a:gd name="connsiteX478" fmla="*/ 982448 w 3171761"/>
              <a:gd name="connsiteY478" fmla="*/ 1186882 h 3308169"/>
              <a:gd name="connsiteX479" fmla="*/ 922855 w 3171761"/>
              <a:gd name="connsiteY479" fmla="*/ 1127290 h 3308169"/>
              <a:gd name="connsiteX480" fmla="*/ 922855 w 3171761"/>
              <a:gd name="connsiteY480" fmla="*/ 1402954 h 3308169"/>
              <a:gd name="connsiteX481" fmla="*/ 982448 w 3171761"/>
              <a:gd name="connsiteY481" fmla="*/ 1343362 h 3308169"/>
              <a:gd name="connsiteX482" fmla="*/ 1042041 w 3171761"/>
              <a:gd name="connsiteY482" fmla="*/ 1402954 h 3308169"/>
              <a:gd name="connsiteX483" fmla="*/ 982448 w 3171761"/>
              <a:gd name="connsiteY483" fmla="*/ 1462548 h 3308169"/>
              <a:gd name="connsiteX484" fmla="*/ 922855 w 3171761"/>
              <a:gd name="connsiteY484" fmla="*/ 1402954 h 3308169"/>
              <a:gd name="connsiteX485" fmla="*/ 922855 w 3171761"/>
              <a:gd name="connsiteY485" fmla="*/ 1662264 h 3308169"/>
              <a:gd name="connsiteX486" fmla="*/ 982448 w 3171761"/>
              <a:gd name="connsiteY486" fmla="*/ 1602670 h 3308169"/>
              <a:gd name="connsiteX487" fmla="*/ 1042041 w 3171761"/>
              <a:gd name="connsiteY487" fmla="*/ 1662264 h 3308169"/>
              <a:gd name="connsiteX488" fmla="*/ 982448 w 3171761"/>
              <a:gd name="connsiteY488" fmla="*/ 1721856 h 3308169"/>
              <a:gd name="connsiteX489" fmla="*/ 922855 w 3171761"/>
              <a:gd name="connsiteY489" fmla="*/ 1662264 h 3308169"/>
              <a:gd name="connsiteX490" fmla="*/ 922855 w 3171761"/>
              <a:gd name="connsiteY490" fmla="*/ 1921572 h 3308169"/>
              <a:gd name="connsiteX491" fmla="*/ 982448 w 3171761"/>
              <a:gd name="connsiteY491" fmla="*/ 1861980 h 3308169"/>
              <a:gd name="connsiteX492" fmla="*/ 1042041 w 3171761"/>
              <a:gd name="connsiteY492" fmla="*/ 1921572 h 3308169"/>
              <a:gd name="connsiteX493" fmla="*/ 982448 w 3171761"/>
              <a:gd name="connsiteY493" fmla="*/ 1981166 h 3308169"/>
              <a:gd name="connsiteX494" fmla="*/ 922855 w 3171761"/>
              <a:gd name="connsiteY494" fmla="*/ 1921572 h 3308169"/>
              <a:gd name="connsiteX495" fmla="*/ 922855 w 3171761"/>
              <a:gd name="connsiteY495" fmla="*/ 2180882 h 3308169"/>
              <a:gd name="connsiteX496" fmla="*/ 982448 w 3171761"/>
              <a:gd name="connsiteY496" fmla="*/ 2121288 h 3308169"/>
              <a:gd name="connsiteX497" fmla="*/ 1042041 w 3171761"/>
              <a:gd name="connsiteY497" fmla="*/ 2180882 h 3308169"/>
              <a:gd name="connsiteX498" fmla="*/ 982448 w 3171761"/>
              <a:gd name="connsiteY498" fmla="*/ 2240474 h 3308169"/>
              <a:gd name="connsiteX499" fmla="*/ 922855 w 3171761"/>
              <a:gd name="connsiteY499" fmla="*/ 2180882 h 3308169"/>
              <a:gd name="connsiteX500" fmla="*/ 922855 w 3171761"/>
              <a:gd name="connsiteY500" fmla="*/ 2440190 h 3308169"/>
              <a:gd name="connsiteX501" fmla="*/ 982448 w 3171761"/>
              <a:gd name="connsiteY501" fmla="*/ 2380598 h 3308169"/>
              <a:gd name="connsiteX502" fmla="*/ 1042041 w 3171761"/>
              <a:gd name="connsiteY502" fmla="*/ 2440190 h 3308169"/>
              <a:gd name="connsiteX503" fmla="*/ 982448 w 3171761"/>
              <a:gd name="connsiteY503" fmla="*/ 2499784 h 3308169"/>
              <a:gd name="connsiteX504" fmla="*/ 922855 w 3171761"/>
              <a:gd name="connsiteY504" fmla="*/ 2440190 h 3308169"/>
              <a:gd name="connsiteX505" fmla="*/ 922855 w 3171761"/>
              <a:gd name="connsiteY505" fmla="*/ 2699500 h 3308169"/>
              <a:gd name="connsiteX506" fmla="*/ 982448 w 3171761"/>
              <a:gd name="connsiteY506" fmla="*/ 2639906 h 3308169"/>
              <a:gd name="connsiteX507" fmla="*/ 1042041 w 3171761"/>
              <a:gd name="connsiteY507" fmla="*/ 2699500 h 3308169"/>
              <a:gd name="connsiteX508" fmla="*/ 982448 w 3171761"/>
              <a:gd name="connsiteY508" fmla="*/ 2759092 h 3308169"/>
              <a:gd name="connsiteX509" fmla="*/ 922855 w 3171761"/>
              <a:gd name="connsiteY509" fmla="*/ 2699500 h 3308169"/>
              <a:gd name="connsiteX510" fmla="*/ 922855 w 3171761"/>
              <a:gd name="connsiteY510" fmla="*/ 2958808 h 3308169"/>
              <a:gd name="connsiteX511" fmla="*/ 982448 w 3171761"/>
              <a:gd name="connsiteY511" fmla="*/ 2899216 h 3308169"/>
              <a:gd name="connsiteX512" fmla="*/ 1042041 w 3171761"/>
              <a:gd name="connsiteY512" fmla="*/ 2958808 h 3308169"/>
              <a:gd name="connsiteX513" fmla="*/ 982448 w 3171761"/>
              <a:gd name="connsiteY513" fmla="*/ 3018401 h 3308169"/>
              <a:gd name="connsiteX514" fmla="*/ 922855 w 3171761"/>
              <a:gd name="connsiteY514" fmla="*/ 2958808 h 3308169"/>
              <a:gd name="connsiteX515" fmla="*/ 922855 w 3171761"/>
              <a:gd name="connsiteY515" fmla="*/ 3248576 h 3308169"/>
              <a:gd name="connsiteX516" fmla="*/ 982448 w 3171761"/>
              <a:gd name="connsiteY516" fmla="*/ 3188983 h 3308169"/>
              <a:gd name="connsiteX517" fmla="*/ 1042041 w 3171761"/>
              <a:gd name="connsiteY517" fmla="*/ 3248576 h 3308169"/>
              <a:gd name="connsiteX518" fmla="*/ 982448 w 3171761"/>
              <a:gd name="connsiteY518" fmla="*/ 3308169 h 3308169"/>
              <a:gd name="connsiteX519" fmla="*/ 922855 w 3171761"/>
              <a:gd name="connsiteY519" fmla="*/ 3248576 h 3308169"/>
              <a:gd name="connsiteX520" fmla="*/ 616065 w 3171761"/>
              <a:gd name="connsiteY520" fmla="*/ 59594 h 3308169"/>
              <a:gd name="connsiteX521" fmla="*/ 675658 w 3171761"/>
              <a:gd name="connsiteY521" fmla="*/ 0 h 3308169"/>
              <a:gd name="connsiteX522" fmla="*/ 735251 w 3171761"/>
              <a:gd name="connsiteY522" fmla="*/ 59594 h 3308169"/>
              <a:gd name="connsiteX523" fmla="*/ 675658 w 3171761"/>
              <a:gd name="connsiteY523" fmla="*/ 119186 h 3308169"/>
              <a:gd name="connsiteX524" fmla="*/ 616065 w 3171761"/>
              <a:gd name="connsiteY524" fmla="*/ 59594 h 3308169"/>
              <a:gd name="connsiteX525" fmla="*/ 616065 w 3171761"/>
              <a:gd name="connsiteY525" fmla="*/ 349362 h 3308169"/>
              <a:gd name="connsiteX526" fmla="*/ 675658 w 3171761"/>
              <a:gd name="connsiteY526" fmla="*/ 289770 h 3308169"/>
              <a:gd name="connsiteX527" fmla="*/ 735251 w 3171761"/>
              <a:gd name="connsiteY527" fmla="*/ 349362 h 3308169"/>
              <a:gd name="connsiteX528" fmla="*/ 675658 w 3171761"/>
              <a:gd name="connsiteY528" fmla="*/ 408956 h 3308169"/>
              <a:gd name="connsiteX529" fmla="*/ 616065 w 3171761"/>
              <a:gd name="connsiteY529" fmla="*/ 349362 h 3308169"/>
              <a:gd name="connsiteX530" fmla="*/ 616065 w 3171761"/>
              <a:gd name="connsiteY530" fmla="*/ 608672 h 3308169"/>
              <a:gd name="connsiteX531" fmla="*/ 675658 w 3171761"/>
              <a:gd name="connsiteY531" fmla="*/ 549078 h 3308169"/>
              <a:gd name="connsiteX532" fmla="*/ 735251 w 3171761"/>
              <a:gd name="connsiteY532" fmla="*/ 608672 h 3308169"/>
              <a:gd name="connsiteX533" fmla="*/ 675658 w 3171761"/>
              <a:gd name="connsiteY533" fmla="*/ 668264 h 3308169"/>
              <a:gd name="connsiteX534" fmla="*/ 616065 w 3171761"/>
              <a:gd name="connsiteY534" fmla="*/ 608672 h 3308169"/>
              <a:gd name="connsiteX535" fmla="*/ 616065 w 3171761"/>
              <a:gd name="connsiteY535" fmla="*/ 867980 h 3308169"/>
              <a:gd name="connsiteX536" fmla="*/ 675658 w 3171761"/>
              <a:gd name="connsiteY536" fmla="*/ 808388 h 3308169"/>
              <a:gd name="connsiteX537" fmla="*/ 735251 w 3171761"/>
              <a:gd name="connsiteY537" fmla="*/ 867980 h 3308169"/>
              <a:gd name="connsiteX538" fmla="*/ 675658 w 3171761"/>
              <a:gd name="connsiteY538" fmla="*/ 927574 h 3308169"/>
              <a:gd name="connsiteX539" fmla="*/ 616065 w 3171761"/>
              <a:gd name="connsiteY539" fmla="*/ 867980 h 3308169"/>
              <a:gd name="connsiteX540" fmla="*/ 616065 w 3171761"/>
              <a:gd name="connsiteY540" fmla="*/ 1127290 h 3308169"/>
              <a:gd name="connsiteX541" fmla="*/ 675658 w 3171761"/>
              <a:gd name="connsiteY541" fmla="*/ 1067696 h 3308169"/>
              <a:gd name="connsiteX542" fmla="*/ 735251 w 3171761"/>
              <a:gd name="connsiteY542" fmla="*/ 1127290 h 3308169"/>
              <a:gd name="connsiteX543" fmla="*/ 675658 w 3171761"/>
              <a:gd name="connsiteY543" fmla="*/ 1186882 h 3308169"/>
              <a:gd name="connsiteX544" fmla="*/ 616065 w 3171761"/>
              <a:gd name="connsiteY544" fmla="*/ 1127290 h 3308169"/>
              <a:gd name="connsiteX545" fmla="*/ 616065 w 3171761"/>
              <a:gd name="connsiteY545" fmla="*/ 1402954 h 3308169"/>
              <a:gd name="connsiteX546" fmla="*/ 675658 w 3171761"/>
              <a:gd name="connsiteY546" fmla="*/ 1343362 h 3308169"/>
              <a:gd name="connsiteX547" fmla="*/ 735251 w 3171761"/>
              <a:gd name="connsiteY547" fmla="*/ 1402954 h 3308169"/>
              <a:gd name="connsiteX548" fmla="*/ 675658 w 3171761"/>
              <a:gd name="connsiteY548" fmla="*/ 1462548 h 3308169"/>
              <a:gd name="connsiteX549" fmla="*/ 616065 w 3171761"/>
              <a:gd name="connsiteY549" fmla="*/ 1402954 h 3308169"/>
              <a:gd name="connsiteX550" fmla="*/ 616065 w 3171761"/>
              <a:gd name="connsiteY550" fmla="*/ 1662264 h 3308169"/>
              <a:gd name="connsiteX551" fmla="*/ 675658 w 3171761"/>
              <a:gd name="connsiteY551" fmla="*/ 1602670 h 3308169"/>
              <a:gd name="connsiteX552" fmla="*/ 735251 w 3171761"/>
              <a:gd name="connsiteY552" fmla="*/ 1662264 h 3308169"/>
              <a:gd name="connsiteX553" fmla="*/ 675658 w 3171761"/>
              <a:gd name="connsiteY553" fmla="*/ 1721856 h 3308169"/>
              <a:gd name="connsiteX554" fmla="*/ 616065 w 3171761"/>
              <a:gd name="connsiteY554" fmla="*/ 1662264 h 3308169"/>
              <a:gd name="connsiteX555" fmla="*/ 616065 w 3171761"/>
              <a:gd name="connsiteY555" fmla="*/ 1921572 h 3308169"/>
              <a:gd name="connsiteX556" fmla="*/ 675658 w 3171761"/>
              <a:gd name="connsiteY556" fmla="*/ 1861980 h 3308169"/>
              <a:gd name="connsiteX557" fmla="*/ 735251 w 3171761"/>
              <a:gd name="connsiteY557" fmla="*/ 1921572 h 3308169"/>
              <a:gd name="connsiteX558" fmla="*/ 675658 w 3171761"/>
              <a:gd name="connsiteY558" fmla="*/ 1981166 h 3308169"/>
              <a:gd name="connsiteX559" fmla="*/ 616065 w 3171761"/>
              <a:gd name="connsiteY559" fmla="*/ 1921572 h 3308169"/>
              <a:gd name="connsiteX560" fmla="*/ 616065 w 3171761"/>
              <a:gd name="connsiteY560" fmla="*/ 2180882 h 3308169"/>
              <a:gd name="connsiteX561" fmla="*/ 675658 w 3171761"/>
              <a:gd name="connsiteY561" fmla="*/ 2121288 h 3308169"/>
              <a:gd name="connsiteX562" fmla="*/ 735251 w 3171761"/>
              <a:gd name="connsiteY562" fmla="*/ 2180882 h 3308169"/>
              <a:gd name="connsiteX563" fmla="*/ 675658 w 3171761"/>
              <a:gd name="connsiteY563" fmla="*/ 2240474 h 3308169"/>
              <a:gd name="connsiteX564" fmla="*/ 616065 w 3171761"/>
              <a:gd name="connsiteY564" fmla="*/ 2180882 h 3308169"/>
              <a:gd name="connsiteX565" fmla="*/ 616065 w 3171761"/>
              <a:gd name="connsiteY565" fmla="*/ 2440190 h 3308169"/>
              <a:gd name="connsiteX566" fmla="*/ 675658 w 3171761"/>
              <a:gd name="connsiteY566" fmla="*/ 2380598 h 3308169"/>
              <a:gd name="connsiteX567" fmla="*/ 735251 w 3171761"/>
              <a:gd name="connsiteY567" fmla="*/ 2440190 h 3308169"/>
              <a:gd name="connsiteX568" fmla="*/ 675658 w 3171761"/>
              <a:gd name="connsiteY568" fmla="*/ 2499784 h 3308169"/>
              <a:gd name="connsiteX569" fmla="*/ 616065 w 3171761"/>
              <a:gd name="connsiteY569" fmla="*/ 2440190 h 3308169"/>
              <a:gd name="connsiteX570" fmla="*/ 616065 w 3171761"/>
              <a:gd name="connsiteY570" fmla="*/ 2699500 h 3308169"/>
              <a:gd name="connsiteX571" fmla="*/ 675658 w 3171761"/>
              <a:gd name="connsiteY571" fmla="*/ 2639906 h 3308169"/>
              <a:gd name="connsiteX572" fmla="*/ 735251 w 3171761"/>
              <a:gd name="connsiteY572" fmla="*/ 2699500 h 3308169"/>
              <a:gd name="connsiteX573" fmla="*/ 675658 w 3171761"/>
              <a:gd name="connsiteY573" fmla="*/ 2759092 h 3308169"/>
              <a:gd name="connsiteX574" fmla="*/ 616065 w 3171761"/>
              <a:gd name="connsiteY574" fmla="*/ 2699500 h 3308169"/>
              <a:gd name="connsiteX575" fmla="*/ 616065 w 3171761"/>
              <a:gd name="connsiteY575" fmla="*/ 2958808 h 3308169"/>
              <a:gd name="connsiteX576" fmla="*/ 675658 w 3171761"/>
              <a:gd name="connsiteY576" fmla="*/ 2899216 h 3308169"/>
              <a:gd name="connsiteX577" fmla="*/ 735251 w 3171761"/>
              <a:gd name="connsiteY577" fmla="*/ 2958808 h 3308169"/>
              <a:gd name="connsiteX578" fmla="*/ 675658 w 3171761"/>
              <a:gd name="connsiteY578" fmla="*/ 3018401 h 3308169"/>
              <a:gd name="connsiteX579" fmla="*/ 616065 w 3171761"/>
              <a:gd name="connsiteY579" fmla="*/ 2958808 h 3308169"/>
              <a:gd name="connsiteX580" fmla="*/ 616065 w 3171761"/>
              <a:gd name="connsiteY580" fmla="*/ 3248576 h 3308169"/>
              <a:gd name="connsiteX581" fmla="*/ 675658 w 3171761"/>
              <a:gd name="connsiteY581" fmla="*/ 3188983 h 3308169"/>
              <a:gd name="connsiteX582" fmla="*/ 735251 w 3171761"/>
              <a:gd name="connsiteY582" fmla="*/ 3248576 h 3308169"/>
              <a:gd name="connsiteX583" fmla="*/ 675658 w 3171761"/>
              <a:gd name="connsiteY583" fmla="*/ 3308169 h 3308169"/>
              <a:gd name="connsiteX584" fmla="*/ 616065 w 3171761"/>
              <a:gd name="connsiteY584" fmla="*/ 3248576 h 3308169"/>
              <a:gd name="connsiteX585" fmla="*/ 309275 w 3171761"/>
              <a:gd name="connsiteY585" fmla="*/ 59594 h 3308169"/>
              <a:gd name="connsiteX586" fmla="*/ 368868 w 3171761"/>
              <a:gd name="connsiteY586" fmla="*/ 0 h 3308169"/>
              <a:gd name="connsiteX587" fmla="*/ 428461 w 3171761"/>
              <a:gd name="connsiteY587" fmla="*/ 59594 h 3308169"/>
              <a:gd name="connsiteX588" fmla="*/ 368868 w 3171761"/>
              <a:gd name="connsiteY588" fmla="*/ 119186 h 3308169"/>
              <a:gd name="connsiteX589" fmla="*/ 309275 w 3171761"/>
              <a:gd name="connsiteY589" fmla="*/ 59594 h 3308169"/>
              <a:gd name="connsiteX590" fmla="*/ 309275 w 3171761"/>
              <a:gd name="connsiteY590" fmla="*/ 349362 h 3308169"/>
              <a:gd name="connsiteX591" fmla="*/ 368868 w 3171761"/>
              <a:gd name="connsiteY591" fmla="*/ 289770 h 3308169"/>
              <a:gd name="connsiteX592" fmla="*/ 428461 w 3171761"/>
              <a:gd name="connsiteY592" fmla="*/ 349362 h 3308169"/>
              <a:gd name="connsiteX593" fmla="*/ 368868 w 3171761"/>
              <a:gd name="connsiteY593" fmla="*/ 408956 h 3308169"/>
              <a:gd name="connsiteX594" fmla="*/ 309275 w 3171761"/>
              <a:gd name="connsiteY594" fmla="*/ 349362 h 3308169"/>
              <a:gd name="connsiteX595" fmla="*/ 309275 w 3171761"/>
              <a:gd name="connsiteY595" fmla="*/ 608672 h 3308169"/>
              <a:gd name="connsiteX596" fmla="*/ 368868 w 3171761"/>
              <a:gd name="connsiteY596" fmla="*/ 549078 h 3308169"/>
              <a:gd name="connsiteX597" fmla="*/ 428461 w 3171761"/>
              <a:gd name="connsiteY597" fmla="*/ 608672 h 3308169"/>
              <a:gd name="connsiteX598" fmla="*/ 368868 w 3171761"/>
              <a:gd name="connsiteY598" fmla="*/ 668264 h 3308169"/>
              <a:gd name="connsiteX599" fmla="*/ 309275 w 3171761"/>
              <a:gd name="connsiteY599" fmla="*/ 608672 h 3308169"/>
              <a:gd name="connsiteX600" fmla="*/ 309275 w 3171761"/>
              <a:gd name="connsiteY600" fmla="*/ 867980 h 3308169"/>
              <a:gd name="connsiteX601" fmla="*/ 368868 w 3171761"/>
              <a:gd name="connsiteY601" fmla="*/ 808388 h 3308169"/>
              <a:gd name="connsiteX602" fmla="*/ 428461 w 3171761"/>
              <a:gd name="connsiteY602" fmla="*/ 867980 h 3308169"/>
              <a:gd name="connsiteX603" fmla="*/ 368868 w 3171761"/>
              <a:gd name="connsiteY603" fmla="*/ 927574 h 3308169"/>
              <a:gd name="connsiteX604" fmla="*/ 309275 w 3171761"/>
              <a:gd name="connsiteY604" fmla="*/ 867980 h 3308169"/>
              <a:gd name="connsiteX605" fmla="*/ 309275 w 3171761"/>
              <a:gd name="connsiteY605" fmla="*/ 1127290 h 3308169"/>
              <a:gd name="connsiteX606" fmla="*/ 368868 w 3171761"/>
              <a:gd name="connsiteY606" fmla="*/ 1067696 h 3308169"/>
              <a:gd name="connsiteX607" fmla="*/ 428461 w 3171761"/>
              <a:gd name="connsiteY607" fmla="*/ 1127290 h 3308169"/>
              <a:gd name="connsiteX608" fmla="*/ 368868 w 3171761"/>
              <a:gd name="connsiteY608" fmla="*/ 1186882 h 3308169"/>
              <a:gd name="connsiteX609" fmla="*/ 309275 w 3171761"/>
              <a:gd name="connsiteY609" fmla="*/ 1127290 h 3308169"/>
              <a:gd name="connsiteX610" fmla="*/ 309275 w 3171761"/>
              <a:gd name="connsiteY610" fmla="*/ 1402954 h 3308169"/>
              <a:gd name="connsiteX611" fmla="*/ 368868 w 3171761"/>
              <a:gd name="connsiteY611" fmla="*/ 1343362 h 3308169"/>
              <a:gd name="connsiteX612" fmla="*/ 428461 w 3171761"/>
              <a:gd name="connsiteY612" fmla="*/ 1402954 h 3308169"/>
              <a:gd name="connsiteX613" fmla="*/ 368868 w 3171761"/>
              <a:gd name="connsiteY613" fmla="*/ 1462548 h 3308169"/>
              <a:gd name="connsiteX614" fmla="*/ 309275 w 3171761"/>
              <a:gd name="connsiteY614" fmla="*/ 1402954 h 3308169"/>
              <a:gd name="connsiteX615" fmla="*/ 309275 w 3171761"/>
              <a:gd name="connsiteY615" fmla="*/ 1662264 h 3308169"/>
              <a:gd name="connsiteX616" fmla="*/ 368868 w 3171761"/>
              <a:gd name="connsiteY616" fmla="*/ 1602670 h 3308169"/>
              <a:gd name="connsiteX617" fmla="*/ 428461 w 3171761"/>
              <a:gd name="connsiteY617" fmla="*/ 1662264 h 3308169"/>
              <a:gd name="connsiteX618" fmla="*/ 368868 w 3171761"/>
              <a:gd name="connsiteY618" fmla="*/ 1721856 h 3308169"/>
              <a:gd name="connsiteX619" fmla="*/ 309275 w 3171761"/>
              <a:gd name="connsiteY619" fmla="*/ 1662264 h 3308169"/>
              <a:gd name="connsiteX620" fmla="*/ 309275 w 3171761"/>
              <a:gd name="connsiteY620" fmla="*/ 1921572 h 3308169"/>
              <a:gd name="connsiteX621" fmla="*/ 368868 w 3171761"/>
              <a:gd name="connsiteY621" fmla="*/ 1861980 h 3308169"/>
              <a:gd name="connsiteX622" fmla="*/ 428461 w 3171761"/>
              <a:gd name="connsiteY622" fmla="*/ 1921572 h 3308169"/>
              <a:gd name="connsiteX623" fmla="*/ 368868 w 3171761"/>
              <a:gd name="connsiteY623" fmla="*/ 1981166 h 3308169"/>
              <a:gd name="connsiteX624" fmla="*/ 309275 w 3171761"/>
              <a:gd name="connsiteY624" fmla="*/ 1921572 h 3308169"/>
              <a:gd name="connsiteX625" fmla="*/ 309275 w 3171761"/>
              <a:gd name="connsiteY625" fmla="*/ 2180882 h 3308169"/>
              <a:gd name="connsiteX626" fmla="*/ 368868 w 3171761"/>
              <a:gd name="connsiteY626" fmla="*/ 2121288 h 3308169"/>
              <a:gd name="connsiteX627" fmla="*/ 428461 w 3171761"/>
              <a:gd name="connsiteY627" fmla="*/ 2180882 h 3308169"/>
              <a:gd name="connsiteX628" fmla="*/ 368868 w 3171761"/>
              <a:gd name="connsiteY628" fmla="*/ 2240474 h 3308169"/>
              <a:gd name="connsiteX629" fmla="*/ 309275 w 3171761"/>
              <a:gd name="connsiteY629" fmla="*/ 2180882 h 3308169"/>
              <a:gd name="connsiteX630" fmla="*/ 309275 w 3171761"/>
              <a:gd name="connsiteY630" fmla="*/ 2440190 h 3308169"/>
              <a:gd name="connsiteX631" fmla="*/ 368868 w 3171761"/>
              <a:gd name="connsiteY631" fmla="*/ 2380598 h 3308169"/>
              <a:gd name="connsiteX632" fmla="*/ 428461 w 3171761"/>
              <a:gd name="connsiteY632" fmla="*/ 2440190 h 3308169"/>
              <a:gd name="connsiteX633" fmla="*/ 368868 w 3171761"/>
              <a:gd name="connsiteY633" fmla="*/ 2499784 h 3308169"/>
              <a:gd name="connsiteX634" fmla="*/ 309275 w 3171761"/>
              <a:gd name="connsiteY634" fmla="*/ 2440190 h 3308169"/>
              <a:gd name="connsiteX635" fmla="*/ 309275 w 3171761"/>
              <a:gd name="connsiteY635" fmla="*/ 2699500 h 3308169"/>
              <a:gd name="connsiteX636" fmla="*/ 368868 w 3171761"/>
              <a:gd name="connsiteY636" fmla="*/ 2639906 h 3308169"/>
              <a:gd name="connsiteX637" fmla="*/ 428461 w 3171761"/>
              <a:gd name="connsiteY637" fmla="*/ 2699500 h 3308169"/>
              <a:gd name="connsiteX638" fmla="*/ 368868 w 3171761"/>
              <a:gd name="connsiteY638" fmla="*/ 2759092 h 3308169"/>
              <a:gd name="connsiteX639" fmla="*/ 309275 w 3171761"/>
              <a:gd name="connsiteY639" fmla="*/ 2699500 h 3308169"/>
              <a:gd name="connsiteX640" fmla="*/ 309275 w 3171761"/>
              <a:gd name="connsiteY640" fmla="*/ 2958808 h 3308169"/>
              <a:gd name="connsiteX641" fmla="*/ 368868 w 3171761"/>
              <a:gd name="connsiteY641" fmla="*/ 2899216 h 3308169"/>
              <a:gd name="connsiteX642" fmla="*/ 428461 w 3171761"/>
              <a:gd name="connsiteY642" fmla="*/ 2958808 h 3308169"/>
              <a:gd name="connsiteX643" fmla="*/ 368868 w 3171761"/>
              <a:gd name="connsiteY643" fmla="*/ 3018401 h 3308169"/>
              <a:gd name="connsiteX644" fmla="*/ 309275 w 3171761"/>
              <a:gd name="connsiteY644" fmla="*/ 2958808 h 3308169"/>
              <a:gd name="connsiteX645" fmla="*/ 309275 w 3171761"/>
              <a:gd name="connsiteY645" fmla="*/ 3248576 h 3308169"/>
              <a:gd name="connsiteX646" fmla="*/ 368868 w 3171761"/>
              <a:gd name="connsiteY646" fmla="*/ 3188983 h 3308169"/>
              <a:gd name="connsiteX647" fmla="*/ 428461 w 3171761"/>
              <a:gd name="connsiteY647" fmla="*/ 3248576 h 3308169"/>
              <a:gd name="connsiteX648" fmla="*/ 368868 w 3171761"/>
              <a:gd name="connsiteY648" fmla="*/ 3308169 h 3308169"/>
              <a:gd name="connsiteX649" fmla="*/ 309275 w 3171761"/>
              <a:gd name="connsiteY649" fmla="*/ 3248576 h 3308169"/>
              <a:gd name="connsiteX650" fmla="*/ 0 w 3171761"/>
              <a:gd name="connsiteY650" fmla="*/ 59594 h 3308169"/>
              <a:gd name="connsiteX651" fmla="*/ 59593 w 3171761"/>
              <a:gd name="connsiteY651" fmla="*/ 0 h 3308169"/>
              <a:gd name="connsiteX652" fmla="*/ 119186 w 3171761"/>
              <a:gd name="connsiteY652" fmla="*/ 59594 h 3308169"/>
              <a:gd name="connsiteX653" fmla="*/ 59593 w 3171761"/>
              <a:gd name="connsiteY653" fmla="*/ 119186 h 3308169"/>
              <a:gd name="connsiteX654" fmla="*/ 0 w 3171761"/>
              <a:gd name="connsiteY654" fmla="*/ 59594 h 3308169"/>
              <a:gd name="connsiteX655" fmla="*/ 0 w 3171761"/>
              <a:gd name="connsiteY655" fmla="*/ 349362 h 3308169"/>
              <a:gd name="connsiteX656" fmla="*/ 59593 w 3171761"/>
              <a:gd name="connsiteY656" fmla="*/ 289770 h 3308169"/>
              <a:gd name="connsiteX657" fmla="*/ 119186 w 3171761"/>
              <a:gd name="connsiteY657" fmla="*/ 349362 h 3308169"/>
              <a:gd name="connsiteX658" fmla="*/ 59593 w 3171761"/>
              <a:gd name="connsiteY658" fmla="*/ 408956 h 3308169"/>
              <a:gd name="connsiteX659" fmla="*/ 0 w 3171761"/>
              <a:gd name="connsiteY659" fmla="*/ 349362 h 3308169"/>
              <a:gd name="connsiteX660" fmla="*/ 0 w 3171761"/>
              <a:gd name="connsiteY660" fmla="*/ 608672 h 3308169"/>
              <a:gd name="connsiteX661" fmla="*/ 59593 w 3171761"/>
              <a:gd name="connsiteY661" fmla="*/ 549078 h 3308169"/>
              <a:gd name="connsiteX662" fmla="*/ 119186 w 3171761"/>
              <a:gd name="connsiteY662" fmla="*/ 608672 h 3308169"/>
              <a:gd name="connsiteX663" fmla="*/ 59593 w 3171761"/>
              <a:gd name="connsiteY663" fmla="*/ 668264 h 3308169"/>
              <a:gd name="connsiteX664" fmla="*/ 0 w 3171761"/>
              <a:gd name="connsiteY664" fmla="*/ 608672 h 3308169"/>
              <a:gd name="connsiteX665" fmla="*/ 0 w 3171761"/>
              <a:gd name="connsiteY665" fmla="*/ 867980 h 3308169"/>
              <a:gd name="connsiteX666" fmla="*/ 59593 w 3171761"/>
              <a:gd name="connsiteY666" fmla="*/ 808388 h 3308169"/>
              <a:gd name="connsiteX667" fmla="*/ 119186 w 3171761"/>
              <a:gd name="connsiteY667" fmla="*/ 867980 h 3308169"/>
              <a:gd name="connsiteX668" fmla="*/ 59593 w 3171761"/>
              <a:gd name="connsiteY668" fmla="*/ 927574 h 3308169"/>
              <a:gd name="connsiteX669" fmla="*/ 0 w 3171761"/>
              <a:gd name="connsiteY669" fmla="*/ 867980 h 3308169"/>
              <a:gd name="connsiteX670" fmla="*/ 0 w 3171761"/>
              <a:gd name="connsiteY670" fmla="*/ 1127290 h 3308169"/>
              <a:gd name="connsiteX671" fmla="*/ 59593 w 3171761"/>
              <a:gd name="connsiteY671" fmla="*/ 1067696 h 3308169"/>
              <a:gd name="connsiteX672" fmla="*/ 119186 w 3171761"/>
              <a:gd name="connsiteY672" fmla="*/ 1127290 h 3308169"/>
              <a:gd name="connsiteX673" fmla="*/ 59593 w 3171761"/>
              <a:gd name="connsiteY673" fmla="*/ 1186882 h 3308169"/>
              <a:gd name="connsiteX674" fmla="*/ 0 w 3171761"/>
              <a:gd name="connsiteY674" fmla="*/ 1127290 h 3308169"/>
              <a:gd name="connsiteX675" fmla="*/ 0 w 3171761"/>
              <a:gd name="connsiteY675" fmla="*/ 1402954 h 3308169"/>
              <a:gd name="connsiteX676" fmla="*/ 59593 w 3171761"/>
              <a:gd name="connsiteY676" fmla="*/ 1343362 h 3308169"/>
              <a:gd name="connsiteX677" fmla="*/ 119186 w 3171761"/>
              <a:gd name="connsiteY677" fmla="*/ 1402954 h 3308169"/>
              <a:gd name="connsiteX678" fmla="*/ 59593 w 3171761"/>
              <a:gd name="connsiteY678" fmla="*/ 1462548 h 3308169"/>
              <a:gd name="connsiteX679" fmla="*/ 0 w 3171761"/>
              <a:gd name="connsiteY679" fmla="*/ 1402954 h 3308169"/>
              <a:gd name="connsiteX680" fmla="*/ 0 w 3171761"/>
              <a:gd name="connsiteY680" fmla="*/ 1662264 h 3308169"/>
              <a:gd name="connsiteX681" fmla="*/ 59593 w 3171761"/>
              <a:gd name="connsiteY681" fmla="*/ 1602670 h 3308169"/>
              <a:gd name="connsiteX682" fmla="*/ 119186 w 3171761"/>
              <a:gd name="connsiteY682" fmla="*/ 1662264 h 3308169"/>
              <a:gd name="connsiteX683" fmla="*/ 59593 w 3171761"/>
              <a:gd name="connsiteY683" fmla="*/ 1721856 h 3308169"/>
              <a:gd name="connsiteX684" fmla="*/ 0 w 3171761"/>
              <a:gd name="connsiteY684" fmla="*/ 1662264 h 3308169"/>
              <a:gd name="connsiteX685" fmla="*/ 0 w 3171761"/>
              <a:gd name="connsiteY685" fmla="*/ 1921572 h 3308169"/>
              <a:gd name="connsiteX686" fmla="*/ 59593 w 3171761"/>
              <a:gd name="connsiteY686" fmla="*/ 1861980 h 3308169"/>
              <a:gd name="connsiteX687" fmla="*/ 119186 w 3171761"/>
              <a:gd name="connsiteY687" fmla="*/ 1921572 h 3308169"/>
              <a:gd name="connsiteX688" fmla="*/ 59593 w 3171761"/>
              <a:gd name="connsiteY688" fmla="*/ 1981166 h 3308169"/>
              <a:gd name="connsiteX689" fmla="*/ 0 w 3171761"/>
              <a:gd name="connsiteY689" fmla="*/ 1921572 h 3308169"/>
              <a:gd name="connsiteX690" fmla="*/ 0 w 3171761"/>
              <a:gd name="connsiteY690" fmla="*/ 2180882 h 3308169"/>
              <a:gd name="connsiteX691" fmla="*/ 59593 w 3171761"/>
              <a:gd name="connsiteY691" fmla="*/ 2121288 h 3308169"/>
              <a:gd name="connsiteX692" fmla="*/ 119186 w 3171761"/>
              <a:gd name="connsiteY692" fmla="*/ 2180882 h 3308169"/>
              <a:gd name="connsiteX693" fmla="*/ 59593 w 3171761"/>
              <a:gd name="connsiteY693" fmla="*/ 2240474 h 3308169"/>
              <a:gd name="connsiteX694" fmla="*/ 0 w 3171761"/>
              <a:gd name="connsiteY694" fmla="*/ 2180882 h 3308169"/>
              <a:gd name="connsiteX695" fmla="*/ 0 w 3171761"/>
              <a:gd name="connsiteY695" fmla="*/ 2440190 h 3308169"/>
              <a:gd name="connsiteX696" fmla="*/ 59593 w 3171761"/>
              <a:gd name="connsiteY696" fmla="*/ 2380598 h 3308169"/>
              <a:gd name="connsiteX697" fmla="*/ 119186 w 3171761"/>
              <a:gd name="connsiteY697" fmla="*/ 2440190 h 3308169"/>
              <a:gd name="connsiteX698" fmla="*/ 59593 w 3171761"/>
              <a:gd name="connsiteY698" fmla="*/ 2499784 h 3308169"/>
              <a:gd name="connsiteX699" fmla="*/ 0 w 3171761"/>
              <a:gd name="connsiteY699" fmla="*/ 2440190 h 3308169"/>
              <a:gd name="connsiteX700" fmla="*/ 0 w 3171761"/>
              <a:gd name="connsiteY700" fmla="*/ 2699500 h 3308169"/>
              <a:gd name="connsiteX701" fmla="*/ 59593 w 3171761"/>
              <a:gd name="connsiteY701" fmla="*/ 2639906 h 3308169"/>
              <a:gd name="connsiteX702" fmla="*/ 119186 w 3171761"/>
              <a:gd name="connsiteY702" fmla="*/ 2699500 h 3308169"/>
              <a:gd name="connsiteX703" fmla="*/ 59593 w 3171761"/>
              <a:gd name="connsiteY703" fmla="*/ 2759092 h 3308169"/>
              <a:gd name="connsiteX704" fmla="*/ 0 w 3171761"/>
              <a:gd name="connsiteY704" fmla="*/ 2699500 h 3308169"/>
              <a:gd name="connsiteX705" fmla="*/ 0 w 3171761"/>
              <a:gd name="connsiteY705" fmla="*/ 2958808 h 3308169"/>
              <a:gd name="connsiteX706" fmla="*/ 59593 w 3171761"/>
              <a:gd name="connsiteY706" fmla="*/ 2899216 h 3308169"/>
              <a:gd name="connsiteX707" fmla="*/ 119186 w 3171761"/>
              <a:gd name="connsiteY707" fmla="*/ 2958808 h 3308169"/>
              <a:gd name="connsiteX708" fmla="*/ 59593 w 3171761"/>
              <a:gd name="connsiteY708" fmla="*/ 3018401 h 3308169"/>
              <a:gd name="connsiteX709" fmla="*/ 0 w 3171761"/>
              <a:gd name="connsiteY709" fmla="*/ 2958808 h 3308169"/>
              <a:gd name="connsiteX710" fmla="*/ 0 w 3171761"/>
              <a:gd name="connsiteY710" fmla="*/ 3248576 h 3308169"/>
              <a:gd name="connsiteX711" fmla="*/ 59593 w 3171761"/>
              <a:gd name="connsiteY711" fmla="*/ 3188983 h 3308169"/>
              <a:gd name="connsiteX712" fmla="*/ 119186 w 3171761"/>
              <a:gd name="connsiteY712" fmla="*/ 3248576 h 3308169"/>
              <a:gd name="connsiteX713" fmla="*/ 59593 w 3171761"/>
              <a:gd name="connsiteY713" fmla="*/ 3308169 h 3308169"/>
              <a:gd name="connsiteX714" fmla="*/ 0 w 3171761"/>
              <a:gd name="connsiteY714" fmla="*/ 3248576 h 330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Lst>
            <a:rect l="l" t="t" r="r" b="b"/>
            <a:pathLst>
              <a:path w="3171761" h="3308169">
                <a:moveTo>
                  <a:pt x="3052575" y="59594"/>
                </a:moveTo>
                <a:cubicBezTo>
                  <a:pt x="3052575" y="26682"/>
                  <a:pt x="3079256" y="0"/>
                  <a:pt x="3112168" y="0"/>
                </a:cubicBezTo>
                <a:cubicBezTo>
                  <a:pt x="3145080" y="0"/>
                  <a:pt x="3171761" y="26682"/>
                  <a:pt x="3171761" y="59594"/>
                </a:cubicBezTo>
                <a:cubicBezTo>
                  <a:pt x="3171761" y="92506"/>
                  <a:pt x="3145080" y="119186"/>
                  <a:pt x="3112168" y="119186"/>
                </a:cubicBezTo>
                <a:cubicBezTo>
                  <a:pt x="3079256" y="119186"/>
                  <a:pt x="3052575" y="92506"/>
                  <a:pt x="3052575" y="59594"/>
                </a:cubicBezTo>
                <a:close/>
                <a:moveTo>
                  <a:pt x="3052575" y="349362"/>
                </a:moveTo>
                <a:cubicBezTo>
                  <a:pt x="3052575" y="316450"/>
                  <a:pt x="3079256" y="289770"/>
                  <a:pt x="3112168" y="289770"/>
                </a:cubicBezTo>
                <a:cubicBezTo>
                  <a:pt x="3145080" y="289770"/>
                  <a:pt x="3171761" y="316450"/>
                  <a:pt x="3171761" y="349362"/>
                </a:cubicBezTo>
                <a:cubicBezTo>
                  <a:pt x="3171761" y="382274"/>
                  <a:pt x="3145080" y="408956"/>
                  <a:pt x="3112168" y="408956"/>
                </a:cubicBezTo>
                <a:cubicBezTo>
                  <a:pt x="3079256" y="408956"/>
                  <a:pt x="3052575" y="382274"/>
                  <a:pt x="3052575" y="349362"/>
                </a:cubicBezTo>
                <a:close/>
                <a:moveTo>
                  <a:pt x="3052575" y="608672"/>
                </a:moveTo>
                <a:cubicBezTo>
                  <a:pt x="3052575" y="575760"/>
                  <a:pt x="3079256" y="549078"/>
                  <a:pt x="3112168" y="549078"/>
                </a:cubicBezTo>
                <a:cubicBezTo>
                  <a:pt x="3145080" y="549078"/>
                  <a:pt x="3171761" y="575760"/>
                  <a:pt x="3171761" y="608672"/>
                </a:cubicBezTo>
                <a:cubicBezTo>
                  <a:pt x="3171761" y="641584"/>
                  <a:pt x="3145080" y="668264"/>
                  <a:pt x="3112168" y="668264"/>
                </a:cubicBezTo>
                <a:cubicBezTo>
                  <a:pt x="3079256" y="668264"/>
                  <a:pt x="3052575" y="641584"/>
                  <a:pt x="3052575" y="608672"/>
                </a:cubicBezTo>
                <a:close/>
                <a:moveTo>
                  <a:pt x="3052575" y="867980"/>
                </a:moveTo>
                <a:cubicBezTo>
                  <a:pt x="3052575" y="835068"/>
                  <a:pt x="3079256" y="808388"/>
                  <a:pt x="3112168" y="808388"/>
                </a:cubicBezTo>
                <a:cubicBezTo>
                  <a:pt x="3145080" y="808388"/>
                  <a:pt x="3171761" y="835068"/>
                  <a:pt x="3171761" y="867980"/>
                </a:cubicBezTo>
                <a:cubicBezTo>
                  <a:pt x="3171761" y="900892"/>
                  <a:pt x="3145080" y="927574"/>
                  <a:pt x="3112168" y="927574"/>
                </a:cubicBezTo>
                <a:cubicBezTo>
                  <a:pt x="3079256" y="927574"/>
                  <a:pt x="3052575" y="900892"/>
                  <a:pt x="3052575" y="867980"/>
                </a:cubicBezTo>
                <a:close/>
                <a:moveTo>
                  <a:pt x="3052575" y="1127290"/>
                </a:moveTo>
                <a:cubicBezTo>
                  <a:pt x="3052575" y="1094378"/>
                  <a:pt x="3079256" y="1067696"/>
                  <a:pt x="3112168" y="1067696"/>
                </a:cubicBezTo>
                <a:cubicBezTo>
                  <a:pt x="3145080" y="1067696"/>
                  <a:pt x="3171761" y="1094378"/>
                  <a:pt x="3171761" y="1127290"/>
                </a:cubicBezTo>
                <a:cubicBezTo>
                  <a:pt x="3171761" y="1160202"/>
                  <a:pt x="3145080" y="1186882"/>
                  <a:pt x="3112168" y="1186882"/>
                </a:cubicBezTo>
                <a:cubicBezTo>
                  <a:pt x="3079256" y="1186882"/>
                  <a:pt x="3052575" y="1160202"/>
                  <a:pt x="3052575" y="1127290"/>
                </a:cubicBezTo>
                <a:close/>
                <a:moveTo>
                  <a:pt x="3052575" y="1402954"/>
                </a:moveTo>
                <a:cubicBezTo>
                  <a:pt x="3052575" y="1370042"/>
                  <a:pt x="3079256" y="1343362"/>
                  <a:pt x="3112168" y="1343362"/>
                </a:cubicBezTo>
                <a:cubicBezTo>
                  <a:pt x="3145080" y="1343362"/>
                  <a:pt x="3171761" y="1370042"/>
                  <a:pt x="3171761" y="1402954"/>
                </a:cubicBezTo>
                <a:cubicBezTo>
                  <a:pt x="3171761" y="1435866"/>
                  <a:pt x="3145080" y="1462548"/>
                  <a:pt x="3112168" y="1462548"/>
                </a:cubicBezTo>
                <a:cubicBezTo>
                  <a:pt x="3079256" y="1462548"/>
                  <a:pt x="3052575" y="1435866"/>
                  <a:pt x="3052575" y="1402954"/>
                </a:cubicBezTo>
                <a:close/>
                <a:moveTo>
                  <a:pt x="3052575" y="1662264"/>
                </a:moveTo>
                <a:cubicBezTo>
                  <a:pt x="3052575" y="1629352"/>
                  <a:pt x="3079256" y="1602670"/>
                  <a:pt x="3112168" y="1602670"/>
                </a:cubicBezTo>
                <a:cubicBezTo>
                  <a:pt x="3145080" y="1602670"/>
                  <a:pt x="3171761" y="1629352"/>
                  <a:pt x="3171761" y="1662264"/>
                </a:cubicBezTo>
                <a:cubicBezTo>
                  <a:pt x="3171761" y="1695176"/>
                  <a:pt x="3145080" y="1721856"/>
                  <a:pt x="3112168" y="1721856"/>
                </a:cubicBezTo>
                <a:cubicBezTo>
                  <a:pt x="3079256" y="1721856"/>
                  <a:pt x="3052575" y="1695176"/>
                  <a:pt x="3052575" y="1662264"/>
                </a:cubicBezTo>
                <a:close/>
                <a:moveTo>
                  <a:pt x="3052575" y="1921572"/>
                </a:moveTo>
                <a:cubicBezTo>
                  <a:pt x="3052575" y="1888660"/>
                  <a:pt x="3079256" y="1861980"/>
                  <a:pt x="3112168" y="1861980"/>
                </a:cubicBezTo>
                <a:cubicBezTo>
                  <a:pt x="3145080" y="1861980"/>
                  <a:pt x="3171761" y="1888660"/>
                  <a:pt x="3171761" y="1921572"/>
                </a:cubicBezTo>
                <a:cubicBezTo>
                  <a:pt x="3171761" y="1954484"/>
                  <a:pt x="3145080" y="1981166"/>
                  <a:pt x="3112168" y="1981166"/>
                </a:cubicBezTo>
                <a:cubicBezTo>
                  <a:pt x="3079256" y="1981166"/>
                  <a:pt x="3052575" y="1954484"/>
                  <a:pt x="3052575" y="1921572"/>
                </a:cubicBezTo>
                <a:close/>
                <a:moveTo>
                  <a:pt x="3052575" y="2180882"/>
                </a:moveTo>
                <a:cubicBezTo>
                  <a:pt x="3052575" y="2147970"/>
                  <a:pt x="3079256" y="2121288"/>
                  <a:pt x="3112168" y="2121288"/>
                </a:cubicBezTo>
                <a:cubicBezTo>
                  <a:pt x="3145080" y="2121288"/>
                  <a:pt x="3171761" y="2147970"/>
                  <a:pt x="3171761" y="2180882"/>
                </a:cubicBezTo>
                <a:cubicBezTo>
                  <a:pt x="3171761" y="2213794"/>
                  <a:pt x="3145080" y="2240474"/>
                  <a:pt x="3112168" y="2240474"/>
                </a:cubicBezTo>
                <a:cubicBezTo>
                  <a:pt x="3079256" y="2240474"/>
                  <a:pt x="3052575" y="2213794"/>
                  <a:pt x="3052575" y="2180882"/>
                </a:cubicBezTo>
                <a:close/>
                <a:moveTo>
                  <a:pt x="3052575" y="2440190"/>
                </a:moveTo>
                <a:cubicBezTo>
                  <a:pt x="3052575" y="2407278"/>
                  <a:pt x="3079256" y="2380598"/>
                  <a:pt x="3112168" y="2380598"/>
                </a:cubicBezTo>
                <a:cubicBezTo>
                  <a:pt x="3145080" y="2380598"/>
                  <a:pt x="3171761" y="2407278"/>
                  <a:pt x="3171761" y="2440190"/>
                </a:cubicBezTo>
                <a:cubicBezTo>
                  <a:pt x="3171761" y="2473102"/>
                  <a:pt x="3145080" y="2499784"/>
                  <a:pt x="3112168" y="2499784"/>
                </a:cubicBezTo>
                <a:cubicBezTo>
                  <a:pt x="3079256" y="2499784"/>
                  <a:pt x="3052575" y="2473102"/>
                  <a:pt x="3052575" y="2440190"/>
                </a:cubicBezTo>
                <a:close/>
                <a:moveTo>
                  <a:pt x="3052575" y="2699500"/>
                </a:moveTo>
                <a:cubicBezTo>
                  <a:pt x="3052575" y="2666588"/>
                  <a:pt x="3079256" y="2639906"/>
                  <a:pt x="3112168" y="2639906"/>
                </a:cubicBezTo>
                <a:cubicBezTo>
                  <a:pt x="3145080" y="2639906"/>
                  <a:pt x="3171761" y="2666588"/>
                  <a:pt x="3171761" y="2699500"/>
                </a:cubicBezTo>
                <a:cubicBezTo>
                  <a:pt x="3171761" y="2732412"/>
                  <a:pt x="3145080" y="2759092"/>
                  <a:pt x="3112168" y="2759092"/>
                </a:cubicBezTo>
                <a:cubicBezTo>
                  <a:pt x="3079256" y="2759092"/>
                  <a:pt x="3052575" y="2732412"/>
                  <a:pt x="3052575" y="2699500"/>
                </a:cubicBezTo>
                <a:close/>
                <a:moveTo>
                  <a:pt x="3052575" y="2958808"/>
                </a:moveTo>
                <a:cubicBezTo>
                  <a:pt x="3052575" y="2925896"/>
                  <a:pt x="3079256" y="2899216"/>
                  <a:pt x="3112168" y="2899216"/>
                </a:cubicBezTo>
                <a:cubicBezTo>
                  <a:pt x="3145080" y="2899216"/>
                  <a:pt x="3171761" y="2925896"/>
                  <a:pt x="3171761" y="2958808"/>
                </a:cubicBezTo>
                <a:cubicBezTo>
                  <a:pt x="3171761" y="2991719"/>
                  <a:pt x="3145080" y="3018401"/>
                  <a:pt x="3112168" y="3018401"/>
                </a:cubicBezTo>
                <a:cubicBezTo>
                  <a:pt x="3079256" y="3018401"/>
                  <a:pt x="3052575" y="2991719"/>
                  <a:pt x="3052575" y="2958808"/>
                </a:cubicBezTo>
                <a:close/>
                <a:moveTo>
                  <a:pt x="3052575" y="3248576"/>
                </a:moveTo>
                <a:cubicBezTo>
                  <a:pt x="3052575" y="3215664"/>
                  <a:pt x="3079256" y="3188983"/>
                  <a:pt x="3112168" y="3188983"/>
                </a:cubicBezTo>
                <a:cubicBezTo>
                  <a:pt x="3145080" y="3188983"/>
                  <a:pt x="3171761" y="3215664"/>
                  <a:pt x="3171761" y="3248576"/>
                </a:cubicBezTo>
                <a:cubicBezTo>
                  <a:pt x="3171761" y="3281488"/>
                  <a:pt x="3145080" y="3308169"/>
                  <a:pt x="3112168" y="3308169"/>
                </a:cubicBezTo>
                <a:cubicBezTo>
                  <a:pt x="3079256" y="3308169"/>
                  <a:pt x="3052575" y="3281488"/>
                  <a:pt x="3052575" y="3248576"/>
                </a:cubicBezTo>
                <a:close/>
                <a:moveTo>
                  <a:pt x="2745785" y="59594"/>
                </a:moveTo>
                <a:cubicBezTo>
                  <a:pt x="2745785" y="26682"/>
                  <a:pt x="2772466" y="0"/>
                  <a:pt x="2805378" y="0"/>
                </a:cubicBezTo>
                <a:cubicBezTo>
                  <a:pt x="2838290" y="0"/>
                  <a:pt x="2864971" y="26682"/>
                  <a:pt x="2864971" y="59594"/>
                </a:cubicBezTo>
                <a:cubicBezTo>
                  <a:pt x="2864971" y="92506"/>
                  <a:pt x="2838290" y="119186"/>
                  <a:pt x="2805378" y="119186"/>
                </a:cubicBezTo>
                <a:cubicBezTo>
                  <a:pt x="2772466" y="119186"/>
                  <a:pt x="2745785" y="92506"/>
                  <a:pt x="2745785" y="59594"/>
                </a:cubicBezTo>
                <a:close/>
                <a:moveTo>
                  <a:pt x="2745785" y="349362"/>
                </a:moveTo>
                <a:cubicBezTo>
                  <a:pt x="2745785" y="316450"/>
                  <a:pt x="2772466" y="289770"/>
                  <a:pt x="2805378" y="289770"/>
                </a:cubicBezTo>
                <a:cubicBezTo>
                  <a:pt x="2838290" y="289770"/>
                  <a:pt x="2864971" y="316450"/>
                  <a:pt x="2864971" y="349362"/>
                </a:cubicBezTo>
                <a:cubicBezTo>
                  <a:pt x="2864971" y="382274"/>
                  <a:pt x="2838290" y="408956"/>
                  <a:pt x="2805378" y="408956"/>
                </a:cubicBezTo>
                <a:cubicBezTo>
                  <a:pt x="2772466" y="408956"/>
                  <a:pt x="2745785" y="382274"/>
                  <a:pt x="2745785" y="349362"/>
                </a:cubicBezTo>
                <a:close/>
                <a:moveTo>
                  <a:pt x="2745785" y="608672"/>
                </a:moveTo>
                <a:cubicBezTo>
                  <a:pt x="2745785" y="575760"/>
                  <a:pt x="2772466" y="549078"/>
                  <a:pt x="2805378" y="549078"/>
                </a:cubicBezTo>
                <a:cubicBezTo>
                  <a:pt x="2838290" y="549078"/>
                  <a:pt x="2864971" y="575760"/>
                  <a:pt x="2864971" y="608672"/>
                </a:cubicBezTo>
                <a:cubicBezTo>
                  <a:pt x="2864971" y="641584"/>
                  <a:pt x="2838290" y="668264"/>
                  <a:pt x="2805378" y="668264"/>
                </a:cubicBezTo>
                <a:cubicBezTo>
                  <a:pt x="2772466" y="668264"/>
                  <a:pt x="2745785" y="641584"/>
                  <a:pt x="2745785" y="608672"/>
                </a:cubicBezTo>
                <a:close/>
                <a:moveTo>
                  <a:pt x="2745785" y="867980"/>
                </a:moveTo>
                <a:cubicBezTo>
                  <a:pt x="2745785" y="835068"/>
                  <a:pt x="2772466" y="808388"/>
                  <a:pt x="2805378" y="808388"/>
                </a:cubicBezTo>
                <a:cubicBezTo>
                  <a:pt x="2838290" y="808388"/>
                  <a:pt x="2864971" y="835068"/>
                  <a:pt x="2864971" y="867980"/>
                </a:cubicBezTo>
                <a:cubicBezTo>
                  <a:pt x="2864971" y="900892"/>
                  <a:pt x="2838290" y="927574"/>
                  <a:pt x="2805378" y="927574"/>
                </a:cubicBezTo>
                <a:cubicBezTo>
                  <a:pt x="2772466" y="927574"/>
                  <a:pt x="2745785" y="900892"/>
                  <a:pt x="2745785" y="867980"/>
                </a:cubicBezTo>
                <a:close/>
                <a:moveTo>
                  <a:pt x="2745785" y="1127290"/>
                </a:moveTo>
                <a:cubicBezTo>
                  <a:pt x="2745785" y="1094378"/>
                  <a:pt x="2772466" y="1067696"/>
                  <a:pt x="2805378" y="1067696"/>
                </a:cubicBezTo>
                <a:cubicBezTo>
                  <a:pt x="2838290" y="1067696"/>
                  <a:pt x="2864971" y="1094378"/>
                  <a:pt x="2864971" y="1127290"/>
                </a:cubicBezTo>
                <a:cubicBezTo>
                  <a:pt x="2864971" y="1160202"/>
                  <a:pt x="2838290" y="1186882"/>
                  <a:pt x="2805378" y="1186882"/>
                </a:cubicBezTo>
                <a:cubicBezTo>
                  <a:pt x="2772466" y="1186882"/>
                  <a:pt x="2745785" y="1160202"/>
                  <a:pt x="2745785" y="1127290"/>
                </a:cubicBezTo>
                <a:close/>
                <a:moveTo>
                  <a:pt x="2745785" y="1402954"/>
                </a:moveTo>
                <a:cubicBezTo>
                  <a:pt x="2745785" y="1370042"/>
                  <a:pt x="2772466" y="1343362"/>
                  <a:pt x="2805378" y="1343362"/>
                </a:cubicBezTo>
                <a:cubicBezTo>
                  <a:pt x="2838290" y="1343362"/>
                  <a:pt x="2864971" y="1370042"/>
                  <a:pt x="2864971" y="1402954"/>
                </a:cubicBezTo>
                <a:cubicBezTo>
                  <a:pt x="2864971" y="1435866"/>
                  <a:pt x="2838290" y="1462548"/>
                  <a:pt x="2805378" y="1462548"/>
                </a:cubicBezTo>
                <a:cubicBezTo>
                  <a:pt x="2772466" y="1462548"/>
                  <a:pt x="2745785" y="1435866"/>
                  <a:pt x="2745785" y="1402954"/>
                </a:cubicBezTo>
                <a:close/>
                <a:moveTo>
                  <a:pt x="2745785" y="1662264"/>
                </a:moveTo>
                <a:cubicBezTo>
                  <a:pt x="2745785" y="1629352"/>
                  <a:pt x="2772466" y="1602670"/>
                  <a:pt x="2805378" y="1602670"/>
                </a:cubicBezTo>
                <a:cubicBezTo>
                  <a:pt x="2838290" y="1602670"/>
                  <a:pt x="2864971" y="1629352"/>
                  <a:pt x="2864971" y="1662264"/>
                </a:cubicBezTo>
                <a:cubicBezTo>
                  <a:pt x="2864971" y="1695176"/>
                  <a:pt x="2838290" y="1721856"/>
                  <a:pt x="2805378" y="1721856"/>
                </a:cubicBezTo>
                <a:cubicBezTo>
                  <a:pt x="2772466" y="1721856"/>
                  <a:pt x="2745785" y="1695176"/>
                  <a:pt x="2745785" y="1662264"/>
                </a:cubicBezTo>
                <a:close/>
                <a:moveTo>
                  <a:pt x="2745785" y="1921572"/>
                </a:moveTo>
                <a:cubicBezTo>
                  <a:pt x="2745785" y="1888660"/>
                  <a:pt x="2772466" y="1861980"/>
                  <a:pt x="2805378" y="1861980"/>
                </a:cubicBezTo>
                <a:cubicBezTo>
                  <a:pt x="2838290" y="1861980"/>
                  <a:pt x="2864971" y="1888660"/>
                  <a:pt x="2864971" y="1921572"/>
                </a:cubicBezTo>
                <a:cubicBezTo>
                  <a:pt x="2864971" y="1954484"/>
                  <a:pt x="2838290" y="1981166"/>
                  <a:pt x="2805378" y="1981166"/>
                </a:cubicBezTo>
                <a:cubicBezTo>
                  <a:pt x="2772466" y="1981166"/>
                  <a:pt x="2745785" y="1954484"/>
                  <a:pt x="2745785" y="1921572"/>
                </a:cubicBezTo>
                <a:close/>
                <a:moveTo>
                  <a:pt x="2745785" y="2180882"/>
                </a:moveTo>
                <a:cubicBezTo>
                  <a:pt x="2745785" y="2147970"/>
                  <a:pt x="2772466" y="2121288"/>
                  <a:pt x="2805378" y="2121288"/>
                </a:cubicBezTo>
                <a:cubicBezTo>
                  <a:pt x="2838290" y="2121288"/>
                  <a:pt x="2864971" y="2147970"/>
                  <a:pt x="2864971" y="2180882"/>
                </a:cubicBezTo>
                <a:cubicBezTo>
                  <a:pt x="2864971" y="2213794"/>
                  <a:pt x="2838290" y="2240474"/>
                  <a:pt x="2805378" y="2240474"/>
                </a:cubicBezTo>
                <a:cubicBezTo>
                  <a:pt x="2772466" y="2240474"/>
                  <a:pt x="2745785" y="2213794"/>
                  <a:pt x="2745785" y="2180882"/>
                </a:cubicBezTo>
                <a:close/>
                <a:moveTo>
                  <a:pt x="2745785" y="2440190"/>
                </a:moveTo>
                <a:cubicBezTo>
                  <a:pt x="2745785" y="2407278"/>
                  <a:pt x="2772466" y="2380598"/>
                  <a:pt x="2805378" y="2380598"/>
                </a:cubicBezTo>
                <a:cubicBezTo>
                  <a:pt x="2838290" y="2380598"/>
                  <a:pt x="2864971" y="2407278"/>
                  <a:pt x="2864971" y="2440190"/>
                </a:cubicBezTo>
                <a:cubicBezTo>
                  <a:pt x="2864971" y="2473102"/>
                  <a:pt x="2838290" y="2499784"/>
                  <a:pt x="2805378" y="2499784"/>
                </a:cubicBezTo>
                <a:cubicBezTo>
                  <a:pt x="2772466" y="2499784"/>
                  <a:pt x="2745785" y="2473102"/>
                  <a:pt x="2745785" y="2440190"/>
                </a:cubicBezTo>
                <a:close/>
                <a:moveTo>
                  <a:pt x="2745785" y="2699500"/>
                </a:moveTo>
                <a:cubicBezTo>
                  <a:pt x="2745785" y="2666588"/>
                  <a:pt x="2772466" y="2639906"/>
                  <a:pt x="2805378" y="2639906"/>
                </a:cubicBezTo>
                <a:cubicBezTo>
                  <a:pt x="2838290" y="2639906"/>
                  <a:pt x="2864971" y="2666588"/>
                  <a:pt x="2864971" y="2699500"/>
                </a:cubicBezTo>
                <a:cubicBezTo>
                  <a:pt x="2864971" y="2732412"/>
                  <a:pt x="2838290" y="2759092"/>
                  <a:pt x="2805378" y="2759092"/>
                </a:cubicBezTo>
                <a:cubicBezTo>
                  <a:pt x="2772466" y="2759092"/>
                  <a:pt x="2745785" y="2732412"/>
                  <a:pt x="2745785" y="2699500"/>
                </a:cubicBezTo>
                <a:close/>
                <a:moveTo>
                  <a:pt x="2745785" y="2958808"/>
                </a:moveTo>
                <a:cubicBezTo>
                  <a:pt x="2745785" y="2925896"/>
                  <a:pt x="2772466" y="2899216"/>
                  <a:pt x="2805378" y="2899216"/>
                </a:cubicBezTo>
                <a:cubicBezTo>
                  <a:pt x="2838290" y="2899216"/>
                  <a:pt x="2864971" y="2925896"/>
                  <a:pt x="2864971" y="2958808"/>
                </a:cubicBezTo>
                <a:cubicBezTo>
                  <a:pt x="2864971" y="2991719"/>
                  <a:pt x="2838290" y="3018401"/>
                  <a:pt x="2805378" y="3018401"/>
                </a:cubicBezTo>
                <a:cubicBezTo>
                  <a:pt x="2772466" y="3018401"/>
                  <a:pt x="2745785" y="2991719"/>
                  <a:pt x="2745785" y="2958808"/>
                </a:cubicBezTo>
                <a:close/>
                <a:moveTo>
                  <a:pt x="2745785" y="3248576"/>
                </a:moveTo>
                <a:cubicBezTo>
                  <a:pt x="2745785" y="3215664"/>
                  <a:pt x="2772466" y="3188983"/>
                  <a:pt x="2805378" y="3188983"/>
                </a:cubicBezTo>
                <a:cubicBezTo>
                  <a:pt x="2838290" y="3188983"/>
                  <a:pt x="2864971" y="3215664"/>
                  <a:pt x="2864971" y="3248576"/>
                </a:cubicBezTo>
                <a:cubicBezTo>
                  <a:pt x="2864971" y="3281488"/>
                  <a:pt x="2838290" y="3308169"/>
                  <a:pt x="2805378" y="3308169"/>
                </a:cubicBezTo>
                <a:cubicBezTo>
                  <a:pt x="2772466" y="3308169"/>
                  <a:pt x="2745785" y="3281488"/>
                  <a:pt x="2745785" y="3248576"/>
                </a:cubicBezTo>
                <a:close/>
                <a:moveTo>
                  <a:pt x="2436510" y="59594"/>
                </a:moveTo>
                <a:cubicBezTo>
                  <a:pt x="2436510" y="26682"/>
                  <a:pt x="2463191" y="0"/>
                  <a:pt x="2496103" y="0"/>
                </a:cubicBezTo>
                <a:cubicBezTo>
                  <a:pt x="2529015" y="0"/>
                  <a:pt x="2555696" y="26682"/>
                  <a:pt x="2555696" y="59594"/>
                </a:cubicBezTo>
                <a:cubicBezTo>
                  <a:pt x="2555696" y="92506"/>
                  <a:pt x="2529015" y="119186"/>
                  <a:pt x="2496103" y="119186"/>
                </a:cubicBezTo>
                <a:cubicBezTo>
                  <a:pt x="2463191" y="119186"/>
                  <a:pt x="2436510" y="92506"/>
                  <a:pt x="2436510" y="59594"/>
                </a:cubicBezTo>
                <a:close/>
                <a:moveTo>
                  <a:pt x="2436510" y="349362"/>
                </a:moveTo>
                <a:cubicBezTo>
                  <a:pt x="2436510" y="316450"/>
                  <a:pt x="2463191" y="289770"/>
                  <a:pt x="2496103" y="289770"/>
                </a:cubicBezTo>
                <a:cubicBezTo>
                  <a:pt x="2529015" y="289770"/>
                  <a:pt x="2555696" y="316450"/>
                  <a:pt x="2555696" y="349362"/>
                </a:cubicBezTo>
                <a:cubicBezTo>
                  <a:pt x="2555696" y="382274"/>
                  <a:pt x="2529015" y="408956"/>
                  <a:pt x="2496103" y="408956"/>
                </a:cubicBezTo>
                <a:cubicBezTo>
                  <a:pt x="2463191" y="408956"/>
                  <a:pt x="2436510" y="382274"/>
                  <a:pt x="2436510" y="349362"/>
                </a:cubicBezTo>
                <a:close/>
                <a:moveTo>
                  <a:pt x="2436510" y="608672"/>
                </a:moveTo>
                <a:cubicBezTo>
                  <a:pt x="2436510" y="575760"/>
                  <a:pt x="2463191" y="549078"/>
                  <a:pt x="2496103" y="549078"/>
                </a:cubicBezTo>
                <a:cubicBezTo>
                  <a:pt x="2529015" y="549078"/>
                  <a:pt x="2555696" y="575760"/>
                  <a:pt x="2555696" y="608672"/>
                </a:cubicBezTo>
                <a:cubicBezTo>
                  <a:pt x="2555696" y="641584"/>
                  <a:pt x="2529015" y="668264"/>
                  <a:pt x="2496103" y="668264"/>
                </a:cubicBezTo>
                <a:cubicBezTo>
                  <a:pt x="2463191" y="668264"/>
                  <a:pt x="2436510" y="641584"/>
                  <a:pt x="2436510" y="608672"/>
                </a:cubicBezTo>
                <a:close/>
                <a:moveTo>
                  <a:pt x="2436510" y="867980"/>
                </a:moveTo>
                <a:cubicBezTo>
                  <a:pt x="2436510" y="835068"/>
                  <a:pt x="2463191" y="808388"/>
                  <a:pt x="2496103" y="808388"/>
                </a:cubicBezTo>
                <a:cubicBezTo>
                  <a:pt x="2529015" y="808388"/>
                  <a:pt x="2555696" y="835068"/>
                  <a:pt x="2555696" y="867980"/>
                </a:cubicBezTo>
                <a:cubicBezTo>
                  <a:pt x="2555696" y="900892"/>
                  <a:pt x="2529015" y="927574"/>
                  <a:pt x="2496103" y="927574"/>
                </a:cubicBezTo>
                <a:cubicBezTo>
                  <a:pt x="2463191" y="927574"/>
                  <a:pt x="2436510" y="900892"/>
                  <a:pt x="2436510" y="867980"/>
                </a:cubicBezTo>
                <a:close/>
                <a:moveTo>
                  <a:pt x="2436510" y="1127290"/>
                </a:moveTo>
                <a:cubicBezTo>
                  <a:pt x="2436510" y="1094378"/>
                  <a:pt x="2463191" y="1067696"/>
                  <a:pt x="2496103" y="1067696"/>
                </a:cubicBezTo>
                <a:cubicBezTo>
                  <a:pt x="2529015" y="1067696"/>
                  <a:pt x="2555696" y="1094378"/>
                  <a:pt x="2555696" y="1127290"/>
                </a:cubicBezTo>
                <a:cubicBezTo>
                  <a:pt x="2555696" y="1160202"/>
                  <a:pt x="2529015" y="1186882"/>
                  <a:pt x="2496103" y="1186882"/>
                </a:cubicBezTo>
                <a:cubicBezTo>
                  <a:pt x="2463191" y="1186882"/>
                  <a:pt x="2436510" y="1160202"/>
                  <a:pt x="2436510" y="1127290"/>
                </a:cubicBezTo>
                <a:close/>
                <a:moveTo>
                  <a:pt x="2436510" y="1402954"/>
                </a:moveTo>
                <a:cubicBezTo>
                  <a:pt x="2436510" y="1370042"/>
                  <a:pt x="2463191" y="1343362"/>
                  <a:pt x="2496103" y="1343362"/>
                </a:cubicBezTo>
                <a:cubicBezTo>
                  <a:pt x="2529015" y="1343362"/>
                  <a:pt x="2555696" y="1370042"/>
                  <a:pt x="2555696" y="1402954"/>
                </a:cubicBezTo>
                <a:cubicBezTo>
                  <a:pt x="2555696" y="1435866"/>
                  <a:pt x="2529015" y="1462548"/>
                  <a:pt x="2496103" y="1462548"/>
                </a:cubicBezTo>
                <a:cubicBezTo>
                  <a:pt x="2463191" y="1462548"/>
                  <a:pt x="2436510" y="1435866"/>
                  <a:pt x="2436510" y="1402954"/>
                </a:cubicBezTo>
                <a:close/>
                <a:moveTo>
                  <a:pt x="2436510" y="1662264"/>
                </a:moveTo>
                <a:cubicBezTo>
                  <a:pt x="2436510" y="1629352"/>
                  <a:pt x="2463191" y="1602670"/>
                  <a:pt x="2496103" y="1602670"/>
                </a:cubicBezTo>
                <a:cubicBezTo>
                  <a:pt x="2529015" y="1602670"/>
                  <a:pt x="2555696" y="1629352"/>
                  <a:pt x="2555696" y="1662264"/>
                </a:cubicBezTo>
                <a:cubicBezTo>
                  <a:pt x="2555696" y="1695176"/>
                  <a:pt x="2529015" y="1721856"/>
                  <a:pt x="2496103" y="1721856"/>
                </a:cubicBezTo>
                <a:cubicBezTo>
                  <a:pt x="2463191" y="1721856"/>
                  <a:pt x="2436510" y="1695176"/>
                  <a:pt x="2436510" y="1662264"/>
                </a:cubicBezTo>
                <a:close/>
                <a:moveTo>
                  <a:pt x="2436510" y="1921572"/>
                </a:moveTo>
                <a:cubicBezTo>
                  <a:pt x="2436510" y="1888660"/>
                  <a:pt x="2463191" y="1861980"/>
                  <a:pt x="2496103" y="1861980"/>
                </a:cubicBezTo>
                <a:cubicBezTo>
                  <a:pt x="2529015" y="1861980"/>
                  <a:pt x="2555696" y="1888660"/>
                  <a:pt x="2555696" y="1921572"/>
                </a:cubicBezTo>
                <a:cubicBezTo>
                  <a:pt x="2555696" y="1954484"/>
                  <a:pt x="2529015" y="1981166"/>
                  <a:pt x="2496103" y="1981166"/>
                </a:cubicBezTo>
                <a:cubicBezTo>
                  <a:pt x="2463191" y="1981166"/>
                  <a:pt x="2436510" y="1954484"/>
                  <a:pt x="2436510" y="1921572"/>
                </a:cubicBezTo>
                <a:close/>
                <a:moveTo>
                  <a:pt x="2436510" y="2180882"/>
                </a:moveTo>
                <a:cubicBezTo>
                  <a:pt x="2436510" y="2147970"/>
                  <a:pt x="2463191" y="2121288"/>
                  <a:pt x="2496103" y="2121288"/>
                </a:cubicBezTo>
                <a:cubicBezTo>
                  <a:pt x="2529015" y="2121288"/>
                  <a:pt x="2555696" y="2147970"/>
                  <a:pt x="2555696" y="2180882"/>
                </a:cubicBezTo>
                <a:cubicBezTo>
                  <a:pt x="2555696" y="2213794"/>
                  <a:pt x="2529015" y="2240474"/>
                  <a:pt x="2496103" y="2240474"/>
                </a:cubicBezTo>
                <a:cubicBezTo>
                  <a:pt x="2463191" y="2240474"/>
                  <a:pt x="2436510" y="2213794"/>
                  <a:pt x="2436510" y="2180882"/>
                </a:cubicBezTo>
                <a:close/>
                <a:moveTo>
                  <a:pt x="2436510" y="2440190"/>
                </a:moveTo>
                <a:cubicBezTo>
                  <a:pt x="2436510" y="2407278"/>
                  <a:pt x="2463191" y="2380598"/>
                  <a:pt x="2496103" y="2380598"/>
                </a:cubicBezTo>
                <a:cubicBezTo>
                  <a:pt x="2529015" y="2380598"/>
                  <a:pt x="2555696" y="2407278"/>
                  <a:pt x="2555696" y="2440190"/>
                </a:cubicBezTo>
                <a:cubicBezTo>
                  <a:pt x="2555696" y="2473102"/>
                  <a:pt x="2529015" y="2499784"/>
                  <a:pt x="2496103" y="2499784"/>
                </a:cubicBezTo>
                <a:cubicBezTo>
                  <a:pt x="2463191" y="2499784"/>
                  <a:pt x="2436510" y="2473102"/>
                  <a:pt x="2436510" y="2440190"/>
                </a:cubicBezTo>
                <a:close/>
                <a:moveTo>
                  <a:pt x="2436510" y="2699500"/>
                </a:moveTo>
                <a:cubicBezTo>
                  <a:pt x="2436510" y="2666588"/>
                  <a:pt x="2463191" y="2639906"/>
                  <a:pt x="2496103" y="2639906"/>
                </a:cubicBezTo>
                <a:cubicBezTo>
                  <a:pt x="2529015" y="2639906"/>
                  <a:pt x="2555696" y="2666588"/>
                  <a:pt x="2555696" y="2699500"/>
                </a:cubicBezTo>
                <a:cubicBezTo>
                  <a:pt x="2555696" y="2732412"/>
                  <a:pt x="2529015" y="2759092"/>
                  <a:pt x="2496103" y="2759092"/>
                </a:cubicBezTo>
                <a:cubicBezTo>
                  <a:pt x="2463191" y="2759092"/>
                  <a:pt x="2436510" y="2732412"/>
                  <a:pt x="2436510" y="2699500"/>
                </a:cubicBezTo>
                <a:close/>
                <a:moveTo>
                  <a:pt x="2436510" y="2958808"/>
                </a:moveTo>
                <a:cubicBezTo>
                  <a:pt x="2436510" y="2925896"/>
                  <a:pt x="2463191" y="2899216"/>
                  <a:pt x="2496103" y="2899216"/>
                </a:cubicBezTo>
                <a:cubicBezTo>
                  <a:pt x="2529015" y="2899216"/>
                  <a:pt x="2555696" y="2925896"/>
                  <a:pt x="2555696" y="2958808"/>
                </a:cubicBezTo>
                <a:cubicBezTo>
                  <a:pt x="2555696" y="2991719"/>
                  <a:pt x="2529015" y="3018401"/>
                  <a:pt x="2496103" y="3018401"/>
                </a:cubicBezTo>
                <a:cubicBezTo>
                  <a:pt x="2463191" y="3018401"/>
                  <a:pt x="2436510" y="2991719"/>
                  <a:pt x="2436510" y="2958808"/>
                </a:cubicBezTo>
                <a:close/>
                <a:moveTo>
                  <a:pt x="2436510" y="3248576"/>
                </a:moveTo>
                <a:cubicBezTo>
                  <a:pt x="2436510" y="3215664"/>
                  <a:pt x="2463191" y="3188983"/>
                  <a:pt x="2496103" y="3188983"/>
                </a:cubicBezTo>
                <a:cubicBezTo>
                  <a:pt x="2529015" y="3188983"/>
                  <a:pt x="2555696" y="3215664"/>
                  <a:pt x="2555696" y="3248576"/>
                </a:cubicBezTo>
                <a:cubicBezTo>
                  <a:pt x="2555696" y="3281488"/>
                  <a:pt x="2529015" y="3308169"/>
                  <a:pt x="2496103" y="3308169"/>
                </a:cubicBezTo>
                <a:cubicBezTo>
                  <a:pt x="2463191" y="3308169"/>
                  <a:pt x="2436510" y="3281488"/>
                  <a:pt x="2436510" y="3248576"/>
                </a:cubicBezTo>
                <a:close/>
                <a:moveTo>
                  <a:pt x="2151896" y="59594"/>
                </a:moveTo>
                <a:cubicBezTo>
                  <a:pt x="2151896" y="26682"/>
                  <a:pt x="2178577" y="0"/>
                  <a:pt x="2211489" y="0"/>
                </a:cubicBezTo>
                <a:cubicBezTo>
                  <a:pt x="2244401" y="0"/>
                  <a:pt x="2271082" y="26682"/>
                  <a:pt x="2271082" y="59594"/>
                </a:cubicBezTo>
                <a:cubicBezTo>
                  <a:pt x="2271082" y="92506"/>
                  <a:pt x="2244401" y="119186"/>
                  <a:pt x="2211489" y="119186"/>
                </a:cubicBezTo>
                <a:cubicBezTo>
                  <a:pt x="2178577" y="119186"/>
                  <a:pt x="2151896" y="92506"/>
                  <a:pt x="2151896" y="59594"/>
                </a:cubicBezTo>
                <a:close/>
                <a:moveTo>
                  <a:pt x="2151896" y="349362"/>
                </a:moveTo>
                <a:cubicBezTo>
                  <a:pt x="2151896" y="316450"/>
                  <a:pt x="2178577" y="289770"/>
                  <a:pt x="2211489" y="289770"/>
                </a:cubicBezTo>
                <a:cubicBezTo>
                  <a:pt x="2244401" y="289770"/>
                  <a:pt x="2271082" y="316450"/>
                  <a:pt x="2271082" y="349362"/>
                </a:cubicBezTo>
                <a:cubicBezTo>
                  <a:pt x="2271082" y="382274"/>
                  <a:pt x="2244401" y="408956"/>
                  <a:pt x="2211489" y="408956"/>
                </a:cubicBezTo>
                <a:cubicBezTo>
                  <a:pt x="2178577" y="408956"/>
                  <a:pt x="2151896" y="382274"/>
                  <a:pt x="2151896" y="349362"/>
                </a:cubicBezTo>
                <a:close/>
                <a:moveTo>
                  <a:pt x="2151896" y="608672"/>
                </a:moveTo>
                <a:cubicBezTo>
                  <a:pt x="2151896" y="575760"/>
                  <a:pt x="2178577" y="549078"/>
                  <a:pt x="2211489" y="549078"/>
                </a:cubicBezTo>
                <a:cubicBezTo>
                  <a:pt x="2244401" y="549078"/>
                  <a:pt x="2271082" y="575760"/>
                  <a:pt x="2271082" y="608672"/>
                </a:cubicBezTo>
                <a:cubicBezTo>
                  <a:pt x="2271082" y="641584"/>
                  <a:pt x="2244401" y="668264"/>
                  <a:pt x="2211489" y="668264"/>
                </a:cubicBezTo>
                <a:cubicBezTo>
                  <a:pt x="2178577" y="668264"/>
                  <a:pt x="2151896" y="641584"/>
                  <a:pt x="2151896" y="608672"/>
                </a:cubicBezTo>
                <a:close/>
                <a:moveTo>
                  <a:pt x="2151896" y="867980"/>
                </a:moveTo>
                <a:cubicBezTo>
                  <a:pt x="2151896" y="835068"/>
                  <a:pt x="2178577" y="808388"/>
                  <a:pt x="2211489" y="808388"/>
                </a:cubicBezTo>
                <a:cubicBezTo>
                  <a:pt x="2244401" y="808388"/>
                  <a:pt x="2271082" y="835068"/>
                  <a:pt x="2271082" y="867980"/>
                </a:cubicBezTo>
                <a:cubicBezTo>
                  <a:pt x="2271082" y="900892"/>
                  <a:pt x="2244401" y="927574"/>
                  <a:pt x="2211489" y="927574"/>
                </a:cubicBezTo>
                <a:cubicBezTo>
                  <a:pt x="2178577" y="927574"/>
                  <a:pt x="2151896" y="900892"/>
                  <a:pt x="2151896" y="867980"/>
                </a:cubicBezTo>
                <a:close/>
                <a:moveTo>
                  <a:pt x="2151896" y="1127290"/>
                </a:moveTo>
                <a:cubicBezTo>
                  <a:pt x="2151896" y="1094378"/>
                  <a:pt x="2178577" y="1067696"/>
                  <a:pt x="2211489" y="1067696"/>
                </a:cubicBezTo>
                <a:cubicBezTo>
                  <a:pt x="2244401" y="1067696"/>
                  <a:pt x="2271082" y="1094378"/>
                  <a:pt x="2271082" y="1127290"/>
                </a:cubicBezTo>
                <a:cubicBezTo>
                  <a:pt x="2271082" y="1160202"/>
                  <a:pt x="2244401" y="1186882"/>
                  <a:pt x="2211489" y="1186882"/>
                </a:cubicBezTo>
                <a:cubicBezTo>
                  <a:pt x="2178577" y="1186882"/>
                  <a:pt x="2151896" y="1160202"/>
                  <a:pt x="2151896" y="1127290"/>
                </a:cubicBezTo>
                <a:close/>
                <a:moveTo>
                  <a:pt x="2151896" y="1402954"/>
                </a:moveTo>
                <a:cubicBezTo>
                  <a:pt x="2151896" y="1370042"/>
                  <a:pt x="2178577" y="1343362"/>
                  <a:pt x="2211489" y="1343362"/>
                </a:cubicBezTo>
                <a:cubicBezTo>
                  <a:pt x="2244401" y="1343362"/>
                  <a:pt x="2271082" y="1370042"/>
                  <a:pt x="2271082" y="1402954"/>
                </a:cubicBezTo>
                <a:cubicBezTo>
                  <a:pt x="2271082" y="1435866"/>
                  <a:pt x="2244401" y="1462548"/>
                  <a:pt x="2211489" y="1462548"/>
                </a:cubicBezTo>
                <a:cubicBezTo>
                  <a:pt x="2178577" y="1462548"/>
                  <a:pt x="2151896" y="1435866"/>
                  <a:pt x="2151896" y="1402954"/>
                </a:cubicBezTo>
                <a:close/>
                <a:moveTo>
                  <a:pt x="2151896" y="1662264"/>
                </a:moveTo>
                <a:cubicBezTo>
                  <a:pt x="2151896" y="1629352"/>
                  <a:pt x="2178577" y="1602670"/>
                  <a:pt x="2211489" y="1602670"/>
                </a:cubicBezTo>
                <a:cubicBezTo>
                  <a:pt x="2244401" y="1602670"/>
                  <a:pt x="2271082" y="1629352"/>
                  <a:pt x="2271082" y="1662264"/>
                </a:cubicBezTo>
                <a:cubicBezTo>
                  <a:pt x="2271082" y="1695176"/>
                  <a:pt x="2244401" y="1721856"/>
                  <a:pt x="2211489" y="1721856"/>
                </a:cubicBezTo>
                <a:cubicBezTo>
                  <a:pt x="2178577" y="1721856"/>
                  <a:pt x="2151896" y="1695176"/>
                  <a:pt x="2151896" y="1662264"/>
                </a:cubicBezTo>
                <a:close/>
                <a:moveTo>
                  <a:pt x="2151896" y="1921572"/>
                </a:moveTo>
                <a:cubicBezTo>
                  <a:pt x="2151896" y="1888660"/>
                  <a:pt x="2178577" y="1861980"/>
                  <a:pt x="2211489" y="1861980"/>
                </a:cubicBezTo>
                <a:cubicBezTo>
                  <a:pt x="2244401" y="1861980"/>
                  <a:pt x="2271082" y="1888660"/>
                  <a:pt x="2271082" y="1921572"/>
                </a:cubicBezTo>
                <a:cubicBezTo>
                  <a:pt x="2271082" y="1954484"/>
                  <a:pt x="2244401" y="1981166"/>
                  <a:pt x="2211489" y="1981166"/>
                </a:cubicBezTo>
                <a:cubicBezTo>
                  <a:pt x="2178577" y="1981166"/>
                  <a:pt x="2151896" y="1954484"/>
                  <a:pt x="2151896" y="1921572"/>
                </a:cubicBezTo>
                <a:close/>
                <a:moveTo>
                  <a:pt x="2151896" y="2180882"/>
                </a:moveTo>
                <a:cubicBezTo>
                  <a:pt x="2151896" y="2147970"/>
                  <a:pt x="2178577" y="2121288"/>
                  <a:pt x="2211489" y="2121288"/>
                </a:cubicBezTo>
                <a:cubicBezTo>
                  <a:pt x="2244401" y="2121288"/>
                  <a:pt x="2271082" y="2147970"/>
                  <a:pt x="2271082" y="2180882"/>
                </a:cubicBezTo>
                <a:cubicBezTo>
                  <a:pt x="2271082" y="2213794"/>
                  <a:pt x="2244401" y="2240474"/>
                  <a:pt x="2211489" y="2240474"/>
                </a:cubicBezTo>
                <a:cubicBezTo>
                  <a:pt x="2178577" y="2240474"/>
                  <a:pt x="2151896" y="2213794"/>
                  <a:pt x="2151896" y="2180882"/>
                </a:cubicBezTo>
                <a:close/>
                <a:moveTo>
                  <a:pt x="2151896" y="2440190"/>
                </a:moveTo>
                <a:cubicBezTo>
                  <a:pt x="2151896" y="2407278"/>
                  <a:pt x="2178577" y="2380598"/>
                  <a:pt x="2211489" y="2380598"/>
                </a:cubicBezTo>
                <a:cubicBezTo>
                  <a:pt x="2244401" y="2380598"/>
                  <a:pt x="2271082" y="2407278"/>
                  <a:pt x="2271082" y="2440190"/>
                </a:cubicBezTo>
                <a:cubicBezTo>
                  <a:pt x="2271082" y="2473102"/>
                  <a:pt x="2244401" y="2499784"/>
                  <a:pt x="2211489" y="2499784"/>
                </a:cubicBezTo>
                <a:cubicBezTo>
                  <a:pt x="2178577" y="2499784"/>
                  <a:pt x="2151896" y="2473102"/>
                  <a:pt x="2151896" y="2440190"/>
                </a:cubicBezTo>
                <a:close/>
                <a:moveTo>
                  <a:pt x="2151896" y="2699500"/>
                </a:moveTo>
                <a:cubicBezTo>
                  <a:pt x="2151896" y="2666588"/>
                  <a:pt x="2178577" y="2639906"/>
                  <a:pt x="2211489" y="2639906"/>
                </a:cubicBezTo>
                <a:cubicBezTo>
                  <a:pt x="2244401" y="2639906"/>
                  <a:pt x="2271082" y="2666588"/>
                  <a:pt x="2271082" y="2699500"/>
                </a:cubicBezTo>
                <a:cubicBezTo>
                  <a:pt x="2271082" y="2732412"/>
                  <a:pt x="2244401" y="2759092"/>
                  <a:pt x="2211489" y="2759092"/>
                </a:cubicBezTo>
                <a:cubicBezTo>
                  <a:pt x="2178577" y="2759092"/>
                  <a:pt x="2151896" y="2732412"/>
                  <a:pt x="2151896" y="2699500"/>
                </a:cubicBezTo>
                <a:close/>
                <a:moveTo>
                  <a:pt x="2151896" y="2958808"/>
                </a:moveTo>
                <a:cubicBezTo>
                  <a:pt x="2151896" y="2925896"/>
                  <a:pt x="2178577" y="2899216"/>
                  <a:pt x="2211489" y="2899216"/>
                </a:cubicBezTo>
                <a:cubicBezTo>
                  <a:pt x="2244401" y="2899216"/>
                  <a:pt x="2271082" y="2925896"/>
                  <a:pt x="2271082" y="2958808"/>
                </a:cubicBezTo>
                <a:cubicBezTo>
                  <a:pt x="2271082" y="2991719"/>
                  <a:pt x="2244401" y="3018401"/>
                  <a:pt x="2211489" y="3018401"/>
                </a:cubicBezTo>
                <a:cubicBezTo>
                  <a:pt x="2178577" y="3018401"/>
                  <a:pt x="2151896" y="2991719"/>
                  <a:pt x="2151896" y="2958808"/>
                </a:cubicBezTo>
                <a:close/>
                <a:moveTo>
                  <a:pt x="2151896" y="3248576"/>
                </a:moveTo>
                <a:cubicBezTo>
                  <a:pt x="2151896" y="3215664"/>
                  <a:pt x="2178577" y="3188983"/>
                  <a:pt x="2211489" y="3188983"/>
                </a:cubicBezTo>
                <a:cubicBezTo>
                  <a:pt x="2244401" y="3188983"/>
                  <a:pt x="2271082" y="3215664"/>
                  <a:pt x="2271082" y="3248576"/>
                </a:cubicBezTo>
                <a:cubicBezTo>
                  <a:pt x="2271082" y="3281488"/>
                  <a:pt x="2244401" y="3308169"/>
                  <a:pt x="2211489" y="3308169"/>
                </a:cubicBezTo>
                <a:cubicBezTo>
                  <a:pt x="2178577" y="3308169"/>
                  <a:pt x="2151896" y="3281488"/>
                  <a:pt x="2151896" y="3248576"/>
                </a:cubicBezTo>
                <a:close/>
                <a:moveTo>
                  <a:pt x="1845106" y="59594"/>
                </a:moveTo>
                <a:cubicBezTo>
                  <a:pt x="1845106" y="26682"/>
                  <a:pt x="1871787" y="0"/>
                  <a:pt x="1904699" y="0"/>
                </a:cubicBezTo>
                <a:cubicBezTo>
                  <a:pt x="1937611" y="0"/>
                  <a:pt x="1964292" y="26682"/>
                  <a:pt x="1964292" y="59594"/>
                </a:cubicBezTo>
                <a:cubicBezTo>
                  <a:pt x="1964292" y="92506"/>
                  <a:pt x="1937611" y="119186"/>
                  <a:pt x="1904699" y="119186"/>
                </a:cubicBezTo>
                <a:cubicBezTo>
                  <a:pt x="1871787" y="119186"/>
                  <a:pt x="1845106" y="92506"/>
                  <a:pt x="1845106" y="59594"/>
                </a:cubicBezTo>
                <a:close/>
                <a:moveTo>
                  <a:pt x="1845106" y="349362"/>
                </a:moveTo>
                <a:cubicBezTo>
                  <a:pt x="1845106" y="316450"/>
                  <a:pt x="1871787" y="289770"/>
                  <a:pt x="1904699" y="289770"/>
                </a:cubicBezTo>
                <a:cubicBezTo>
                  <a:pt x="1937611" y="289770"/>
                  <a:pt x="1964292" y="316450"/>
                  <a:pt x="1964292" y="349362"/>
                </a:cubicBezTo>
                <a:cubicBezTo>
                  <a:pt x="1964292" y="382274"/>
                  <a:pt x="1937611" y="408956"/>
                  <a:pt x="1904699" y="408956"/>
                </a:cubicBezTo>
                <a:cubicBezTo>
                  <a:pt x="1871787" y="408956"/>
                  <a:pt x="1845106" y="382274"/>
                  <a:pt x="1845106" y="349362"/>
                </a:cubicBezTo>
                <a:close/>
                <a:moveTo>
                  <a:pt x="1845106" y="608672"/>
                </a:moveTo>
                <a:cubicBezTo>
                  <a:pt x="1845106" y="575760"/>
                  <a:pt x="1871787" y="549078"/>
                  <a:pt x="1904699" y="549078"/>
                </a:cubicBezTo>
                <a:cubicBezTo>
                  <a:pt x="1937611" y="549078"/>
                  <a:pt x="1964292" y="575760"/>
                  <a:pt x="1964292" y="608672"/>
                </a:cubicBezTo>
                <a:cubicBezTo>
                  <a:pt x="1964292" y="641584"/>
                  <a:pt x="1937611" y="668264"/>
                  <a:pt x="1904699" y="668264"/>
                </a:cubicBezTo>
                <a:cubicBezTo>
                  <a:pt x="1871787" y="668264"/>
                  <a:pt x="1845106" y="641584"/>
                  <a:pt x="1845106" y="608672"/>
                </a:cubicBezTo>
                <a:close/>
                <a:moveTo>
                  <a:pt x="1845106" y="867980"/>
                </a:moveTo>
                <a:cubicBezTo>
                  <a:pt x="1845106" y="835068"/>
                  <a:pt x="1871787" y="808388"/>
                  <a:pt x="1904699" y="808388"/>
                </a:cubicBezTo>
                <a:cubicBezTo>
                  <a:pt x="1937611" y="808388"/>
                  <a:pt x="1964292" y="835068"/>
                  <a:pt x="1964292" y="867980"/>
                </a:cubicBezTo>
                <a:cubicBezTo>
                  <a:pt x="1964292" y="900892"/>
                  <a:pt x="1937611" y="927574"/>
                  <a:pt x="1904699" y="927574"/>
                </a:cubicBezTo>
                <a:cubicBezTo>
                  <a:pt x="1871787" y="927574"/>
                  <a:pt x="1845106" y="900892"/>
                  <a:pt x="1845106" y="867980"/>
                </a:cubicBezTo>
                <a:close/>
                <a:moveTo>
                  <a:pt x="1845106" y="1127290"/>
                </a:moveTo>
                <a:cubicBezTo>
                  <a:pt x="1845106" y="1094378"/>
                  <a:pt x="1871787" y="1067696"/>
                  <a:pt x="1904699" y="1067696"/>
                </a:cubicBezTo>
                <a:cubicBezTo>
                  <a:pt x="1937611" y="1067696"/>
                  <a:pt x="1964292" y="1094378"/>
                  <a:pt x="1964292" y="1127290"/>
                </a:cubicBezTo>
                <a:cubicBezTo>
                  <a:pt x="1964292" y="1160202"/>
                  <a:pt x="1937611" y="1186882"/>
                  <a:pt x="1904699" y="1186882"/>
                </a:cubicBezTo>
                <a:cubicBezTo>
                  <a:pt x="1871787" y="1186882"/>
                  <a:pt x="1845106" y="1160202"/>
                  <a:pt x="1845106" y="1127290"/>
                </a:cubicBezTo>
                <a:close/>
                <a:moveTo>
                  <a:pt x="1845106" y="1402954"/>
                </a:moveTo>
                <a:cubicBezTo>
                  <a:pt x="1845106" y="1370042"/>
                  <a:pt x="1871787" y="1343362"/>
                  <a:pt x="1904699" y="1343362"/>
                </a:cubicBezTo>
                <a:cubicBezTo>
                  <a:pt x="1937611" y="1343362"/>
                  <a:pt x="1964292" y="1370042"/>
                  <a:pt x="1964292" y="1402954"/>
                </a:cubicBezTo>
                <a:cubicBezTo>
                  <a:pt x="1964292" y="1435866"/>
                  <a:pt x="1937611" y="1462548"/>
                  <a:pt x="1904699" y="1462548"/>
                </a:cubicBezTo>
                <a:cubicBezTo>
                  <a:pt x="1871787" y="1462548"/>
                  <a:pt x="1845106" y="1435866"/>
                  <a:pt x="1845106" y="1402954"/>
                </a:cubicBezTo>
                <a:close/>
                <a:moveTo>
                  <a:pt x="1845106" y="1662264"/>
                </a:moveTo>
                <a:cubicBezTo>
                  <a:pt x="1845106" y="1629352"/>
                  <a:pt x="1871787" y="1602670"/>
                  <a:pt x="1904699" y="1602670"/>
                </a:cubicBezTo>
                <a:cubicBezTo>
                  <a:pt x="1937611" y="1602670"/>
                  <a:pt x="1964292" y="1629352"/>
                  <a:pt x="1964292" y="1662264"/>
                </a:cubicBezTo>
                <a:cubicBezTo>
                  <a:pt x="1964292" y="1695176"/>
                  <a:pt x="1937611" y="1721856"/>
                  <a:pt x="1904699" y="1721856"/>
                </a:cubicBezTo>
                <a:cubicBezTo>
                  <a:pt x="1871787" y="1721856"/>
                  <a:pt x="1845106" y="1695176"/>
                  <a:pt x="1845106" y="1662264"/>
                </a:cubicBezTo>
                <a:close/>
                <a:moveTo>
                  <a:pt x="1845106" y="1921572"/>
                </a:moveTo>
                <a:cubicBezTo>
                  <a:pt x="1845106" y="1888660"/>
                  <a:pt x="1871787" y="1861980"/>
                  <a:pt x="1904699" y="1861980"/>
                </a:cubicBezTo>
                <a:cubicBezTo>
                  <a:pt x="1937611" y="1861980"/>
                  <a:pt x="1964292" y="1888660"/>
                  <a:pt x="1964292" y="1921572"/>
                </a:cubicBezTo>
                <a:cubicBezTo>
                  <a:pt x="1964292" y="1954484"/>
                  <a:pt x="1937611" y="1981166"/>
                  <a:pt x="1904699" y="1981166"/>
                </a:cubicBezTo>
                <a:cubicBezTo>
                  <a:pt x="1871787" y="1981166"/>
                  <a:pt x="1845106" y="1954484"/>
                  <a:pt x="1845106" y="1921572"/>
                </a:cubicBezTo>
                <a:close/>
                <a:moveTo>
                  <a:pt x="1845106" y="2180882"/>
                </a:moveTo>
                <a:cubicBezTo>
                  <a:pt x="1845106" y="2147970"/>
                  <a:pt x="1871787" y="2121288"/>
                  <a:pt x="1904699" y="2121288"/>
                </a:cubicBezTo>
                <a:cubicBezTo>
                  <a:pt x="1937611" y="2121288"/>
                  <a:pt x="1964292" y="2147970"/>
                  <a:pt x="1964292" y="2180882"/>
                </a:cubicBezTo>
                <a:cubicBezTo>
                  <a:pt x="1964292" y="2213794"/>
                  <a:pt x="1937611" y="2240474"/>
                  <a:pt x="1904699" y="2240474"/>
                </a:cubicBezTo>
                <a:cubicBezTo>
                  <a:pt x="1871787" y="2240474"/>
                  <a:pt x="1845106" y="2213794"/>
                  <a:pt x="1845106" y="2180882"/>
                </a:cubicBezTo>
                <a:close/>
                <a:moveTo>
                  <a:pt x="1845106" y="2440190"/>
                </a:moveTo>
                <a:cubicBezTo>
                  <a:pt x="1845106" y="2407278"/>
                  <a:pt x="1871787" y="2380598"/>
                  <a:pt x="1904699" y="2380598"/>
                </a:cubicBezTo>
                <a:cubicBezTo>
                  <a:pt x="1937611" y="2380598"/>
                  <a:pt x="1964292" y="2407278"/>
                  <a:pt x="1964292" y="2440190"/>
                </a:cubicBezTo>
                <a:cubicBezTo>
                  <a:pt x="1964292" y="2473102"/>
                  <a:pt x="1937611" y="2499784"/>
                  <a:pt x="1904699" y="2499784"/>
                </a:cubicBezTo>
                <a:cubicBezTo>
                  <a:pt x="1871787" y="2499784"/>
                  <a:pt x="1845106" y="2473102"/>
                  <a:pt x="1845106" y="2440190"/>
                </a:cubicBezTo>
                <a:close/>
                <a:moveTo>
                  <a:pt x="1845106" y="2699500"/>
                </a:moveTo>
                <a:cubicBezTo>
                  <a:pt x="1845106" y="2666588"/>
                  <a:pt x="1871787" y="2639906"/>
                  <a:pt x="1904699" y="2639906"/>
                </a:cubicBezTo>
                <a:cubicBezTo>
                  <a:pt x="1937611" y="2639906"/>
                  <a:pt x="1964292" y="2666588"/>
                  <a:pt x="1964292" y="2699500"/>
                </a:cubicBezTo>
                <a:cubicBezTo>
                  <a:pt x="1964292" y="2732412"/>
                  <a:pt x="1937611" y="2759092"/>
                  <a:pt x="1904699" y="2759092"/>
                </a:cubicBezTo>
                <a:cubicBezTo>
                  <a:pt x="1871787" y="2759092"/>
                  <a:pt x="1845106" y="2732412"/>
                  <a:pt x="1845106" y="2699500"/>
                </a:cubicBezTo>
                <a:close/>
                <a:moveTo>
                  <a:pt x="1845106" y="2958808"/>
                </a:moveTo>
                <a:cubicBezTo>
                  <a:pt x="1845106" y="2925896"/>
                  <a:pt x="1871787" y="2899216"/>
                  <a:pt x="1904699" y="2899216"/>
                </a:cubicBezTo>
                <a:cubicBezTo>
                  <a:pt x="1937611" y="2899216"/>
                  <a:pt x="1964292" y="2925896"/>
                  <a:pt x="1964292" y="2958808"/>
                </a:cubicBezTo>
                <a:cubicBezTo>
                  <a:pt x="1964292" y="2991719"/>
                  <a:pt x="1937611" y="3018401"/>
                  <a:pt x="1904699" y="3018401"/>
                </a:cubicBezTo>
                <a:cubicBezTo>
                  <a:pt x="1871787" y="3018401"/>
                  <a:pt x="1845106" y="2991719"/>
                  <a:pt x="1845106" y="2958808"/>
                </a:cubicBezTo>
                <a:close/>
                <a:moveTo>
                  <a:pt x="1845106" y="3248576"/>
                </a:moveTo>
                <a:cubicBezTo>
                  <a:pt x="1845106" y="3215664"/>
                  <a:pt x="1871787" y="3188983"/>
                  <a:pt x="1904699" y="3188983"/>
                </a:cubicBezTo>
                <a:cubicBezTo>
                  <a:pt x="1937611" y="3188983"/>
                  <a:pt x="1964292" y="3215664"/>
                  <a:pt x="1964292" y="3248576"/>
                </a:cubicBezTo>
                <a:cubicBezTo>
                  <a:pt x="1964292" y="3281488"/>
                  <a:pt x="1937611" y="3308169"/>
                  <a:pt x="1904699" y="3308169"/>
                </a:cubicBezTo>
                <a:cubicBezTo>
                  <a:pt x="1871787" y="3308169"/>
                  <a:pt x="1845106" y="3281488"/>
                  <a:pt x="1845106" y="3248576"/>
                </a:cubicBezTo>
                <a:close/>
                <a:moveTo>
                  <a:pt x="1535831" y="59594"/>
                </a:moveTo>
                <a:cubicBezTo>
                  <a:pt x="1535831" y="26682"/>
                  <a:pt x="1562512" y="0"/>
                  <a:pt x="1595424" y="0"/>
                </a:cubicBezTo>
                <a:cubicBezTo>
                  <a:pt x="1628336" y="0"/>
                  <a:pt x="1655017" y="26682"/>
                  <a:pt x="1655017" y="59594"/>
                </a:cubicBezTo>
                <a:cubicBezTo>
                  <a:pt x="1655017" y="92506"/>
                  <a:pt x="1628336" y="119186"/>
                  <a:pt x="1595424" y="119186"/>
                </a:cubicBezTo>
                <a:cubicBezTo>
                  <a:pt x="1562512" y="119186"/>
                  <a:pt x="1535831" y="92506"/>
                  <a:pt x="1535831" y="59594"/>
                </a:cubicBezTo>
                <a:close/>
                <a:moveTo>
                  <a:pt x="1535831" y="349362"/>
                </a:moveTo>
                <a:cubicBezTo>
                  <a:pt x="1535831" y="316450"/>
                  <a:pt x="1562512" y="289770"/>
                  <a:pt x="1595424" y="289770"/>
                </a:cubicBezTo>
                <a:cubicBezTo>
                  <a:pt x="1628336" y="289770"/>
                  <a:pt x="1655017" y="316450"/>
                  <a:pt x="1655017" y="349362"/>
                </a:cubicBezTo>
                <a:cubicBezTo>
                  <a:pt x="1655017" y="382274"/>
                  <a:pt x="1628336" y="408956"/>
                  <a:pt x="1595424" y="408956"/>
                </a:cubicBezTo>
                <a:cubicBezTo>
                  <a:pt x="1562512" y="408956"/>
                  <a:pt x="1535831" y="382274"/>
                  <a:pt x="1535831" y="349362"/>
                </a:cubicBezTo>
                <a:close/>
                <a:moveTo>
                  <a:pt x="1535831" y="608672"/>
                </a:moveTo>
                <a:cubicBezTo>
                  <a:pt x="1535831" y="575760"/>
                  <a:pt x="1562512" y="549078"/>
                  <a:pt x="1595424" y="549078"/>
                </a:cubicBezTo>
                <a:cubicBezTo>
                  <a:pt x="1628336" y="549078"/>
                  <a:pt x="1655017" y="575760"/>
                  <a:pt x="1655017" y="608672"/>
                </a:cubicBezTo>
                <a:cubicBezTo>
                  <a:pt x="1655017" y="641584"/>
                  <a:pt x="1628336" y="668264"/>
                  <a:pt x="1595424" y="668264"/>
                </a:cubicBezTo>
                <a:cubicBezTo>
                  <a:pt x="1562512" y="668264"/>
                  <a:pt x="1535831" y="641584"/>
                  <a:pt x="1535831" y="608672"/>
                </a:cubicBezTo>
                <a:close/>
                <a:moveTo>
                  <a:pt x="1535831" y="867980"/>
                </a:moveTo>
                <a:cubicBezTo>
                  <a:pt x="1535831" y="835068"/>
                  <a:pt x="1562512" y="808388"/>
                  <a:pt x="1595424" y="808388"/>
                </a:cubicBezTo>
                <a:cubicBezTo>
                  <a:pt x="1628336" y="808388"/>
                  <a:pt x="1655017" y="835068"/>
                  <a:pt x="1655017" y="867980"/>
                </a:cubicBezTo>
                <a:cubicBezTo>
                  <a:pt x="1655017" y="900892"/>
                  <a:pt x="1628336" y="927574"/>
                  <a:pt x="1595424" y="927574"/>
                </a:cubicBezTo>
                <a:cubicBezTo>
                  <a:pt x="1562512" y="927574"/>
                  <a:pt x="1535831" y="900892"/>
                  <a:pt x="1535831" y="867980"/>
                </a:cubicBezTo>
                <a:close/>
                <a:moveTo>
                  <a:pt x="1535831" y="1127290"/>
                </a:moveTo>
                <a:cubicBezTo>
                  <a:pt x="1535831" y="1094378"/>
                  <a:pt x="1562512" y="1067696"/>
                  <a:pt x="1595424" y="1067696"/>
                </a:cubicBezTo>
                <a:cubicBezTo>
                  <a:pt x="1628336" y="1067696"/>
                  <a:pt x="1655017" y="1094378"/>
                  <a:pt x="1655017" y="1127290"/>
                </a:cubicBezTo>
                <a:cubicBezTo>
                  <a:pt x="1655017" y="1160202"/>
                  <a:pt x="1628336" y="1186882"/>
                  <a:pt x="1595424" y="1186882"/>
                </a:cubicBezTo>
                <a:cubicBezTo>
                  <a:pt x="1562512" y="1186882"/>
                  <a:pt x="1535831" y="1160202"/>
                  <a:pt x="1535831" y="1127290"/>
                </a:cubicBezTo>
                <a:close/>
                <a:moveTo>
                  <a:pt x="1535831" y="1402954"/>
                </a:moveTo>
                <a:cubicBezTo>
                  <a:pt x="1535831" y="1370042"/>
                  <a:pt x="1562512" y="1343362"/>
                  <a:pt x="1595424" y="1343362"/>
                </a:cubicBezTo>
                <a:cubicBezTo>
                  <a:pt x="1628336" y="1343362"/>
                  <a:pt x="1655017" y="1370042"/>
                  <a:pt x="1655017" y="1402954"/>
                </a:cubicBezTo>
                <a:cubicBezTo>
                  <a:pt x="1655017" y="1435866"/>
                  <a:pt x="1628336" y="1462548"/>
                  <a:pt x="1595424" y="1462548"/>
                </a:cubicBezTo>
                <a:cubicBezTo>
                  <a:pt x="1562512" y="1462548"/>
                  <a:pt x="1535831" y="1435866"/>
                  <a:pt x="1535831" y="1402954"/>
                </a:cubicBezTo>
                <a:close/>
                <a:moveTo>
                  <a:pt x="1535831" y="1662264"/>
                </a:moveTo>
                <a:cubicBezTo>
                  <a:pt x="1535831" y="1629352"/>
                  <a:pt x="1562512" y="1602670"/>
                  <a:pt x="1595424" y="1602670"/>
                </a:cubicBezTo>
                <a:cubicBezTo>
                  <a:pt x="1628336" y="1602670"/>
                  <a:pt x="1655017" y="1629352"/>
                  <a:pt x="1655017" y="1662264"/>
                </a:cubicBezTo>
                <a:cubicBezTo>
                  <a:pt x="1655017" y="1695176"/>
                  <a:pt x="1628336" y="1721856"/>
                  <a:pt x="1595424" y="1721856"/>
                </a:cubicBezTo>
                <a:cubicBezTo>
                  <a:pt x="1562512" y="1721856"/>
                  <a:pt x="1535831" y="1695176"/>
                  <a:pt x="1535831" y="1662264"/>
                </a:cubicBezTo>
                <a:close/>
                <a:moveTo>
                  <a:pt x="1535831" y="1921572"/>
                </a:moveTo>
                <a:cubicBezTo>
                  <a:pt x="1535831" y="1888660"/>
                  <a:pt x="1562512" y="1861980"/>
                  <a:pt x="1595424" y="1861980"/>
                </a:cubicBezTo>
                <a:cubicBezTo>
                  <a:pt x="1628336" y="1861980"/>
                  <a:pt x="1655017" y="1888660"/>
                  <a:pt x="1655017" y="1921572"/>
                </a:cubicBezTo>
                <a:cubicBezTo>
                  <a:pt x="1655017" y="1954484"/>
                  <a:pt x="1628336" y="1981166"/>
                  <a:pt x="1595424" y="1981166"/>
                </a:cubicBezTo>
                <a:cubicBezTo>
                  <a:pt x="1562512" y="1981166"/>
                  <a:pt x="1535831" y="1954484"/>
                  <a:pt x="1535831" y="1921572"/>
                </a:cubicBezTo>
                <a:close/>
                <a:moveTo>
                  <a:pt x="1535831" y="2180882"/>
                </a:moveTo>
                <a:cubicBezTo>
                  <a:pt x="1535831" y="2147970"/>
                  <a:pt x="1562512" y="2121288"/>
                  <a:pt x="1595424" y="2121288"/>
                </a:cubicBezTo>
                <a:cubicBezTo>
                  <a:pt x="1628336" y="2121288"/>
                  <a:pt x="1655017" y="2147970"/>
                  <a:pt x="1655017" y="2180882"/>
                </a:cubicBezTo>
                <a:cubicBezTo>
                  <a:pt x="1655017" y="2213794"/>
                  <a:pt x="1628336" y="2240474"/>
                  <a:pt x="1595424" y="2240474"/>
                </a:cubicBezTo>
                <a:cubicBezTo>
                  <a:pt x="1562512" y="2240474"/>
                  <a:pt x="1535831" y="2213794"/>
                  <a:pt x="1535831" y="2180882"/>
                </a:cubicBezTo>
                <a:close/>
                <a:moveTo>
                  <a:pt x="1535831" y="2440190"/>
                </a:moveTo>
                <a:cubicBezTo>
                  <a:pt x="1535831" y="2407278"/>
                  <a:pt x="1562512" y="2380598"/>
                  <a:pt x="1595424" y="2380598"/>
                </a:cubicBezTo>
                <a:cubicBezTo>
                  <a:pt x="1628336" y="2380598"/>
                  <a:pt x="1655017" y="2407278"/>
                  <a:pt x="1655017" y="2440190"/>
                </a:cubicBezTo>
                <a:cubicBezTo>
                  <a:pt x="1655017" y="2473102"/>
                  <a:pt x="1628336" y="2499784"/>
                  <a:pt x="1595424" y="2499784"/>
                </a:cubicBezTo>
                <a:cubicBezTo>
                  <a:pt x="1562512" y="2499784"/>
                  <a:pt x="1535831" y="2473102"/>
                  <a:pt x="1535831" y="2440190"/>
                </a:cubicBezTo>
                <a:close/>
                <a:moveTo>
                  <a:pt x="1535831" y="2699500"/>
                </a:moveTo>
                <a:cubicBezTo>
                  <a:pt x="1535831" y="2666588"/>
                  <a:pt x="1562512" y="2639906"/>
                  <a:pt x="1595424" y="2639906"/>
                </a:cubicBezTo>
                <a:cubicBezTo>
                  <a:pt x="1628336" y="2639906"/>
                  <a:pt x="1655017" y="2666588"/>
                  <a:pt x="1655017" y="2699500"/>
                </a:cubicBezTo>
                <a:cubicBezTo>
                  <a:pt x="1655017" y="2732412"/>
                  <a:pt x="1628336" y="2759092"/>
                  <a:pt x="1595424" y="2759092"/>
                </a:cubicBezTo>
                <a:cubicBezTo>
                  <a:pt x="1562512" y="2759092"/>
                  <a:pt x="1535831" y="2732412"/>
                  <a:pt x="1535831" y="2699500"/>
                </a:cubicBezTo>
                <a:close/>
                <a:moveTo>
                  <a:pt x="1535831" y="2958808"/>
                </a:moveTo>
                <a:cubicBezTo>
                  <a:pt x="1535831" y="2925896"/>
                  <a:pt x="1562512" y="2899216"/>
                  <a:pt x="1595424" y="2899216"/>
                </a:cubicBezTo>
                <a:cubicBezTo>
                  <a:pt x="1628336" y="2899216"/>
                  <a:pt x="1655017" y="2925896"/>
                  <a:pt x="1655017" y="2958808"/>
                </a:cubicBezTo>
                <a:cubicBezTo>
                  <a:pt x="1655017" y="2991719"/>
                  <a:pt x="1628336" y="3018401"/>
                  <a:pt x="1595424" y="3018401"/>
                </a:cubicBezTo>
                <a:cubicBezTo>
                  <a:pt x="1562512" y="3018401"/>
                  <a:pt x="1535831" y="2991719"/>
                  <a:pt x="1535831" y="2958808"/>
                </a:cubicBezTo>
                <a:close/>
                <a:moveTo>
                  <a:pt x="1535831" y="3248576"/>
                </a:moveTo>
                <a:cubicBezTo>
                  <a:pt x="1535831" y="3215664"/>
                  <a:pt x="1562512" y="3188983"/>
                  <a:pt x="1595424" y="3188983"/>
                </a:cubicBezTo>
                <a:cubicBezTo>
                  <a:pt x="1628336" y="3188983"/>
                  <a:pt x="1655017" y="3215664"/>
                  <a:pt x="1655017" y="3248576"/>
                </a:cubicBezTo>
                <a:cubicBezTo>
                  <a:pt x="1655017" y="3281488"/>
                  <a:pt x="1628336" y="3308169"/>
                  <a:pt x="1595424" y="3308169"/>
                </a:cubicBezTo>
                <a:cubicBezTo>
                  <a:pt x="1562512" y="3308169"/>
                  <a:pt x="1535831" y="3281488"/>
                  <a:pt x="1535831" y="3248576"/>
                </a:cubicBezTo>
                <a:close/>
                <a:moveTo>
                  <a:pt x="1226556" y="59594"/>
                </a:moveTo>
                <a:cubicBezTo>
                  <a:pt x="1226556" y="26682"/>
                  <a:pt x="1253237" y="0"/>
                  <a:pt x="1286149" y="0"/>
                </a:cubicBezTo>
                <a:cubicBezTo>
                  <a:pt x="1319061" y="0"/>
                  <a:pt x="1345742" y="26682"/>
                  <a:pt x="1345742" y="59594"/>
                </a:cubicBezTo>
                <a:cubicBezTo>
                  <a:pt x="1345742" y="92506"/>
                  <a:pt x="1319061" y="119186"/>
                  <a:pt x="1286149" y="119186"/>
                </a:cubicBezTo>
                <a:cubicBezTo>
                  <a:pt x="1253237" y="119186"/>
                  <a:pt x="1226556" y="92506"/>
                  <a:pt x="1226556" y="59594"/>
                </a:cubicBezTo>
                <a:close/>
                <a:moveTo>
                  <a:pt x="1226556" y="349362"/>
                </a:moveTo>
                <a:cubicBezTo>
                  <a:pt x="1226556" y="316450"/>
                  <a:pt x="1253237" y="289770"/>
                  <a:pt x="1286149" y="289770"/>
                </a:cubicBezTo>
                <a:cubicBezTo>
                  <a:pt x="1319061" y="289770"/>
                  <a:pt x="1345742" y="316450"/>
                  <a:pt x="1345742" y="349362"/>
                </a:cubicBezTo>
                <a:cubicBezTo>
                  <a:pt x="1345742" y="382274"/>
                  <a:pt x="1319061" y="408956"/>
                  <a:pt x="1286149" y="408956"/>
                </a:cubicBezTo>
                <a:cubicBezTo>
                  <a:pt x="1253237" y="408956"/>
                  <a:pt x="1226556" y="382274"/>
                  <a:pt x="1226556" y="349362"/>
                </a:cubicBezTo>
                <a:close/>
                <a:moveTo>
                  <a:pt x="1226556" y="608672"/>
                </a:moveTo>
                <a:cubicBezTo>
                  <a:pt x="1226556" y="575760"/>
                  <a:pt x="1253237" y="549078"/>
                  <a:pt x="1286149" y="549078"/>
                </a:cubicBezTo>
                <a:cubicBezTo>
                  <a:pt x="1319061" y="549078"/>
                  <a:pt x="1345742" y="575760"/>
                  <a:pt x="1345742" y="608672"/>
                </a:cubicBezTo>
                <a:cubicBezTo>
                  <a:pt x="1345742" y="641584"/>
                  <a:pt x="1319061" y="668264"/>
                  <a:pt x="1286149" y="668264"/>
                </a:cubicBezTo>
                <a:cubicBezTo>
                  <a:pt x="1253237" y="668264"/>
                  <a:pt x="1226556" y="641584"/>
                  <a:pt x="1226556" y="608672"/>
                </a:cubicBezTo>
                <a:close/>
                <a:moveTo>
                  <a:pt x="1226556" y="867980"/>
                </a:moveTo>
                <a:cubicBezTo>
                  <a:pt x="1226556" y="835068"/>
                  <a:pt x="1253237" y="808388"/>
                  <a:pt x="1286149" y="808388"/>
                </a:cubicBezTo>
                <a:cubicBezTo>
                  <a:pt x="1319061" y="808388"/>
                  <a:pt x="1345742" y="835068"/>
                  <a:pt x="1345742" y="867980"/>
                </a:cubicBezTo>
                <a:cubicBezTo>
                  <a:pt x="1345742" y="900892"/>
                  <a:pt x="1319061" y="927574"/>
                  <a:pt x="1286149" y="927574"/>
                </a:cubicBezTo>
                <a:cubicBezTo>
                  <a:pt x="1253237" y="927574"/>
                  <a:pt x="1226556" y="900892"/>
                  <a:pt x="1226556" y="867980"/>
                </a:cubicBezTo>
                <a:close/>
                <a:moveTo>
                  <a:pt x="1226556" y="1127290"/>
                </a:moveTo>
                <a:cubicBezTo>
                  <a:pt x="1226556" y="1094378"/>
                  <a:pt x="1253237" y="1067696"/>
                  <a:pt x="1286149" y="1067696"/>
                </a:cubicBezTo>
                <a:cubicBezTo>
                  <a:pt x="1319061" y="1067696"/>
                  <a:pt x="1345742" y="1094378"/>
                  <a:pt x="1345742" y="1127290"/>
                </a:cubicBezTo>
                <a:cubicBezTo>
                  <a:pt x="1345742" y="1160202"/>
                  <a:pt x="1319061" y="1186882"/>
                  <a:pt x="1286149" y="1186882"/>
                </a:cubicBezTo>
                <a:cubicBezTo>
                  <a:pt x="1253237" y="1186882"/>
                  <a:pt x="1226556" y="1160202"/>
                  <a:pt x="1226556" y="1127290"/>
                </a:cubicBezTo>
                <a:close/>
                <a:moveTo>
                  <a:pt x="1226556" y="1402954"/>
                </a:moveTo>
                <a:cubicBezTo>
                  <a:pt x="1226556" y="1370042"/>
                  <a:pt x="1253237" y="1343362"/>
                  <a:pt x="1286149" y="1343362"/>
                </a:cubicBezTo>
                <a:cubicBezTo>
                  <a:pt x="1319061" y="1343362"/>
                  <a:pt x="1345742" y="1370042"/>
                  <a:pt x="1345742" y="1402954"/>
                </a:cubicBezTo>
                <a:cubicBezTo>
                  <a:pt x="1345742" y="1435866"/>
                  <a:pt x="1319061" y="1462548"/>
                  <a:pt x="1286149" y="1462548"/>
                </a:cubicBezTo>
                <a:cubicBezTo>
                  <a:pt x="1253237" y="1462548"/>
                  <a:pt x="1226556" y="1435866"/>
                  <a:pt x="1226556" y="1402954"/>
                </a:cubicBezTo>
                <a:close/>
                <a:moveTo>
                  <a:pt x="1226556" y="1662264"/>
                </a:moveTo>
                <a:cubicBezTo>
                  <a:pt x="1226556" y="1629352"/>
                  <a:pt x="1253237" y="1602670"/>
                  <a:pt x="1286149" y="1602670"/>
                </a:cubicBezTo>
                <a:cubicBezTo>
                  <a:pt x="1319061" y="1602670"/>
                  <a:pt x="1345742" y="1629352"/>
                  <a:pt x="1345742" y="1662264"/>
                </a:cubicBezTo>
                <a:cubicBezTo>
                  <a:pt x="1345742" y="1695176"/>
                  <a:pt x="1319061" y="1721856"/>
                  <a:pt x="1286149" y="1721856"/>
                </a:cubicBezTo>
                <a:cubicBezTo>
                  <a:pt x="1253237" y="1721856"/>
                  <a:pt x="1226556" y="1695176"/>
                  <a:pt x="1226556" y="1662264"/>
                </a:cubicBezTo>
                <a:close/>
                <a:moveTo>
                  <a:pt x="1226556" y="1921572"/>
                </a:moveTo>
                <a:cubicBezTo>
                  <a:pt x="1226556" y="1888660"/>
                  <a:pt x="1253237" y="1861980"/>
                  <a:pt x="1286149" y="1861980"/>
                </a:cubicBezTo>
                <a:cubicBezTo>
                  <a:pt x="1319061" y="1861980"/>
                  <a:pt x="1345742" y="1888660"/>
                  <a:pt x="1345742" y="1921572"/>
                </a:cubicBezTo>
                <a:cubicBezTo>
                  <a:pt x="1345742" y="1954484"/>
                  <a:pt x="1319061" y="1981166"/>
                  <a:pt x="1286149" y="1981166"/>
                </a:cubicBezTo>
                <a:cubicBezTo>
                  <a:pt x="1253237" y="1981166"/>
                  <a:pt x="1226556" y="1954484"/>
                  <a:pt x="1226556" y="1921572"/>
                </a:cubicBezTo>
                <a:close/>
                <a:moveTo>
                  <a:pt x="1226556" y="2180882"/>
                </a:moveTo>
                <a:cubicBezTo>
                  <a:pt x="1226556" y="2147970"/>
                  <a:pt x="1253237" y="2121288"/>
                  <a:pt x="1286149" y="2121288"/>
                </a:cubicBezTo>
                <a:cubicBezTo>
                  <a:pt x="1319061" y="2121288"/>
                  <a:pt x="1345742" y="2147970"/>
                  <a:pt x="1345742" y="2180882"/>
                </a:cubicBezTo>
                <a:cubicBezTo>
                  <a:pt x="1345742" y="2213794"/>
                  <a:pt x="1319061" y="2240474"/>
                  <a:pt x="1286149" y="2240474"/>
                </a:cubicBezTo>
                <a:cubicBezTo>
                  <a:pt x="1253237" y="2240474"/>
                  <a:pt x="1226556" y="2213794"/>
                  <a:pt x="1226556" y="2180882"/>
                </a:cubicBezTo>
                <a:close/>
                <a:moveTo>
                  <a:pt x="1226556" y="2440190"/>
                </a:moveTo>
                <a:cubicBezTo>
                  <a:pt x="1226556" y="2407278"/>
                  <a:pt x="1253237" y="2380598"/>
                  <a:pt x="1286149" y="2380598"/>
                </a:cubicBezTo>
                <a:cubicBezTo>
                  <a:pt x="1319061" y="2380598"/>
                  <a:pt x="1345742" y="2407278"/>
                  <a:pt x="1345742" y="2440190"/>
                </a:cubicBezTo>
                <a:cubicBezTo>
                  <a:pt x="1345742" y="2473102"/>
                  <a:pt x="1319061" y="2499784"/>
                  <a:pt x="1286149" y="2499784"/>
                </a:cubicBezTo>
                <a:cubicBezTo>
                  <a:pt x="1253237" y="2499784"/>
                  <a:pt x="1226556" y="2473102"/>
                  <a:pt x="1226556" y="2440190"/>
                </a:cubicBezTo>
                <a:close/>
                <a:moveTo>
                  <a:pt x="1226556" y="2699500"/>
                </a:moveTo>
                <a:cubicBezTo>
                  <a:pt x="1226556" y="2666588"/>
                  <a:pt x="1253237" y="2639906"/>
                  <a:pt x="1286149" y="2639906"/>
                </a:cubicBezTo>
                <a:cubicBezTo>
                  <a:pt x="1319061" y="2639906"/>
                  <a:pt x="1345742" y="2666588"/>
                  <a:pt x="1345742" y="2699500"/>
                </a:cubicBezTo>
                <a:cubicBezTo>
                  <a:pt x="1345742" y="2732412"/>
                  <a:pt x="1319061" y="2759092"/>
                  <a:pt x="1286149" y="2759092"/>
                </a:cubicBezTo>
                <a:cubicBezTo>
                  <a:pt x="1253237" y="2759092"/>
                  <a:pt x="1226556" y="2732412"/>
                  <a:pt x="1226556" y="2699500"/>
                </a:cubicBezTo>
                <a:close/>
                <a:moveTo>
                  <a:pt x="1226556" y="2958808"/>
                </a:moveTo>
                <a:cubicBezTo>
                  <a:pt x="1226556" y="2925896"/>
                  <a:pt x="1253237" y="2899216"/>
                  <a:pt x="1286149" y="2899216"/>
                </a:cubicBezTo>
                <a:cubicBezTo>
                  <a:pt x="1319061" y="2899216"/>
                  <a:pt x="1345742" y="2925896"/>
                  <a:pt x="1345742" y="2958808"/>
                </a:cubicBezTo>
                <a:cubicBezTo>
                  <a:pt x="1345742" y="2991719"/>
                  <a:pt x="1319061" y="3018401"/>
                  <a:pt x="1286149" y="3018401"/>
                </a:cubicBezTo>
                <a:cubicBezTo>
                  <a:pt x="1253237" y="3018401"/>
                  <a:pt x="1226556" y="2991719"/>
                  <a:pt x="1226556" y="2958808"/>
                </a:cubicBezTo>
                <a:close/>
                <a:moveTo>
                  <a:pt x="1226556" y="3248576"/>
                </a:moveTo>
                <a:cubicBezTo>
                  <a:pt x="1226556" y="3215664"/>
                  <a:pt x="1253237" y="3188983"/>
                  <a:pt x="1286149" y="3188983"/>
                </a:cubicBezTo>
                <a:cubicBezTo>
                  <a:pt x="1319061" y="3188983"/>
                  <a:pt x="1345742" y="3215664"/>
                  <a:pt x="1345742" y="3248576"/>
                </a:cubicBezTo>
                <a:cubicBezTo>
                  <a:pt x="1345742" y="3281488"/>
                  <a:pt x="1319061" y="3308169"/>
                  <a:pt x="1286149" y="3308169"/>
                </a:cubicBezTo>
                <a:cubicBezTo>
                  <a:pt x="1253237" y="3308169"/>
                  <a:pt x="1226556" y="3281488"/>
                  <a:pt x="1226556" y="3248576"/>
                </a:cubicBezTo>
                <a:close/>
                <a:moveTo>
                  <a:pt x="922855" y="59594"/>
                </a:moveTo>
                <a:cubicBezTo>
                  <a:pt x="922855" y="26682"/>
                  <a:pt x="949536" y="0"/>
                  <a:pt x="982448" y="0"/>
                </a:cubicBezTo>
                <a:cubicBezTo>
                  <a:pt x="1015360" y="0"/>
                  <a:pt x="1042041" y="26682"/>
                  <a:pt x="1042041" y="59594"/>
                </a:cubicBezTo>
                <a:cubicBezTo>
                  <a:pt x="1042041" y="92506"/>
                  <a:pt x="1015360" y="119186"/>
                  <a:pt x="982448" y="119186"/>
                </a:cubicBezTo>
                <a:cubicBezTo>
                  <a:pt x="949536" y="119186"/>
                  <a:pt x="922855" y="92506"/>
                  <a:pt x="922855" y="59594"/>
                </a:cubicBezTo>
                <a:close/>
                <a:moveTo>
                  <a:pt x="922855" y="349362"/>
                </a:moveTo>
                <a:cubicBezTo>
                  <a:pt x="922855" y="316450"/>
                  <a:pt x="949536" y="289770"/>
                  <a:pt x="982448" y="289770"/>
                </a:cubicBezTo>
                <a:cubicBezTo>
                  <a:pt x="1015360" y="289770"/>
                  <a:pt x="1042041" y="316450"/>
                  <a:pt x="1042041" y="349362"/>
                </a:cubicBezTo>
                <a:cubicBezTo>
                  <a:pt x="1042041" y="382274"/>
                  <a:pt x="1015360" y="408956"/>
                  <a:pt x="982448" y="408956"/>
                </a:cubicBezTo>
                <a:cubicBezTo>
                  <a:pt x="949536" y="408956"/>
                  <a:pt x="922855" y="382274"/>
                  <a:pt x="922855" y="349362"/>
                </a:cubicBezTo>
                <a:close/>
                <a:moveTo>
                  <a:pt x="922855" y="608672"/>
                </a:moveTo>
                <a:cubicBezTo>
                  <a:pt x="922855" y="575760"/>
                  <a:pt x="949536" y="549078"/>
                  <a:pt x="982448" y="549078"/>
                </a:cubicBezTo>
                <a:cubicBezTo>
                  <a:pt x="1015360" y="549078"/>
                  <a:pt x="1042041" y="575760"/>
                  <a:pt x="1042041" y="608672"/>
                </a:cubicBezTo>
                <a:cubicBezTo>
                  <a:pt x="1042041" y="641584"/>
                  <a:pt x="1015360" y="668264"/>
                  <a:pt x="982448" y="668264"/>
                </a:cubicBezTo>
                <a:cubicBezTo>
                  <a:pt x="949536" y="668264"/>
                  <a:pt x="922855" y="641584"/>
                  <a:pt x="922855" y="608672"/>
                </a:cubicBezTo>
                <a:close/>
                <a:moveTo>
                  <a:pt x="922855" y="867980"/>
                </a:moveTo>
                <a:cubicBezTo>
                  <a:pt x="922855" y="835068"/>
                  <a:pt x="949536" y="808388"/>
                  <a:pt x="982448" y="808388"/>
                </a:cubicBezTo>
                <a:cubicBezTo>
                  <a:pt x="1015360" y="808388"/>
                  <a:pt x="1042041" y="835068"/>
                  <a:pt x="1042041" y="867980"/>
                </a:cubicBezTo>
                <a:cubicBezTo>
                  <a:pt x="1042041" y="900892"/>
                  <a:pt x="1015360" y="927574"/>
                  <a:pt x="982448" y="927574"/>
                </a:cubicBezTo>
                <a:cubicBezTo>
                  <a:pt x="949536" y="927574"/>
                  <a:pt x="922855" y="900892"/>
                  <a:pt x="922855" y="867980"/>
                </a:cubicBezTo>
                <a:close/>
                <a:moveTo>
                  <a:pt x="922855" y="1127290"/>
                </a:moveTo>
                <a:cubicBezTo>
                  <a:pt x="922855" y="1094378"/>
                  <a:pt x="949536" y="1067696"/>
                  <a:pt x="982448" y="1067696"/>
                </a:cubicBezTo>
                <a:cubicBezTo>
                  <a:pt x="1015360" y="1067696"/>
                  <a:pt x="1042041" y="1094378"/>
                  <a:pt x="1042041" y="1127290"/>
                </a:cubicBezTo>
                <a:cubicBezTo>
                  <a:pt x="1042041" y="1160202"/>
                  <a:pt x="1015360" y="1186882"/>
                  <a:pt x="982448" y="1186882"/>
                </a:cubicBezTo>
                <a:cubicBezTo>
                  <a:pt x="949536" y="1186882"/>
                  <a:pt x="922855" y="1160202"/>
                  <a:pt x="922855" y="1127290"/>
                </a:cubicBezTo>
                <a:close/>
                <a:moveTo>
                  <a:pt x="922855" y="1402954"/>
                </a:moveTo>
                <a:cubicBezTo>
                  <a:pt x="922855" y="1370042"/>
                  <a:pt x="949536" y="1343362"/>
                  <a:pt x="982448" y="1343362"/>
                </a:cubicBezTo>
                <a:cubicBezTo>
                  <a:pt x="1015360" y="1343362"/>
                  <a:pt x="1042041" y="1370042"/>
                  <a:pt x="1042041" y="1402954"/>
                </a:cubicBezTo>
                <a:cubicBezTo>
                  <a:pt x="1042041" y="1435866"/>
                  <a:pt x="1015360" y="1462548"/>
                  <a:pt x="982448" y="1462548"/>
                </a:cubicBezTo>
                <a:cubicBezTo>
                  <a:pt x="949536" y="1462548"/>
                  <a:pt x="922855" y="1435866"/>
                  <a:pt x="922855" y="1402954"/>
                </a:cubicBezTo>
                <a:close/>
                <a:moveTo>
                  <a:pt x="922855" y="1662264"/>
                </a:moveTo>
                <a:cubicBezTo>
                  <a:pt x="922855" y="1629352"/>
                  <a:pt x="949536" y="1602670"/>
                  <a:pt x="982448" y="1602670"/>
                </a:cubicBezTo>
                <a:cubicBezTo>
                  <a:pt x="1015360" y="1602670"/>
                  <a:pt x="1042041" y="1629352"/>
                  <a:pt x="1042041" y="1662264"/>
                </a:cubicBezTo>
                <a:cubicBezTo>
                  <a:pt x="1042041" y="1695176"/>
                  <a:pt x="1015360" y="1721856"/>
                  <a:pt x="982448" y="1721856"/>
                </a:cubicBezTo>
                <a:cubicBezTo>
                  <a:pt x="949536" y="1721856"/>
                  <a:pt x="922855" y="1695176"/>
                  <a:pt x="922855" y="1662264"/>
                </a:cubicBezTo>
                <a:close/>
                <a:moveTo>
                  <a:pt x="922855" y="1921572"/>
                </a:moveTo>
                <a:cubicBezTo>
                  <a:pt x="922855" y="1888660"/>
                  <a:pt x="949536" y="1861980"/>
                  <a:pt x="982448" y="1861980"/>
                </a:cubicBezTo>
                <a:cubicBezTo>
                  <a:pt x="1015360" y="1861980"/>
                  <a:pt x="1042041" y="1888660"/>
                  <a:pt x="1042041" y="1921572"/>
                </a:cubicBezTo>
                <a:cubicBezTo>
                  <a:pt x="1042041" y="1954484"/>
                  <a:pt x="1015360" y="1981166"/>
                  <a:pt x="982448" y="1981166"/>
                </a:cubicBezTo>
                <a:cubicBezTo>
                  <a:pt x="949536" y="1981166"/>
                  <a:pt x="922855" y="1954484"/>
                  <a:pt x="922855" y="1921572"/>
                </a:cubicBezTo>
                <a:close/>
                <a:moveTo>
                  <a:pt x="922855" y="2180882"/>
                </a:moveTo>
                <a:cubicBezTo>
                  <a:pt x="922855" y="2147970"/>
                  <a:pt x="949536" y="2121288"/>
                  <a:pt x="982448" y="2121288"/>
                </a:cubicBezTo>
                <a:cubicBezTo>
                  <a:pt x="1015360" y="2121288"/>
                  <a:pt x="1042041" y="2147970"/>
                  <a:pt x="1042041" y="2180882"/>
                </a:cubicBezTo>
                <a:cubicBezTo>
                  <a:pt x="1042041" y="2213794"/>
                  <a:pt x="1015360" y="2240474"/>
                  <a:pt x="982448" y="2240474"/>
                </a:cubicBezTo>
                <a:cubicBezTo>
                  <a:pt x="949536" y="2240474"/>
                  <a:pt x="922855" y="2213794"/>
                  <a:pt x="922855" y="2180882"/>
                </a:cubicBezTo>
                <a:close/>
                <a:moveTo>
                  <a:pt x="922855" y="2440190"/>
                </a:moveTo>
                <a:cubicBezTo>
                  <a:pt x="922855" y="2407278"/>
                  <a:pt x="949536" y="2380598"/>
                  <a:pt x="982448" y="2380598"/>
                </a:cubicBezTo>
                <a:cubicBezTo>
                  <a:pt x="1015360" y="2380598"/>
                  <a:pt x="1042041" y="2407278"/>
                  <a:pt x="1042041" y="2440190"/>
                </a:cubicBezTo>
                <a:cubicBezTo>
                  <a:pt x="1042041" y="2473102"/>
                  <a:pt x="1015360" y="2499784"/>
                  <a:pt x="982448" y="2499784"/>
                </a:cubicBezTo>
                <a:cubicBezTo>
                  <a:pt x="949536" y="2499784"/>
                  <a:pt x="922855" y="2473102"/>
                  <a:pt x="922855" y="2440190"/>
                </a:cubicBezTo>
                <a:close/>
                <a:moveTo>
                  <a:pt x="922855" y="2699500"/>
                </a:moveTo>
                <a:cubicBezTo>
                  <a:pt x="922855" y="2666588"/>
                  <a:pt x="949536" y="2639906"/>
                  <a:pt x="982448" y="2639906"/>
                </a:cubicBezTo>
                <a:cubicBezTo>
                  <a:pt x="1015360" y="2639906"/>
                  <a:pt x="1042041" y="2666588"/>
                  <a:pt x="1042041" y="2699500"/>
                </a:cubicBezTo>
                <a:cubicBezTo>
                  <a:pt x="1042041" y="2732412"/>
                  <a:pt x="1015360" y="2759092"/>
                  <a:pt x="982448" y="2759092"/>
                </a:cubicBezTo>
                <a:cubicBezTo>
                  <a:pt x="949536" y="2759092"/>
                  <a:pt x="922855" y="2732412"/>
                  <a:pt x="922855" y="2699500"/>
                </a:cubicBezTo>
                <a:close/>
                <a:moveTo>
                  <a:pt x="922855" y="2958808"/>
                </a:moveTo>
                <a:cubicBezTo>
                  <a:pt x="922855" y="2925896"/>
                  <a:pt x="949536" y="2899216"/>
                  <a:pt x="982448" y="2899216"/>
                </a:cubicBezTo>
                <a:cubicBezTo>
                  <a:pt x="1015360" y="2899216"/>
                  <a:pt x="1042041" y="2925896"/>
                  <a:pt x="1042041" y="2958808"/>
                </a:cubicBezTo>
                <a:cubicBezTo>
                  <a:pt x="1042041" y="2991719"/>
                  <a:pt x="1015360" y="3018401"/>
                  <a:pt x="982448" y="3018401"/>
                </a:cubicBezTo>
                <a:cubicBezTo>
                  <a:pt x="949536" y="3018401"/>
                  <a:pt x="922855" y="2991719"/>
                  <a:pt x="922855" y="2958808"/>
                </a:cubicBezTo>
                <a:close/>
                <a:moveTo>
                  <a:pt x="922855" y="3248576"/>
                </a:moveTo>
                <a:cubicBezTo>
                  <a:pt x="922855" y="3215664"/>
                  <a:pt x="949536" y="3188983"/>
                  <a:pt x="982448" y="3188983"/>
                </a:cubicBezTo>
                <a:cubicBezTo>
                  <a:pt x="1015360" y="3188983"/>
                  <a:pt x="1042041" y="3215664"/>
                  <a:pt x="1042041" y="3248576"/>
                </a:cubicBezTo>
                <a:cubicBezTo>
                  <a:pt x="1042041" y="3281488"/>
                  <a:pt x="1015360" y="3308169"/>
                  <a:pt x="982448" y="3308169"/>
                </a:cubicBezTo>
                <a:cubicBezTo>
                  <a:pt x="949536" y="3308169"/>
                  <a:pt x="922855" y="3281488"/>
                  <a:pt x="922855" y="3248576"/>
                </a:cubicBezTo>
                <a:close/>
                <a:moveTo>
                  <a:pt x="616065" y="59594"/>
                </a:moveTo>
                <a:cubicBezTo>
                  <a:pt x="616065" y="26682"/>
                  <a:pt x="642746" y="0"/>
                  <a:pt x="675658" y="0"/>
                </a:cubicBezTo>
                <a:cubicBezTo>
                  <a:pt x="708570" y="0"/>
                  <a:pt x="735251" y="26682"/>
                  <a:pt x="735251" y="59594"/>
                </a:cubicBezTo>
                <a:cubicBezTo>
                  <a:pt x="735251" y="92506"/>
                  <a:pt x="708570" y="119186"/>
                  <a:pt x="675658" y="119186"/>
                </a:cubicBezTo>
                <a:cubicBezTo>
                  <a:pt x="642746" y="119186"/>
                  <a:pt x="616065" y="92506"/>
                  <a:pt x="616065" y="59594"/>
                </a:cubicBezTo>
                <a:close/>
                <a:moveTo>
                  <a:pt x="616065" y="349362"/>
                </a:moveTo>
                <a:cubicBezTo>
                  <a:pt x="616065" y="316450"/>
                  <a:pt x="642746" y="289770"/>
                  <a:pt x="675658" y="289770"/>
                </a:cubicBezTo>
                <a:cubicBezTo>
                  <a:pt x="708570" y="289770"/>
                  <a:pt x="735251" y="316450"/>
                  <a:pt x="735251" y="349362"/>
                </a:cubicBezTo>
                <a:cubicBezTo>
                  <a:pt x="735251" y="382274"/>
                  <a:pt x="708570" y="408956"/>
                  <a:pt x="675658" y="408956"/>
                </a:cubicBezTo>
                <a:cubicBezTo>
                  <a:pt x="642746" y="408956"/>
                  <a:pt x="616065" y="382274"/>
                  <a:pt x="616065" y="349362"/>
                </a:cubicBezTo>
                <a:close/>
                <a:moveTo>
                  <a:pt x="616065" y="608672"/>
                </a:moveTo>
                <a:cubicBezTo>
                  <a:pt x="616065" y="575760"/>
                  <a:pt x="642746" y="549078"/>
                  <a:pt x="675658" y="549078"/>
                </a:cubicBezTo>
                <a:cubicBezTo>
                  <a:pt x="708570" y="549078"/>
                  <a:pt x="735251" y="575760"/>
                  <a:pt x="735251" y="608672"/>
                </a:cubicBezTo>
                <a:cubicBezTo>
                  <a:pt x="735251" y="641584"/>
                  <a:pt x="708570" y="668264"/>
                  <a:pt x="675658" y="668264"/>
                </a:cubicBezTo>
                <a:cubicBezTo>
                  <a:pt x="642746" y="668264"/>
                  <a:pt x="616065" y="641584"/>
                  <a:pt x="616065" y="608672"/>
                </a:cubicBezTo>
                <a:close/>
                <a:moveTo>
                  <a:pt x="616065" y="867980"/>
                </a:moveTo>
                <a:cubicBezTo>
                  <a:pt x="616065" y="835068"/>
                  <a:pt x="642746" y="808388"/>
                  <a:pt x="675658" y="808388"/>
                </a:cubicBezTo>
                <a:cubicBezTo>
                  <a:pt x="708570" y="808388"/>
                  <a:pt x="735251" y="835068"/>
                  <a:pt x="735251" y="867980"/>
                </a:cubicBezTo>
                <a:cubicBezTo>
                  <a:pt x="735251" y="900892"/>
                  <a:pt x="708570" y="927574"/>
                  <a:pt x="675658" y="927574"/>
                </a:cubicBezTo>
                <a:cubicBezTo>
                  <a:pt x="642746" y="927574"/>
                  <a:pt x="616065" y="900892"/>
                  <a:pt x="616065" y="867980"/>
                </a:cubicBezTo>
                <a:close/>
                <a:moveTo>
                  <a:pt x="616065" y="1127290"/>
                </a:moveTo>
                <a:cubicBezTo>
                  <a:pt x="616065" y="1094378"/>
                  <a:pt x="642746" y="1067696"/>
                  <a:pt x="675658" y="1067696"/>
                </a:cubicBezTo>
                <a:cubicBezTo>
                  <a:pt x="708570" y="1067696"/>
                  <a:pt x="735251" y="1094378"/>
                  <a:pt x="735251" y="1127290"/>
                </a:cubicBezTo>
                <a:cubicBezTo>
                  <a:pt x="735251" y="1160202"/>
                  <a:pt x="708570" y="1186882"/>
                  <a:pt x="675658" y="1186882"/>
                </a:cubicBezTo>
                <a:cubicBezTo>
                  <a:pt x="642746" y="1186882"/>
                  <a:pt x="616065" y="1160202"/>
                  <a:pt x="616065" y="1127290"/>
                </a:cubicBezTo>
                <a:close/>
                <a:moveTo>
                  <a:pt x="616065" y="1402954"/>
                </a:moveTo>
                <a:cubicBezTo>
                  <a:pt x="616065" y="1370042"/>
                  <a:pt x="642746" y="1343362"/>
                  <a:pt x="675658" y="1343362"/>
                </a:cubicBezTo>
                <a:cubicBezTo>
                  <a:pt x="708570" y="1343362"/>
                  <a:pt x="735251" y="1370042"/>
                  <a:pt x="735251" y="1402954"/>
                </a:cubicBezTo>
                <a:cubicBezTo>
                  <a:pt x="735251" y="1435866"/>
                  <a:pt x="708570" y="1462548"/>
                  <a:pt x="675658" y="1462548"/>
                </a:cubicBezTo>
                <a:cubicBezTo>
                  <a:pt x="642746" y="1462548"/>
                  <a:pt x="616065" y="1435866"/>
                  <a:pt x="616065" y="1402954"/>
                </a:cubicBezTo>
                <a:close/>
                <a:moveTo>
                  <a:pt x="616065" y="1662264"/>
                </a:moveTo>
                <a:cubicBezTo>
                  <a:pt x="616065" y="1629352"/>
                  <a:pt x="642746" y="1602670"/>
                  <a:pt x="675658" y="1602670"/>
                </a:cubicBezTo>
                <a:cubicBezTo>
                  <a:pt x="708570" y="1602670"/>
                  <a:pt x="735251" y="1629352"/>
                  <a:pt x="735251" y="1662264"/>
                </a:cubicBezTo>
                <a:cubicBezTo>
                  <a:pt x="735251" y="1695176"/>
                  <a:pt x="708570" y="1721856"/>
                  <a:pt x="675658" y="1721856"/>
                </a:cubicBezTo>
                <a:cubicBezTo>
                  <a:pt x="642746" y="1721856"/>
                  <a:pt x="616065" y="1695176"/>
                  <a:pt x="616065" y="1662264"/>
                </a:cubicBezTo>
                <a:close/>
                <a:moveTo>
                  <a:pt x="616065" y="1921572"/>
                </a:moveTo>
                <a:cubicBezTo>
                  <a:pt x="616065" y="1888660"/>
                  <a:pt x="642746" y="1861980"/>
                  <a:pt x="675658" y="1861980"/>
                </a:cubicBezTo>
                <a:cubicBezTo>
                  <a:pt x="708570" y="1861980"/>
                  <a:pt x="735251" y="1888660"/>
                  <a:pt x="735251" y="1921572"/>
                </a:cubicBezTo>
                <a:cubicBezTo>
                  <a:pt x="735251" y="1954484"/>
                  <a:pt x="708570" y="1981166"/>
                  <a:pt x="675658" y="1981166"/>
                </a:cubicBezTo>
                <a:cubicBezTo>
                  <a:pt x="642746" y="1981166"/>
                  <a:pt x="616065" y="1954484"/>
                  <a:pt x="616065" y="1921572"/>
                </a:cubicBezTo>
                <a:close/>
                <a:moveTo>
                  <a:pt x="616065" y="2180882"/>
                </a:moveTo>
                <a:cubicBezTo>
                  <a:pt x="616065" y="2147970"/>
                  <a:pt x="642746" y="2121288"/>
                  <a:pt x="675658" y="2121288"/>
                </a:cubicBezTo>
                <a:cubicBezTo>
                  <a:pt x="708570" y="2121288"/>
                  <a:pt x="735251" y="2147970"/>
                  <a:pt x="735251" y="2180882"/>
                </a:cubicBezTo>
                <a:cubicBezTo>
                  <a:pt x="735251" y="2213794"/>
                  <a:pt x="708570" y="2240474"/>
                  <a:pt x="675658" y="2240474"/>
                </a:cubicBezTo>
                <a:cubicBezTo>
                  <a:pt x="642746" y="2240474"/>
                  <a:pt x="616065" y="2213794"/>
                  <a:pt x="616065" y="2180882"/>
                </a:cubicBezTo>
                <a:close/>
                <a:moveTo>
                  <a:pt x="616065" y="2440190"/>
                </a:moveTo>
                <a:cubicBezTo>
                  <a:pt x="616065" y="2407278"/>
                  <a:pt x="642746" y="2380598"/>
                  <a:pt x="675658" y="2380598"/>
                </a:cubicBezTo>
                <a:cubicBezTo>
                  <a:pt x="708570" y="2380598"/>
                  <a:pt x="735251" y="2407278"/>
                  <a:pt x="735251" y="2440190"/>
                </a:cubicBezTo>
                <a:cubicBezTo>
                  <a:pt x="735251" y="2473102"/>
                  <a:pt x="708570" y="2499784"/>
                  <a:pt x="675658" y="2499784"/>
                </a:cubicBezTo>
                <a:cubicBezTo>
                  <a:pt x="642746" y="2499784"/>
                  <a:pt x="616065" y="2473102"/>
                  <a:pt x="616065" y="2440190"/>
                </a:cubicBezTo>
                <a:close/>
                <a:moveTo>
                  <a:pt x="616065" y="2699500"/>
                </a:moveTo>
                <a:cubicBezTo>
                  <a:pt x="616065" y="2666588"/>
                  <a:pt x="642746" y="2639906"/>
                  <a:pt x="675658" y="2639906"/>
                </a:cubicBezTo>
                <a:cubicBezTo>
                  <a:pt x="708570" y="2639906"/>
                  <a:pt x="735251" y="2666588"/>
                  <a:pt x="735251" y="2699500"/>
                </a:cubicBezTo>
                <a:cubicBezTo>
                  <a:pt x="735251" y="2732412"/>
                  <a:pt x="708570" y="2759092"/>
                  <a:pt x="675658" y="2759092"/>
                </a:cubicBezTo>
                <a:cubicBezTo>
                  <a:pt x="642746" y="2759092"/>
                  <a:pt x="616065" y="2732412"/>
                  <a:pt x="616065" y="2699500"/>
                </a:cubicBezTo>
                <a:close/>
                <a:moveTo>
                  <a:pt x="616065" y="2958808"/>
                </a:moveTo>
                <a:cubicBezTo>
                  <a:pt x="616065" y="2925896"/>
                  <a:pt x="642746" y="2899216"/>
                  <a:pt x="675658" y="2899216"/>
                </a:cubicBezTo>
                <a:cubicBezTo>
                  <a:pt x="708570" y="2899216"/>
                  <a:pt x="735251" y="2925896"/>
                  <a:pt x="735251" y="2958808"/>
                </a:cubicBezTo>
                <a:cubicBezTo>
                  <a:pt x="735251" y="2991719"/>
                  <a:pt x="708570" y="3018401"/>
                  <a:pt x="675658" y="3018401"/>
                </a:cubicBezTo>
                <a:cubicBezTo>
                  <a:pt x="642746" y="3018401"/>
                  <a:pt x="616065" y="2991719"/>
                  <a:pt x="616065" y="2958808"/>
                </a:cubicBezTo>
                <a:close/>
                <a:moveTo>
                  <a:pt x="616065" y="3248576"/>
                </a:moveTo>
                <a:cubicBezTo>
                  <a:pt x="616065" y="3215664"/>
                  <a:pt x="642746" y="3188983"/>
                  <a:pt x="675658" y="3188983"/>
                </a:cubicBezTo>
                <a:cubicBezTo>
                  <a:pt x="708570" y="3188983"/>
                  <a:pt x="735251" y="3215664"/>
                  <a:pt x="735251" y="3248576"/>
                </a:cubicBezTo>
                <a:cubicBezTo>
                  <a:pt x="735251" y="3281488"/>
                  <a:pt x="708570" y="3308169"/>
                  <a:pt x="675658" y="3308169"/>
                </a:cubicBezTo>
                <a:cubicBezTo>
                  <a:pt x="642746" y="3308169"/>
                  <a:pt x="616065" y="3281488"/>
                  <a:pt x="616065" y="3248576"/>
                </a:cubicBezTo>
                <a:close/>
                <a:moveTo>
                  <a:pt x="309275" y="59594"/>
                </a:moveTo>
                <a:cubicBezTo>
                  <a:pt x="309275" y="26682"/>
                  <a:pt x="335956" y="0"/>
                  <a:pt x="368868" y="0"/>
                </a:cubicBezTo>
                <a:cubicBezTo>
                  <a:pt x="401780" y="0"/>
                  <a:pt x="428461" y="26682"/>
                  <a:pt x="428461" y="59594"/>
                </a:cubicBezTo>
                <a:cubicBezTo>
                  <a:pt x="428461" y="92506"/>
                  <a:pt x="401780" y="119186"/>
                  <a:pt x="368868" y="119186"/>
                </a:cubicBezTo>
                <a:cubicBezTo>
                  <a:pt x="335956" y="119186"/>
                  <a:pt x="309275" y="92506"/>
                  <a:pt x="309275" y="59594"/>
                </a:cubicBezTo>
                <a:close/>
                <a:moveTo>
                  <a:pt x="309275" y="349362"/>
                </a:moveTo>
                <a:cubicBezTo>
                  <a:pt x="309275" y="316450"/>
                  <a:pt x="335956" y="289770"/>
                  <a:pt x="368868" y="289770"/>
                </a:cubicBezTo>
                <a:cubicBezTo>
                  <a:pt x="401780" y="289770"/>
                  <a:pt x="428461" y="316450"/>
                  <a:pt x="428461" y="349362"/>
                </a:cubicBezTo>
                <a:cubicBezTo>
                  <a:pt x="428461" y="382274"/>
                  <a:pt x="401780" y="408956"/>
                  <a:pt x="368868" y="408956"/>
                </a:cubicBezTo>
                <a:cubicBezTo>
                  <a:pt x="335956" y="408956"/>
                  <a:pt x="309275" y="382274"/>
                  <a:pt x="309275" y="349362"/>
                </a:cubicBezTo>
                <a:close/>
                <a:moveTo>
                  <a:pt x="309275" y="608672"/>
                </a:moveTo>
                <a:cubicBezTo>
                  <a:pt x="309275" y="575760"/>
                  <a:pt x="335956" y="549078"/>
                  <a:pt x="368868" y="549078"/>
                </a:cubicBezTo>
                <a:cubicBezTo>
                  <a:pt x="401780" y="549078"/>
                  <a:pt x="428461" y="575760"/>
                  <a:pt x="428461" y="608672"/>
                </a:cubicBezTo>
                <a:cubicBezTo>
                  <a:pt x="428461" y="641584"/>
                  <a:pt x="401780" y="668264"/>
                  <a:pt x="368868" y="668264"/>
                </a:cubicBezTo>
                <a:cubicBezTo>
                  <a:pt x="335956" y="668264"/>
                  <a:pt x="309275" y="641584"/>
                  <a:pt x="309275" y="608672"/>
                </a:cubicBezTo>
                <a:close/>
                <a:moveTo>
                  <a:pt x="309275" y="867980"/>
                </a:moveTo>
                <a:cubicBezTo>
                  <a:pt x="309275" y="835068"/>
                  <a:pt x="335956" y="808388"/>
                  <a:pt x="368868" y="808388"/>
                </a:cubicBezTo>
                <a:cubicBezTo>
                  <a:pt x="401780" y="808388"/>
                  <a:pt x="428461" y="835068"/>
                  <a:pt x="428461" y="867980"/>
                </a:cubicBezTo>
                <a:cubicBezTo>
                  <a:pt x="428461" y="900892"/>
                  <a:pt x="401780" y="927574"/>
                  <a:pt x="368868" y="927574"/>
                </a:cubicBezTo>
                <a:cubicBezTo>
                  <a:pt x="335956" y="927574"/>
                  <a:pt x="309275" y="900892"/>
                  <a:pt x="309275" y="867980"/>
                </a:cubicBezTo>
                <a:close/>
                <a:moveTo>
                  <a:pt x="309275" y="1127290"/>
                </a:moveTo>
                <a:cubicBezTo>
                  <a:pt x="309275" y="1094378"/>
                  <a:pt x="335956" y="1067696"/>
                  <a:pt x="368868" y="1067696"/>
                </a:cubicBezTo>
                <a:cubicBezTo>
                  <a:pt x="401780" y="1067696"/>
                  <a:pt x="428461" y="1094378"/>
                  <a:pt x="428461" y="1127290"/>
                </a:cubicBezTo>
                <a:cubicBezTo>
                  <a:pt x="428461" y="1160202"/>
                  <a:pt x="401780" y="1186882"/>
                  <a:pt x="368868" y="1186882"/>
                </a:cubicBezTo>
                <a:cubicBezTo>
                  <a:pt x="335956" y="1186882"/>
                  <a:pt x="309275" y="1160202"/>
                  <a:pt x="309275" y="1127290"/>
                </a:cubicBezTo>
                <a:close/>
                <a:moveTo>
                  <a:pt x="309275" y="1402954"/>
                </a:moveTo>
                <a:cubicBezTo>
                  <a:pt x="309275" y="1370042"/>
                  <a:pt x="335956" y="1343362"/>
                  <a:pt x="368868" y="1343362"/>
                </a:cubicBezTo>
                <a:cubicBezTo>
                  <a:pt x="401780" y="1343362"/>
                  <a:pt x="428461" y="1370042"/>
                  <a:pt x="428461" y="1402954"/>
                </a:cubicBezTo>
                <a:cubicBezTo>
                  <a:pt x="428461" y="1435866"/>
                  <a:pt x="401780" y="1462548"/>
                  <a:pt x="368868" y="1462548"/>
                </a:cubicBezTo>
                <a:cubicBezTo>
                  <a:pt x="335956" y="1462548"/>
                  <a:pt x="309275" y="1435866"/>
                  <a:pt x="309275" y="1402954"/>
                </a:cubicBezTo>
                <a:close/>
                <a:moveTo>
                  <a:pt x="309275" y="1662264"/>
                </a:moveTo>
                <a:cubicBezTo>
                  <a:pt x="309275" y="1629352"/>
                  <a:pt x="335956" y="1602670"/>
                  <a:pt x="368868" y="1602670"/>
                </a:cubicBezTo>
                <a:cubicBezTo>
                  <a:pt x="401780" y="1602670"/>
                  <a:pt x="428461" y="1629352"/>
                  <a:pt x="428461" y="1662264"/>
                </a:cubicBezTo>
                <a:cubicBezTo>
                  <a:pt x="428461" y="1695176"/>
                  <a:pt x="401780" y="1721856"/>
                  <a:pt x="368868" y="1721856"/>
                </a:cubicBezTo>
                <a:cubicBezTo>
                  <a:pt x="335956" y="1721856"/>
                  <a:pt x="309275" y="1695176"/>
                  <a:pt x="309275" y="1662264"/>
                </a:cubicBezTo>
                <a:close/>
                <a:moveTo>
                  <a:pt x="309275" y="1921572"/>
                </a:moveTo>
                <a:cubicBezTo>
                  <a:pt x="309275" y="1888660"/>
                  <a:pt x="335956" y="1861980"/>
                  <a:pt x="368868" y="1861980"/>
                </a:cubicBezTo>
                <a:cubicBezTo>
                  <a:pt x="401780" y="1861980"/>
                  <a:pt x="428461" y="1888660"/>
                  <a:pt x="428461" y="1921572"/>
                </a:cubicBezTo>
                <a:cubicBezTo>
                  <a:pt x="428461" y="1954484"/>
                  <a:pt x="401780" y="1981166"/>
                  <a:pt x="368868" y="1981166"/>
                </a:cubicBezTo>
                <a:cubicBezTo>
                  <a:pt x="335956" y="1981166"/>
                  <a:pt x="309275" y="1954484"/>
                  <a:pt x="309275" y="1921572"/>
                </a:cubicBezTo>
                <a:close/>
                <a:moveTo>
                  <a:pt x="309275" y="2180882"/>
                </a:moveTo>
                <a:cubicBezTo>
                  <a:pt x="309275" y="2147970"/>
                  <a:pt x="335956" y="2121288"/>
                  <a:pt x="368868" y="2121288"/>
                </a:cubicBezTo>
                <a:cubicBezTo>
                  <a:pt x="401780" y="2121288"/>
                  <a:pt x="428461" y="2147970"/>
                  <a:pt x="428461" y="2180882"/>
                </a:cubicBezTo>
                <a:cubicBezTo>
                  <a:pt x="428461" y="2213794"/>
                  <a:pt x="401780" y="2240474"/>
                  <a:pt x="368868" y="2240474"/>
                </a:cubicBezTo>
                <a:cubicBezTo>
                  <a:pt x="335956" y="2240474"/>
                  <a:pt x="309275" y="2213794"/>
                  <a:pt x="309275" y="2180882"/>
                </a:cubicBezTo>
                <a:close/>
                <a:moveTo>
                  <a:pt x="309275" y="2440190"/>
                </a:moveTo>
                <a:cubicBezTo>
                  <a:pt x="309275" y="2407278"/>
                  <a:pt x="335956" y="2380598"/>
                  <a:pt x="368868" y="2380598"/>
                </a:cubicBezTo>
                <a:cubicBezTo>
                  <a:pt x="401780" y="2380598"/>
                  <a:pt x="428461" y="2407278"/>
                  <a:pt x="428461" y="2440190"/>
                </a:cubicBezTo>
                <a:cubicBezTo>
                  <a:pt x="428461" y="2473102"/>
                  <a:pt x="401780" y="2499784"/>
                  <a:pt x="368868" y="2499784"/>
                </a:cubicBezTo>
                <a:cubicBezTo>
                  <a:pt x="335956" y="2499784"/>
                  <a:pt x="309275" y="2473102"/>
                  <a:pt x="309275" y="2440190"/>
                </a:cubicBezTo>
                <a:close/>
                <a:moveTo>
                  <a:pt x="309275" y="2699500"/>
                </a:moveTo>
                <a:cubicBezTo>
                  <a:pt x="309275" y="2666588"/>
                  <a:pt x="335956" y="2639906"/>
                  <a:pt x="368868" y="2639906"/>
                </a:cubicBezTo>
                <a:cubicBezTo>
                  <a:pt x="401780" y="2639906"/>
                  <a:pt x="428461" y="2666588"/>
                  <a:pt x="428461" y="2699500"/>
                </a:cubicBezTo>
                <a:cubicBezTo>
                  <a:pt x="428461" y="2732412"/>
                  <a:pt x="401780" y="2759092"/>
                  <a:pt x="368868" y="2759092"/>
                </a:cubicBezTo>
                <a:cubicBezTo>
                  <a:pt x="335956" y="2759092"/>
                  <a:pt x="309275" y="2732412"/>
                  <a:pt x="309275" y="2699500"/>
                </a:cubicBezTo>
                <a:close/>
                <a:moveTo>
                  <a:pt x="309275" y="2958808"/>
                </a:moveTo>
                <a:cubicBezTo>
                  <a:pt x="309275" y="2925896"/>
                  <a:pt x="335956" y="2899216"/>
                  <a:pt x="368868" y="2899216"/>
                </a:cubicBezTo>
                <a:cubicBezTo>
                  <a:pt x="401780" y="2899216"/>
                  <a:pt x="428461" y="2925896"/>
                  <a:pt x="428461" y="2958808"/>
                </a:cubicBezTo>
                <a:cubicBezTo>
                  <a:pt x="428461" y="2991719"/>
                  <a:pt x="401780" y="3018401"/>
                  <a:pt x="368868" y="3018401"/>
                </a:cubicBezTo>
                <a:cubicBezTo>
                  <a:pt x="335956" y="3018401"/>
                  <a:pt x="309275" y="2991719"/>
                  <a:pt x="309275" y="2958808"/>
                </a:cubicBezTo>
                <a:close/>
                <a:moveTo>
                  <a:pt x="309275" y="3248576"/>
                </a:moveTo>
                <a:cubicBezTo>
                  <a:pt x="309275" y="3215664"/>
                  <a:pt x="335956" y="3188983"/>
                  <a:pt x="368868" y="3188983"/>
                </a:cubicBezTo>
                <a:cubicBezTo>
                  <a:pt x="401780" y="3188983"/>
                  <a:pt x="428461" y="3215664"/>
                  <a:pt x="428461" y="3248576"/>
                </a:cubicBezTo>
                <a:cubicBezTo>
                  <a:pt x="428461" y="3281488"/>
                  <a:pt x="401780" y="3308169"/>
                  <a:pt x="368868" y="3308169"/>
                </a:cubicBezTo>
                <a:cubicBezTo>
                  <a:pt x="335956" y="3308169"/>
                  <a:pt x="309275" y="3281488"/>
                  <a:pt x="309275" y="3248576"/>
                </a:cubicBezTo>
                <a:close/>
                <a:moveTo>
                  <a:pt x="0" y="59594"/>
                </a:moveTo>
                <a:cubicBezTo>
                  <a:pt x="0" y="26682"/>
                  <a:pt x="26681" y="0"/>
                  <a:pt x="59593" y="0"/>
                </a:cubicBezTo>
                <a:cubicBezTo>
                  <a:pt x="92505" y="0"/>
                  <a:pt x="119186" y="26682"/>
                  <a:pt x="119186" y="59594"/>
                </a:cubicBezTo>
                <a:cubicBezTo>
                  <a:pt x="119186" y="92506"/>
                  <a:pt x="92505" y="119186"/>
                  <a:pt x="59593" y="119186"/>
                </a:cubicBezTo>
                <a:cubicBezTo>
                  <a:pt x="26681" y="119186"/>
                  <a:pt x="0" y="92506"/>
                  <a:pt x="0" y="59594"/>
                </a:cubicBezTo>
                <a:close/>
                <a:moveTo>
                  <a:pt x="0" y="349362"/>
                </a:moveTo>
                <a:cubicBezTo>
                  <a:pt x="0" y="316450"/>
                  <a:pt x="26681" y="289770"/>
                  <a:pt x="59593" y="289770"/>
                </a:cubicBezTo>
                <a:cubicBezTo>
                  <a:pt x="92505" y="289770"/>
                  <a:pt x="119186" y="316450"/>
                  <a:pt x="119186" y="349362"/>
                </a:cubicBezTo>
                <a:cubicBezTo>
                  <a:pt x="119186" y="382274"/>
                  <a:pt x="92505" y="408956"/>
                  <a:pt x="59593" y="408956"/>
                </a:cubicBezTo>
                <a:cubicBezTo>
                  <a:pt x="26681" y="408956"/>
                  <a:pt x="0" y="382274"/>
                  <a:pt x="0" y="349362"/>
                </a:cubicBezTo>
                <a:close/>
                <a:moveTo>
                  <a:pt x="0" y="608672"/>
                </a:moveTo>
                <a:cubicBezTo>
                  <a:pt x="0" y="575760"/>
                  <a:pt x="26681" y="549078"/>
                  <a:pt x="59593" y="549078"/>
                </a:cubicBezTo>
                <a:cubicBezTo>
                  <a:pt x="92505" y="549078"/>
                  <a:pt x="119186" y="575760"/>
                  <a:pt x="119186" y="608672"/>
                </a:cubicBezTo>
                <a:cubicBezTo>
                  <a:pt x="119186" y="641584"/>
                  <a:pt x="92505" y="668264"/>
                  <a:pt x="59593" y="668264"/>
                </a:cubicBezTo>
                <a:cubicBezTo>
                  <a:pt x="26681" y="668264"/>
                  <a:pt x="0" y="641584"/>
                  <a:pt x="0" y="608672"/>
                </a:cubicBezTo>
                <a:close/>
                <a:moveTo>
                  <a:pt x="0" y="867980"/>
                </a:moveTo>
                <a:cubicBezTo>
                  <a:pt x="0" y="835068"/>
                  <a:pt x="26681" y="808388"/>
                  <a:pt x="59593" y="808388"/>
                </a:cubicBezTo>
                <a:cubicBezTo>
                  <a:pt x="92505" y="808388"/>
                  <a:pt x="119186" y="835068"/>
                  <a:pt x="119186" y="867980"/>
                </a:cubicBezTo>
                <a:cubicBezTo>
                  <a:pt x="119186" y="900892"/>
                  <a:pt x="92505" y="927574"/>
                  <a:pt x="59593" y="927574"/>
                </a:cubicBezTo>
                <a:cubicBezTo>
                  <a:pt x="26681" y="927574"/>
                  <a:pt x="0" y="900892"/>
                  <a:pt x="0" y="867980"/>
                </a:cubicBezTo>
                <a:close/>
                <a:moveTo>
                  <a:pt x="0" y="1127290"/>
                </a:moveTo>
                <a:cubicBezTo>
                  <a:pt x="0" y="1094378"/>
                  <a:pt x="26681" y="1067696"/>
                  <a:pt x="59593" y="1067696"/>
                </a:cubicBezTo>
                <a:cubicBezTo>
                  <a:pt x="92505" y="1067696"/>
                  <a:pt x="119186" y="1094378"/>
                  <a:pt x="119186" y="1127290"/>
                </a:cubicBezTo>
                <a:cubicBezTo>
                  <a:pt x="119186" y="1160202"/>
                  <a:pt x="92505" y="1186882"/>
                  <a:pt x="59593" y="1186882"/>
                </a:cubicBezTo>
                <a:cubicBezTo>
                  <a:pt x="26681" y="1186882"/>
                  <a:pt x="0" y="1160202"/>
                  <a:pt x="0" y="1127290"/>
                </a:cubicBezTo>
                <a:close/>
                <a:moveTo>
                  <a:pt x="0" y="1402954"/>
                </a:moveTo>
                <a:cubicBezTo>
                  <a:pt x="0" y="1370042"/>
                  <a:pt x="26681" y="1343362"/>
                  <a:pt x="59593" y="1343362"/>
                </a:cubicBezTo>
                <a:cubicBezTo>
                  <a:pt x="92505" y="1343362"/>
                  <a:pt x="119186" y="1370042"/>
                  <a:pt x="119186" y="1402954"/>
                </a:cubicBezTo>
                <a:cubicBezTo>
                  <a:pt x="119186" y="1435866"/>
                  <a:pt x="92505" y="1462548"/>
                  <a:pt x="59593" y="1462548"/>
                </a:cubicBezTo>
                <a:cubicBezTo>
                  <a:pt x="26681" y="1462548"/>
                  <a:pt x="0" y="1435866"/>
                  <a:pt x="0" y="1402954"/>
                </a:cubicBezTo>
                <a:close/>
                <a:moveTo>
                  <a:pt x="0" y="1662264"/>
                </a:moveTo>
                <a:cubicBezTo>
                  <a:pt x="0" y="1629352"/>
                  <a:pt x="26681" y="1602670"/>
                  <a:pt x="59593" y="1602670"/>
                </a:cubicBezTo>
                <a:cubicBezTo>
                  <a:pt x="92505" y="1602670"/>
                  <a:pt x="119186" y="1629352"/>
                  <a:pt x="119186" y="1662264"/>
                </a:cubicBezTo>
                <a:cubicBezTo>
                  <a:pt x="119186" y="1695176"/>
                  <a:pt x="92505" y="1721856"/>
                  <a:pt x="59593" y="1721856"/>
                </a:cubicBezTo>
                <a:cubicBezTo>
                  <a:pt x="26681" y="1721856"/>
                  <a:pt x="0" y="1695176"/>
                  <a:pt x="0" y="1662264"/>
                </a:cubicBezTo>
                <a:close/>
                <a:moveTo>
                  <a:pt x="0" y="1921572"/>
                </a:moveTo>
                <a:cubicBezTo>
                  <a:pt x="0" y="1888660"/>
                  <a:pt x="26681" y="1861980"/>
                  <a:pt x="59593" y="1861980"/>
                </a:cubicBezTo>
                <a:cubicBezTo>
                  <a:pt x="92505" y="1861980"/>
                  <a:pt x="119186" y="1888660"/>
                  <a:pt x="119186" y="1921572"/>
                </a:cubicBezTo>
                <a:cubicBezTo>
                  <a:pt x="119186" y="1954484"/>
                  <a:pt x="92505" y="1981166"/>
                  <a:pt x="59593" y="1981166"/>
                </a:cubicBezTo>
                <a:cubicBezTo>
                  <a:pt x="26681" y="1981166"/>
                  <a:pt x="0" y="1954484"/>
                  <a:pt x="0" y="1921572"/>
                </a:cubicBezTo>
                <a:close/>
                <a:moveTo>
                  <a:pt x="0" y="2180882"/>
                </a:moveTo>
                <a:cubicBezTo>
                  <a:pt x="0" y="2147970"/>
                  <a:pt x="26681" y="2121288"/>
                  <a:pt x="59593" y="2121288"/>
                </a:cubicBezTo>
                <a:cubicBezTo>
                  <a:pt x="92505" y="2121288"/>
                  <a:pt x="119186" y="2147970"/>
                  <a:pt x="119186" y="2180882"/>
                </a:cubicBezTo>
                <a:cubicBezTo>
                  <a:pt x="119186" y="2213794"/>
                  <a:pt x="92505" y="2240474"/>
                  <a:pt x="59593" y="2240474"/>
                </a:cubicBezTo>
                <a:cubicBezTo>
                  <a:pt x="26681" y="2240474"/>
                  <a:pt x="0" y="2213794"/>
                  <a:pt x="0" y="2180882"/>
                </a:cubicBezTo>
                <a:close/>
                <a:moveTo>
                  <a:pt x="0" y="2440190"/>
                </a:moveTo>
                <a:cubicBezTo>
                  <a:pt x="0" y="2407278"/>
                  <a:pt x="26681" y="2380598"/>
                  <a:pt x="59593" y="2380598"/>
                </a:cubicBezTo>
                <a:cubicBezTo>
                  <a:pt x="92505" y="2380598"/>
                  <a:pt x="119186" y="2407278"/>
                  <a:pt x="119186" y="2440190"/>
                </a:cubicBezTo>
                <a:cubicBezTo>
                  <a:pt x="119186" y="2473102"/>
                  <a:pt x="92505" y="2499784"/>
                  <a:pt x="59593" y="2499784"/>
                </a:cubicBezTo>
                <a:cubicBezTo>
                  <a:pt x="26681" y="2499784"/>
                  <a:pt x="0" y="2473102"/>
                  <a:pt x="0" y="2440190"/>
                </a:cubicBezTo>
                <a:close/>
                <a:moveTo>
                  <a:pt x="0" y="2699500"/>
                </a:moveTo>
                <a:cubicBezTo>
                  <a:pt x="0" y="2666588"/>
                  <a:pt x="26681" y="2639906"/>
                  <a:pt x="59593" y="2639906"/>
                </a:cubicBezTo>
                <a:cubicBezTo>
                  <a:pt x="92505" y="2639906"/>
                  <a:pt x="119186" y="2666588"/>
                  <a:pt x="119186" y="2699500"/>
                </a:cubicBezTo>
                <a:cubicBezTo>
                  <a:pt x="119186" y="2732412"/>
                  <a:pt x="92505" y="2759092"/>
                  <a:pt x="59593" y="2759092"/>
                </a:cubicBezTo>
                <a:cubicBezTo>
                  <a:pt x="26681" y="2759092"/>
                  <a:pt x="0" y="2732412"/>
                  <a:pt x="0" y="2699500"/>
                </a:cubicBezTo>
                <a:close/>
                <a:moveTo>
                  <a:pt x="0" y="2958808"/>
                </a:moveTo>
                <a:cubicBezTo>
                  <a:pt x="0" y="2925896"/>
                  <a:pt x="26681" y="2899216"/>
                  <a:pt x="59593" y="2899216"/>
                </a:cubicBezTo>
                <a:cubicBezTo>
                  <a:pt x="92505" y="2899216"/>
                  <a:pt x="119186" y="2925896"/>
                  <a:pt x="119186" y="2958808"/>
                </a:cubicBezTo>
                <a:cubicBezTo>
                  <a:pt x="119186" y="2991719"/>
                  <a:pt x="92505" y="3018401"/>
                  <a:pt x="59593" y="3018401"/>
                </a:cubicBezTo>
                <a:cubicBezTo>
                  <a:pt x="26681" y="3018401"/>
                  <a:pt x="0" y="2991719"/>
                  <a:pt x="0" y="2958808"/>
                </a:cubicBezTo>
                <a:close/>
                <a:moveTo>
                  <a:pt x="0" y="3248576"/>
                </a:moveTo>
                <a:cubicBezTo>
                  <a:pt x="0" y="3215664"/>
                  <a:pt x="26681" y="3188983"/>
                  <a:pt x="59593" y="3188983"/>
                </a:cubicBezTo>
                <a:cubicBezTo>
                  <a:pt x="92505" y="3188983"/>
                  <a:pt x="119186" y="3215664"/>
                  <a:pt x="119186" y="3248576"/>
                </a:cubicBezTo>
                <a:cubicBezTo>
                  <a:pt x="119186" y="3281488"/>
                  <a:pt x="92505" y="3308169"/>
                  <a:pt x="59593" y="3308169"/>
                </a:cubicBezTo>
                <a:cubicBezTo>
                  <a:pt x="26681" y="3308169"/>
                  <a:pt x="0" y="3281488"/>
                  <a:pt x="0" y="3248576"/>
                </a:cubicBezTo>
                <a:close/>
              </a:path>
            </a:pathLst>
          </a:custGeom>
          <a:solidFill>
            <a:schemeClr val="bg1">
              <a:lumMod val="8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2789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23267-F9C5-7F2E-CBBA-81A289520ED3}"/>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300BB6DB-D30C-746E-D930-8080CA6EBCAE}"/>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340C19B5-9B79-1ADE-D370-6F24820F7F26}"/>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E354A2D5-F0C5-FEBF-B84A-342D2728D6E4}"/>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0EDBF636-9442-DE5D-DB24-9A4AC633ED72}"/>
              </a:ext>
            </a:extLst>
          </p:cNvPr>
          <p:cNvGrpSpPr/>
          <p:nvPr/>
        </p:nvGrpSpPr>
        <p:grpSpPr>
          <a:xfrm>
            <a:off x="6752279" y="354512"/>
            <a:ext cx="4112134" cy="974839"/>
            <a:chOff x="7191773" y="371804"/>
            <a:chExt cx="4112134" cy="974839"/>
          </a:xfrm>
        </p:grpSpPr>
        <p:sp>
          <p:nvSpPr>
            <p:cNvPr id="189" name="Lorem ipsum dolor sit elit, consect loreretur adipiscing nisi aute. Lorem ipsum">
              <a:extLst>
                <a:ext uri="{FF2B5EF4-FFF2-40B4-BE49-F238E27FC236}">
                  <a16:creationId xmlns:a16="http://schemas.microsoft.com/office/drawing/2014/main" id="{4E061FDD-6BD6-82FD-4E12-C19F43842C64}"/>
                </a:ext>
              </a:extLst>
            </p:cNvPr>
            <p:cNvSpPr txBox="1"/>
            <p:nvPr/>
          </p:nvSpPr>
          <p:spPr>
            <a:xfrm>
              <a:off x="7191773" y="760008"/>
              <a:ext cx="3380276"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IN"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100FE334-B61A-BDC7-92CD-36D66889D3BC}"/>
                </a:ext>
              </a:extLst>
            </p:cNvPr>
            <p:cNvSpPr txBox="1"/>
            <p:nvPr/>
          </p:nvSpPr>
          <p:spPr>
            <a:xfrm>
              <a:off x="7191773" y="371804"/>
              <a:ext cx="4112134"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369ABA"/>
                  </a:solidFill>
                  <a:latin typeface="Roboto" panose="02000000000000000000" pitchFamily="2" charset="0"/>
                  <a:ea typeface="Roboto" panose="02000000000000000000" pitchFamily="2" charset="0"/>
                  <a:cs typeface="Roboto" panose="02000000000000000000" pitchFamily="2" charset="0"/>
                </a:rPr>
                <a:t>Creating an AI center of excellence </a:t>
              </a:r>
              <a:endParaRPr lang="en-US" sz="1400" b="1" spc="0">
                <a:solidFill>
                  <a:srgbClr val="369ABA"/>
                </a:solidFill>
                <a:latin typeface="Roboto" panose="02000000000000000000" pitchFamily="2" charset="0"/>
                <a:ea typeface="Roboto" panose="02000000000000000000" pitchFamily="2" charset="0"/>
                <a:cs typeface="Roboto" panose="02000000000000000000" pitchFamily="2" charset="0"/>
              </a:endParaRPr>
            </a:p>
          </p:txBody>
        </p:sp>
      </p:grpSp>
      <p:sp>
        <p:nvSpPr>
          <p:cNvPr id="191" name="Oval 190">
            <a:extLst>
              <a:ext uri="{FF2B5EF4-FFF2-40B4-BE49-F238E27FC236}">
                <a16:creationId xmlns:a16="http://schemas.microsoft.com/office/drawing/2014/main" id="{7D5AEBD5-AE79-C67F-BA19-3EE2079C9ADD}"/>
              </a:ext>
            </a:extLst>
          </p:cNvPr>
          <p:cNvSpPr/>
          <p:nvPr/>
        </p:nvSpPr>
        <p:spPr>
          <a:xfrm flipH="1">
            <a:off x="7005852" y="2308787"/>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47061A04-1C38-4C13-3226-0989E91DD475}"/>
              </a:ext>
            </a:extLst>
          </p:cNvPr>
          <p:cNvSpPr/>
          <p:nvPr/>
        </p:nvSpPr>
        <p:spPr>
          <a:xfrm flipH="1">
            <a:off x="7005852" y="4025204"/>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EAA362CD-89A5-073A-00BD-ABA9AE23A497}"/>
              </a:ext>
            </a:extLst>
          </p:cNvPr>
          <p:cNvGrpSpPr/>
          <p:nvPr/>
        </p:nvGrpSpPr>
        <p:grpSpPr>
          <a:xfrm>
            <a:off x="7688729" y="3841938"/>
            <a:ext cx="4390629" cy="1002993"/>
            <a:chOff x="8106170" y="3841938"/>
            <a:chExt cx="4390629" cy="1002993"/>
          </a:xfrm>
        </p:grpSpPr>
        <p:sp>
          <p:nvSpPr>
            <p:cNvPr id="197" name="Lorem ipsum dolor sit elit, consect loreretur adipiscing nisi aute. Lorem ipsum">
              <a:extLst>
                <a:ext uri="{FF2B5EF4-FFF2-40B4-BE49-F238E27FC236}">
                  <a16:creationId xmlns:a16="http://schemas.microsoft.com/office/drawing/2014/main" id="{F00D0DD2-D7E8-B1A0-C20E-37D413021FA1}"/>
                </a:ext>
              </a:extLst>
            </p:cNvPr>
            <p:cNvSpPr txBox="1"/>
            <p:nvPr/>
          </p:nvSpPr>
          <p:spPr>
            <a:xfrm>
              <a:off x="8106171" y="4421738"/>
              <a:ext cx="4222310" cy="423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lang="en-IN"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CB494417-CC88-A543-8253-636109C030E1}"/>
                </a:ext>
              </a:extLst>
            </p:cNvPr>
            <p:cNvSpPr txBox="1"/>
            <p:nvPr/>
          </p:nvSpPr>
          <p:spPr>
            <a:xfrm>
              <a:off x="8106170" y="3841938"/>
              <a:ext cx="4390629" cy="59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Enhancing individual efficiency and improving business processes</a:t>
              </a:r>
            </a:p>
          </p:txBody>
        </p:sp>
      </p:grpSp>
      <p:sp>
        <p:nvSpPr>
          <p:cNvPr id="199" name="Oval 198">
            <a:extLst>
              <a:ext uri="{FF2B5EF4-FFF2-40B4-BE49-F238E27FC236}">
                <a16:creationId xmlns:a16="http://schemas.microsoft.com/office/drawing/2014/main" id="{C2262C8E-AE38-FAB2-8CE7-ACE9F4B58193}"/>
              </a:ext>
            </a:extLst>
          </p:cNvPr>
          <p:cNvSpPr/>
          <p:nvPr/>
        </p:nvSpPr>
        <p:spPr>
          <a:xfrm flipH="1">
            <a:off x="6091454" y="5612848"/>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74BFAB"/>
                </a:solidFill>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60242335-23E8-D707-512F-72E494481356}"/>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8D1CD7B6-5A20-5348-2C86-10ACE79AA42B}"/>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9D7DAB4F-79BF-EA5D-28CE-D38AC49D144E}"/>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6B33DC4D-A659-4C92-9663-DD3E1178A5B8}"/>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62B97BD1-8916-D334-718F-0BBF4FBD1121}"/>
              </a:ext>
            </a:extLst>
          </p:cNvPr>
          <p:cNvSpPr txBox="1"/>
          <p:nvPr/>
        </p:nvSpPr>
        <p:spPr>
          <a:xfrm>
            <a:off x="940734" y="3221973"/>
            <a:ext cx="371222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ct val="100000"/>
              </a:lnSpc>
            </a:pPr>
            <a:r>
              <a:rPr lang="en-US" sz="2400" b="1" cap="none">
                <a:latin typeface="Roboto" panose="02000000000000000000" pitchFamily="2" charset="0"/>
                <a:ea typeface="Roboto" panose="02000000000000000000" pitchFamily="2" charset="0"/>
                <a:cs typeface="Roboto" panose="02000000000000000000" pitchFamily="2" charset="0"/>
              </a:rPr>
              <a:t>AI Business Strategy</a:t>
            </a:r>
          </a:p>
        </p:txBody>
      </p:sp>
      <p:grpSp>
        <p:nvGrpSpPr>
          <p:cNvPr id="2" name="Group 1">
            <a:extLst>
              <a:ext uri="{FF2B5EF4-FFF2-40B4-BE49-F238E27FC236}">
                <a16:creationId xmlns:a16="http://schemas.microsoft.com/office/drawing/2014/main" id="{5A981CD0-6733-8B3C-14C8-FE2630352455}"/>
              </a:ext>
            </a:extLst>
          </p:cNvPr>
          <p:cNvGrpSpPr/>
          <p:nvPr/>
        </p:nvGrpSpPr>
        <p:grpSpPr>
          <a:xfrm>
            <a:off x="7026122" y="5401870"/>
            <a:ext cx="4390630" cy="1076437"/>
            <a:chOff x="7191772" y="5401870"/>
            <a:chExt cx="4390630" cy="1076437"/>
          </a:xfrm>
        </p:grpSpPr>
        <p:sp>
          <p:nvSpPr>
            <p:cNvPr id="7" name="Lorem ipsum dolor sit elit, consect loreretur adipiscing nisi aute. Lorem ipsum">
              <a:extLst>
                <a:ext uri="{FF2B5EF4-FFF2-40B4-BE49-F238E27FC236}">
                  <a16:creationId xmlns:a16="http://schemas.microsoft.com/office/drawing/2014/main" id="{0611304C-060F-2BCC-ACC4-B4F37E5D7B15}"/>
                </a:ext>
              </a:extLst>
            </p:cNvPr>
            <p:cNvSpPr txBox="1"/>
            <p:nvPr/>
          </p:nvSpPr>
          <p:spPr>
            <a:xfrm>
              <a:off x="7191774" y="6055114"/>
              <a:ext cx="4390628" cy="423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Establishing these targets is crucial for driving AI adoption effectively and ensuring that AI projects align with overall business objectives</a:t>
              </a:r>
              <a:endParaRPr lang="en-IN"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E66D78B7-7D09-6E26-7C57-1BD77FCCDC67}"/>
                </a:ext>
              </a:extLst>
            </p:cNvPr>
            <p:cNvSpPr txBox="1"/>
            <p:nvPr/>
          </p:nvSpPr>
          <p:spPr>
            <a:xfrm>
              <a:off x="7191772" y="5401870"/>
              <a:ext cx="3838291" cy="59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Setting AI targets (goals, objectives, and success metrics)</a:t>
              </a:r>
            </a:p>
          </p:txBody>
        </p:sp>
      </p:grpSp>
      <p:grpSp>
        <p:nvGrpSpPr>
          <p:cNvPr id="11" name="Group 10">
            <a:extLst>
              <a:ext uri="{FF2B5EF4-FFF2-40B4-BE49-F238E27FC236}">
                <a16:creationId xmlns:a16="http://schemas.microsoft.com/office/drawing/2014/main" id="{31F581AC-B07E-DCA8-4A86-C9B06265FF8E}"/>
              </a:ext>
            </a:extLst>
          </p:cNvPr>
          <p:cNvGrpSpPr/>
          <p:nvPr/>
        </p:nvGrpSpPr>
        <p:grpSpPr>
          <a:xfrm>
            <a:off x="7688730" y="2090206"/>
            <a:ext cx="3504327" cy="974839"/>
            <a:chOff x="8106171" y="2097810"/>
            <a:chExt cx="3504327" cy="974839"/>
          </a:xfrm>
        </p:grpSpPr>
        <p:sp>
          <p:nvSpPr>
            <p:cNvPr id="12" name="Lorem ipsum dolor sit elit, consect loreretur adipiscing nisi aute. Lorem ipsum">
              <a:extLst>
                <a:ext uri="{FF2B5EF4-FFF2-40B4-BE49-F238E27FC236}">
                  <a16:creationId xmlns:a16="http://schemas.microsoft.com/office/drawing/2014/main" id="{3051CC87-B7D7-45F2-F7FE-2E492DE8E165}"/>
                </a:ext>
              </a:extLst>
            </p:cNvPr>
            <p:cNvSpPr txBox="1"/>
            <p:nvPr/>
          </p:nvSpPr>
          <p:spPr>
            <a:xfrm>
              <a:off x="8106171" y="2486014"/>
              <a:ext cx="3504327" cy="58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ts val="1320"/>
                </a:lnSpc>
              </a:pPr>
              <a:r>
                <a:rPr lang="en-US"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lang="en-IN" sz="90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F591520E-3B22-122E-3995-5E57499C6583}"/>
                </a:ext>
              </a:extLst>
            </p:cNvPr>
            <p:cNvSpPr txBox="1"/>
            <p:nvPr/>
          </p:nvSpPr>
          <p:spPr>
            <a:xfrm>
              <a:off x="8106171" y="2097810"/>
              <a:ext cx="3197736" cy="341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a:solidFill>
                    <a:srgbClr val="74BFAB"/>
                  </a:solidFill>
                  <a:latin typeface="Roboto" panose="02000000000000000000" pitchFamily="2" charset="0"/>
                  <a:ea typeface="Roboto" panose="02000000000000000000" pitchFamily="2" charset="0"/>
                  <a:cs typeface="Roboto" panose="02000000000000000000" pitchFamily="2" charset="0"/>
                </a:rPr>
                <a:t>Identifying AI use cases</a:t>
              </a:r>
            </a:p>
          </p:txBody>
        </p:sp>
      </p:grpSp>
    </p:spTree>
    <p:extLst>
      <p:ext uri="{BB962C8B-B14F-4D97-AF65-F5344CB8AC3E}">
        <p14:creationId xmlns:p14="http://schemas.microsoft.com/office/powerpoint/2010/main" val="121221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E3C87C-6DA1-775E-63F0-E39B4E299BEA}"/>
            </a:ext>
          </a:extLst>
        </p:cNvPr>
        <p:cNvGrpSpPr/>
        <p:nvPr/>
      </p:nvGrpSpPr>
      <p:grpSpPr>
        <a:xfrm>
          <a:off x="0" y="0"/>
          <a:ext cx="0" cy="0"/>
          <a:chOff x="0" y="0"/>
          <a:chExt cx="0" cy="0"/>
        </a:xfrm>
      </p:grpSpPr>
      <p:sp>
        <p:nvSpPr>
          <p:cNvPr id="85" name="Rectangle: Single Corner Rounded 3">
            <a:extLst>
              <a:ext uri="{FF2B5EF4-FFF2-40B4-BE49-F238E27FC236}">
                <a16:creationId xmlns:a16="http://schemas.microsoft.com/office/drawing/2014/main" id="{CDB103A5-3A08-0013-1B51-C9D3AB921295}"/>
              </a:ext>
            </a:extLst>
          </p:cNvPr>
          <p:cNvSpPr/>
          <p:nvPr/>
        </p:nvSpPr>
        <p:spPr>
          <a:xfrm flipV="1">
            <a:off x="88899" y="183953"/>
            <a:ext cx="11709401" cy="1451458"/>
          </a:xfrm>
          <a:prstGeom prst="round1Rect">
            <a:avLst>
              <a:gd name="adj" fmla="val 27167"/>
            </a:avLst>
          </a:prstGeom>
          <a:noFill/>
          <a:ln w="19050">
            <a:solidFill>
              <a:srgbClr val="74BFA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6" name="cups a coffee">
            <a:extLst>
              <a:ext uri="{FF2B5EF4-FFF2-40B4-BE49-F238E27FC236}">
                <a16:creationId xmlns:a16="http://schemas.microsoft.com/office/drawing/2014/main" id="{F320A231-67BE-167F-FF95-6E688907B893}"/>
              </a:ext>
            </a:extLst>
          </p:cNvPr>
          <p:cNvSpPr txBox="1"/>
          <p:nvPr/>
        </p:nvSpPr>
        <p:spPr>
          <a:xfrm>
            <a:off x="8409824" y="3703120"/>
            <a:ext cx="2265848" cy="94384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a:solidFill>
                  <a:prstClr val="black"/>
                </a:solidFill>
                <a:latin typeface="Roboto" panose="02000000000000000000" pitchFamily="2" charset="0"/>
                <a:ea typeface="Roboto" panose="02000000000000000000" pitchFamily="2" charset="0"/>
                <a:cs typeface="Roboto" panose="02000000000000000000" pitchFamily="2" charset="0"/>
              </a:rPr>
              <a:t>Key Responsibilities</a:t>
            </a:r>
          </a:p>
          <a:p>
            <a:pPr lvl="0">
              <a:lnSpc>
                <a:spcPct val="100000"/>
              </a:lnSpc>
            </a:pPr>
            <a:endParaRPr kumimoji="0" lang="en-IN"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IN" sz="900" cap="none" spc="0">
                <a:solidFill>
                  <a:prstClr val="black"/>
                </a:solidFill>
                <a:latin typeface="Roboto" panose="02000000000000000000" pitchFamily="2" charset="0"/>
                <a:ea typeface="Roboto" panose="02000000000000000000" pitchFamily="2" charset="0"/>
                <a:cs typeface="Roboto" panose="02000000000000000000" pitchFamily="2" charset="0"/>
              </a:rPr>
              <a:t>Discover AI opportunities.</a:t>
            </a:r>
          </a:p>
          <a:p>
            <a:pPr marL="171450" lvl="0" indent="-171450">
              <a:lnSpc>
                <a:spcPts val="1280"/>
              </a:lnSpc>
              <a:buFont typeface="Arial" panose="020B0604020202020204" pitchFamily="34" charset="0"/>
              <a:buChar char="•"/>
            </a:pPr>
            <a:r>
              <a:rPr lang="en-IN" sz="900" cap="none" spc="0">
                <a:solidFill>
                  <a:prstClr val="black"/>
                </a:solidFill>
                <a:latin typeface="Roboto" panose="02000000000000000000" pitchFamily="2" charset="0"/>
                <a:ea typeface="Roboto" panose="02000000000000000000" pitchFamily="2" charset="0"/>
                <a:cs typeface="Roboto" panose="02000000000000000000" pitchFamily="2" charset="0"/>
              </a:rPr>
              <a:t>Choose suitable AI solutions.</a:t>
            </a:r>
          </a:p>
          <a:p>
            <a:pPr marL="171450" lvl="0" indent="-171450">
              <a:lnSpc>
                <a:spcPts val="1280"/>
              </a:lnSpc>
              <a:buFont typeface="Arial" panose="020B0604020202020204" pitchFamily="34" charset="0"/>
              <a:buChar char="•"/>
            </a:pPr>
            <a:r>
              <a:rPr lang="en-IN" sz="900" cap="none" spc="0">
                <a:solidFill>
                  <a:prstClr val="black"/>
                </a:solidFill>
                <a:latin typeface="Roboto" panose="02000000000000000000" pitchFamily="2" charset="0"/>
                <a:ea typeface="Roboto" panose="02000000000000000000" pitchFamily="2" charset="0"/>
                <a:cs typeface="Roboto" panose="02000000000000000000" pitchFamily="2" charset="0"/>
              </a:rPr>
              <a:t>Track AI project outcomes.</a:t>
            </a:r>
            <a:endParaRPr kumimoji="0" lang="en-IN"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sp>
        <p:nvSpPr>
          <p:cNvPr id="75" name="cups a coffee">
            <a:extLst>
              <a:ext uri="{FF2B5EF4-FFF2-40B4-BE49-F238E27FC236}">
                <a16:creationId xmlns:a16="http://schemas.microsoft.com/office/drawing/2014/main" id="{1BB59A70-670B-008F-FA7D-3572DF1D1ACB}"/>
              </a:ext>
            </a:extLst>
          </p:cNvPr>
          <p:cNvSpPr txBox="1"/>
          <p:nvPr/>
        </p:nvSpPr>
        <p:spPr>
          <a:xfrm>
            <a:off x="7606052" y="2265907"/>
            <a:ext cx="2673227" cy="77713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Purpose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Guide AI adoption organization-wide.</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Align AI projects with strategic business goals.</a:t>
            </a:r>
          </a:p>
        </p:txBody>
      </p:sp>
      <p:sp>
        <p:nvSpPr>
          <p:cNvPr id="44" name="Фигура">
            <a:extLst>
              <a:ext uri="{FF2B5EF4-FFF2-40B4-BE49-F238E27FC236}">
                <a16:creationId xmlns:a16="http://schemas.microsoft.com/office/drawing/2014/main" id="{606E5E4A-1B87-C563-731B-6D6EC7B96A89}"/>
              </a:ext>
            </a:extLst>
          </p:cNvPr>
          <p:cNvSpPr/>
          <p:nvPr/>
        </p:nvSpPr>
        <p:spPr>
          <a:xfrm>
            <a:off x="4798004" y="2381507"/>
            <a:ext cx="1263570" cy="1611424"/>
          </a:xfrm>
          <a:custGeom>
            <a:avLst/>
            <a:gdLst/>
            <a:ahLst/>
            <a:cxnLst>
              <a:cxn ang="0">
                <a:pos x="wd2" y="hd2"/>
              </a:cxn>
              <a:cxn ang="5400000">
                <a:pos x="wd2" y="hd2"/>
              </a:cxn>
              <a:cxn ang="10800000">
                <a:pos x="wd2" y="hd2"/>
              </a:cxn>
              <a:cxn ang="16200000">
                <a:pos x="wd2" y="hd2"/>
              </a:cxn>
            </a:cxnLst>
            <a:rect l="0" t="0" r="r" b="b"/>
            <a:pathLst>
              <a:path w="20804" h="21600" extrusionOk="0">
                <a:moveTo>
                  <a:pt x="8152" y="0"/>
                </a:moveTo>
                <a:cubicBezTo>
                  <a:pt x="6066" y="0"/>
                  <a:pt x="3980" y="649"/>
                  <a:pt x="2388" y="1945"/>
                </a:cubicBezTo>
                <a:cubicBezTo>
                  <a:pt x="-796" y="4537"/>
                  <a:pt x="-796" y="8739"/>
                  <a:pt x="2388" y="11330"/>
                </a:cubicBezTo>
                <a:cubicBezTo>
                  <a:pt x="4899" y="13375"/>
                  <a:pt x="8636" y="13800"/>
                  <a:pt x="11667" y="12620"/>
                </a:cubicBezTo>
                <a:lnTo>
                  <a:pt x="15523" y="17995"/>
                </a:lnTo>
                <a:lnTo>
                  <a:pt x="13233" y="21223"/>
                </a:lnTo>
                <a:lnTo>
                  <a:pt x="14028" y="21600"/>
                </a:lnTo>
                <a:lnTo>
                  <a:pt x="16320" y="18368"/>
                </a:lnTo>
                <a:lnTo>
                  <a:pt x="20804" y="18368"/>
                </a:lnTo>
                <a:lnTo>
                  <a:pt x="20804" y="17614"/>
                </a:lnTo>
                <a:lnTo>
                  <a:pt x="16343" y="17614"/>
                </a:lnTo>
                <a:lnTo>
                  <a:pt x="12494" y="12249"/>
                </a:lnTo>
                <a:cubicBezTo>
                  <a:pt x="12998" y="11990"/>
                  <a:pt x="13477" y="11688"/>
                  <a:pt x="13916" y="11330"/>
                </a:cubicBezTo>
                <a:cubicBezTo>
                  <a:pt x="17100" y="8739"/>
                  <a:pt x="17100" y="4537"/>
                  <a:pt x="13916" y="1945"/>
                </a:cubicBezTo>
                <a:cubicBezTo>
                  <a:pt x="12324" y="649"/>
                  <a:pt x="10238" y="0"/>
                  <a:pt x="8152" y="0"/>
                </a:cubicBezTo>
                <a:close/>
                <a:moveTo>
                  <a:pt x="8152" y="754"/>
                </a:moveTo>
                <a:cubicBezTo>
                  <a:pt x="10001" y="754"/>
                  <a:pt x="11852" y="1329"/>
                  <a:pt x="13263" y="2478"/>
                </a:cubicBezTo>
                <a:cubicBezTo>
                  <a:pt x="16086" y="4776"/>
                  <a:pt x="16086" y="8501"/>
                  <a:pt x="13263" y="10799"/>
                </a:cubicBezTo>
                <a:cubicBezTo>
                  <a:pt x="10441" y="13097"/>
                  <a:pt x="5865" y="13097"/>
                  <a:pt x="3043" y="10799"/>
                </a:cubicBezTo>
                <a:cubicBezTo>
                  <a:pt x="221" y="8501"/>
                  <a:pt x="221" y="4776"/>
                  <a:pt x="3043" y="2478"/>
                </a:cubicBezTo>
                <a:cubicBezTo>
                  <a:pt x="4454" y="1329"/>
                  <a:pt x="6303" y="754"/>
                  <a:pt x="8152" y="754"/>
                </a:cubicBezTo>
                <a:close/>
              </a:path>
            </a:pathLst>
          </a:custGeom>
          <a:solidFill>
            <a:srgbClr val="B8B8B8"/>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6" name="Group 15">
            <a:extLst>
              <a:ext uri="{FF2B5EF4-FFF2-40B4-BE49-F238E27FC236}">
                <a16:creationId xmlns:a16="http://schemas.microsoft.com/office/drawing/2014/main" id="{4D28E43D-E53B-94FA-5075-9BCD4D0EFD79}"/>
              </a:ext>
            </a:extLst>
          </p:cNvPr>
          <p:cNvGrpSpPr/>
          <p:nvPr/>
        </p:nvGrpSpPr>
        <p:grpSpPr>
          <a:xfrm>
            <a:off x="4914781" y="2496742"/>
            <a:ext cx="758115" cy="758115"/>
            <a:chOff x="4914781" y="2496742"/>
            <a:chExt cx="758115" cy="758115"/>
          </a:xfrm>
        </p:grpSpPr>
        <p:sp>
          <p:nvSpPr>
            <p:cNvPr id="50" name="Кружок">
              <a:extLst>
                <a:ext uri="{FF2B5EF4-FFF2-40B4-BE49-F238E27FC236}">
                  <a16:creationId xmlns:a16="http://schemas.microsoft.com/office/drawing/2014/main" id="{57266EAE-1B28-6B80-5365-EC1472EB068A}"/>
                </a:ext>
              </a:extLst>
            </p:cNvPr>
            <p:cNvSpPr/>
            <p:nvPr/>
          </p:nvSpPr>
          <p:spPr>
            <a:xfrm>
              <a:off x="4914781" y="2496742"/>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6" name="Text Box 3">
              <a:extLst>
                <a:ext uri="{FF2B5EF4-FFF2-40B4-BE49-F238E27FC236}">
                  <a16:creationId xmlns:a16="http://schemas.microsoft.com/office/drawing/2014/main" id="{CD335D1F-44CA-4EFC-9BC1-496ABA7F29A1}"/>
                </a:ext>
              </a:extLst>
            </p:cNvPr>
            <p:cNvSpPr txBox="1"/>
            <p:nvPr/>
          </p:nvSpPr>
          <p:spPr>
            <a:xfrm>
              <a:off x="5157835" y="2725310"/>
              <a:ext cx="272006" cy="3000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6</a:t>
              </a:r>
              <a:endParaRPr kumimoji="0"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8" name="Фигура">
            <a:extLst>
              <a:ext uri="{FF2B5EF4-FFF2-40B4-BE49-F238E27FC236}">
                <a16:creationId xmlns:a16="http://schemas.microsoft.com/office/drawing/2014/main" id="{5A164B5B-5CA7-A26C-4112-ACD2F1913E28}"/>
              </a:ext>
            </a:extLst>
          </p:cNvPr>
          <p:cNvSpPr/>
          <p:nvPr/>
        </p:nvSpPr>
        <p:spPr>
          <a:xfrm>
            <a:off x="4796006" y="4566341"/>
            <a:ext cx="1265568" cy="1616746"/>
          </a:xfrm>
          <a:custGeom>
            <a:avLst/>
            <a:gdLst/>
            <a:ahLst/>
            <a:cxnLst>
              <a:cxn ang="0">
                <a:pos x="wd2" y="hd2"/>
              </a:cxn>
              <a:cxn ang="5400000">
                <a:pos x="wd2" y="hd2"/>
              </a:cxn>
              <a:cxn ang="10800000">
                <a:pos x="wd2" y="hd2"/>
              </a:cxn>
              <a:cxn ang="16200000">
                <a:pos x="wd2" y="hd2"/>
              </a:cxn>
            </a:cxnLst>
            <a:rect l="0" t="0" r="r" b="b"/>
            <a:pathLst>
              <a:path w="20805" h="20973" extrusionOk="0">
                <a:moveTo>
                  <a:pt x="13973" y="0"/>
                </a:moveTo>
                <a:lnTo>
                  <a:pt x="13187" y="355"/>
                </a:lnTo>
                <a:lnTo>
                  <a:pt x="15423" y="3409"/>
                </a:lnTo>
                <a:lnTo>
                  <a:pt x="11639" y="8756"/>
                </a:lnTo>
                <a:cubicBezTo>
                  <a:pt x="10534" y="8341"/>
                  <a:pt x="9338" y="8126"/>
                  <a:pt x="8139" y="8126"/>
                </a:cubicBezTo>
                <a:cubicBezTo>
                  <a:pt x="6056" y="8126"/>
                  <a:pt x="3973" y="8754"/>
                  <a:pt x="2384" y="10008"/>
                </a:cubicBezTo>
                <a:cubicBezTo>
                  <a:pt x="-795" y="12517"/>
                  <a:pt x="-795" y="16583"/>
                  <a:pt x="2384" y="19092"/>
                </a:cubicBezTo>
                <a:cubicBezTo>
                  <a:pt x="5563" y="21600"/>
                  <a:pt x="10716" y="21600"/>
                  <a:pt x="13895" y="19092"/>
                </a:cubicBezTo>
                <a:cubicBezTo>
                  <a:pt x="17074" y="16583"/>
                  <a:pt x="17074" y="12517"/>
                  <a:pt x="13895" y="10008"/>
                </a:cubicBezTo>
                <a:cubicBezTo>
                  <a:pt x="13454" y="9661"/>
                  <a:pt x="12971" y="9367"/>
                  <a:pt x="12465" y="9115"/>
                </a:cubicBezTo>
                <a:lnTo>
                  <a:pt x="16133" y="3928"/>
                </a:lnTo>
                <a:lnTo>
                  <a:pt x="20805" y="3928"/>
                </a:lnTo>
                <a:lnTo>
                  <a:pt x="20805" y="3218"/>
                </a:lnTo>
                <a:lnTo>
                  <a:pt x="16328" y="3218"/>
                </a:lnTo>
                <a:lnTo>
                  <a:pt x="13973" y="0"/>
                </a:lnTo>
                <a:close/>
                <a:moveTo>
                  <a:pt x="8139" y="8856"/>
                </a:moveTo>
                <a:cubicBezTo>
                  <a:pt x="9986" y="8856"/>
                  <a:pt x="11834" y="9413"/>
                  <a:pt x="13243" y="10525"/>
                </a:cubicBezTo>
                <a:cubicBezTo>
                  <a:pt x="16061" y="12748"/>
                  <a:pt x="16061" y="16354"/>
                  <a:pt x="13243" y="18577"/>
                </a:cubicBezTo>
                <a:cubicBezTo>
                  <a:pt x="10425" y="20801"/>
                  <a:pt x="5856" y="20801"/>
                  <a:pt x="3038" y="18577"/>
                </a:cubicBezTo>
                <a:cubicBezTo>
                  <a:pt x="220" y="16354"/>
                  <a:pt x="220" y="12748"/>
                  <a:pt x="3038" y="10525"/>
                </a:cubicBezTo>
                <a:cubicBezTo>
                  <a:pt x="4447" y="9413"/>
                  <a:pt x="6293" y="8856"/>
                  <a:pt x="8139" y="8856"/>
                </a:cubicBezTo>
                <a:close/>
              </a:path>
            </a:pathLst>
          </a:custGeom>
          <a:solidFill>
            <a:srgbClr val="B5B5B5"/>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4" name="Group 13">
            <a:extLst>
              <a:ext uri="{FF2B5EF4-FFF2-40B4-BE49-F238E27FC236}">
                <a16:creationId xmlns:a16="http://schemas.microsoft.com/office/drawing/2014/main" id="{39AA9B89-A25D-6BD9-ADD3-CCC5136716C0}"/>
              </a:ext>
            </a:extLst>
          </p:cNvPr>
          <p:cNvGrpSpPr/>
          <p:nvPr/>
        </p:nvGrpSpPr>
        <p:grpSpPr>
          <a:xfrm>
            <a:off x="4914335" y="5305921"/>
            <a:ext cx="758115" cy="758115"/>
            <a:chOff x="4914335" y="5305921"/>
            <a:chExt cx="758115" cy="758115"/>
          </a:xfrm>
        </p:grpSpPr>
        <p:sp>
          <p:nvSpPr>
            <p:cNvPr id="52" name="Кружок">
              <a:extLst>
                <a:ext uri="{FF2B5EF4-FFF2-40B4-BE49-F238E27FC236}">
                  <a16:creationId xmlns:a16="http://schemas.microsoft.com/office/drawing/2014/main" id="{728FFD19-C0E0-441F-A76E-147D0EDCEF55}"/>
                </a:ext>
              </a:extLst>
            </p:cNvPr>
            <p:cNvSpPr/>
            <p:nvPr/>
          </p:nvSpPr>
          <p:spPr>
            <a:xfrm>
              <a:off x="4914335" y="5305921"/>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7" name="Text Box 3">
              <a:extLst>
                <a:ext uri="{FF2B5EF4-FFF2-40B4-BE49-F238E27FC236}">
                  <a16:creationId xmlns:a16="http://schemas.microsoft.com/office/drawing/2014/main" id="{ABB2BCE3-4A1F-C50A-D364-ED048EB2ABCB}"/>
                </a:ext>
              </a:extLst>
            </p:cNvPr>
            <p:cNvSpPr txBox="1"/>
            <p:nvPr/>
          </p:nvSpPr>
          <p:spPr>
            <a:xfrm>
              <a:off x="5159988" y="5539860"/>
              <a:ext cx="267703" cy="3000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4</a:t>
              </a:r>
              <a:endParaRPr kumimoji="0"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7" name="Фигура">
            <a:extLst>
              <a:ext uri="{FF2B5EF4-FFF2-40B4-BE49-F238E27FC236}">
                <a16:creationId xmlns:a16="http://schemas.microsoft.com/office/drawing/2014/main" id="{360A4232-265D-74E1-AE89-3C0E1C7DAC89}"/>
              </a:ext>
            </a:extLst>
          </p:cNvPr>
          <p:cNvSpPr/>
          <p:nvPr/>
        </p:nvSpPr>
        <p:spPr>
          <a:xfrm>
            <a:off x="3977461" y="3789139"/>
            <a:ext cx="1643949" cy="990312"/>
          </a:xfrm>
          <a:custGeom>
            <a:avLst/>
            <a:gdLst/>
            <a:ahLst/>
            <a:cxnLst>
              <a:cxn ang="0">
                <a:pos x="wd2" y="hd2"/>
              </a:cxn>
              <a:cxn ang="5400000">
                <a:pos x="wd2" y="hd2"/>
              </a:cxn>
              <a:cxn ang="10800000">
                <a:pos x="wd2" y="hd2"/>
              </a:cxn>
              <a:cxn ang="16200000">
                <a:pos x="wd2" y="hd2"/>
              </a:cxn>
            </a:cxnLst>
            <a:rect l="0" t="0" r="r" b="b"/>
            <a:pathLst>
              <a:path w="20983" h="20595" extrusionOk="0">
                <a:moveTo>
                  <a:pt x="6320" y="0"/>
                </a:moveTo>
                <a:cubicBezTo>
                  <a:pt x="4702" y="0"/>
                  <a:pt x="3085" y="1007"/>
                  <a:pt x="1851" y="3017"/>
                </a:cubicBezTo>
                <a:cubicBezTo>
                  <a:pt x="-617" y="7038"/>
                  <a:pt x="-617" y="13557"/>
                  <a:pt x="1851" y="17579"/>
                </a:cubicBezTo>
                <a:cubicBezTo>
                  <a:pt x="4319" y="21600"/>
                  <a:pt x="8320" y="21600"/>
                  <a:pt x="10788" y="17579"/>
                </a:cubicBezTo>
                <a:cubicBezTo>
                  <a:pt x="11937" y="15707"/>
                  <a:pt x="12545" y="13294"/>
                  <a:pt x="12624" y="10844"/>
                </a:cubicBezTo>
                <a:lnTo>
                  <a:pt x="18600" y="10844"/>
                </a:lnTo>
                <a:lnTo>
                  <a:pt x="20322" y="15703"/>
                </a:lnTo>
                <a:lnTo>
                  <a:pt x="20932" y="15134"/>
                </a:lnTo>
                <a:lnTo>
                  <a:pt x="19210" y="10272"/>
                </a:lnTo>
                <a:lnTo>
                  <a:pt x="20983" y="5270"/>
                </a:lnTo>
                <a:lnTo>
                  <a:pt x="20367" y="4686"/>
                </a:lnTo>
                <a:lnTo>
                  <a:pt x="18605" y="9652"/>
                </a:lnTo>
                <a:lnTo>
                  <a:pt x="12621" y="9652"/>
                </a:lnTo>
                <a:cubicBezTo>
                  <a:pt x="12528" y="7236"/>
                  <a:pt x="11922" y="4863"/>
                  <a:pt x="10788" y="3017"/>
                </a:cubicBezTo>
                <a:cubicBezTo>
                  <a:pt x="9554" y="1007"/>
                  <a:pt x="7937" y="0"/>
                  <a:pt x="6320" y="0"/>
                </a:cubicBezTo>
                <a:close/>
                <a:moveTo>
                  <a:pt x="6320" y="1170"/>
                </a:moveTo>
                <a:cubicBezTo>
                  <a:pt x="7753" y="1170"/>
                  <a:pt x="9188" y="2063"/>
                  <a:pt x="10282" y="3845"/>
                </a:cubicBezTo>
                <a:cubicBezTo>
                  <a:pt x="12470" y="7410"/>
                  <a:pt x="12470" y="13189"/>
                  <a:pt x="10282" y="16754"/>
                </a:cubicBezTo>
                <a:cubicBezTo>
                  <a:pt x="8094" y="20319"/>
                  <a:pt x="4547" y="20319"/>
                  <a:pt x="2359" y="16754"/>
                </a:cubicBezTo>
                <a:cubicBezTo>
                  <a:pt x="171" y="13189"/>
                  <a:pt x="171" y="7410"/>
                  <a:pt x="2359" y="3845"/>
                </a:cubicBezTo>
                <a:cubicBezTo>
                  <a:pt x="3453" y="2063"/>
                  <a:pt x="4886" y="1170"/>
                  <a:pt x="6320" y="1170"/>
                </a:cubicBezTo>
                <a:close/>
              </a:path>
            </a:pathLst>
          </a:custGeom>
          <a:solidFill>
            <a:srgbClr val="797777"/>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5" name="Group 14">
            <a:extLst>
              <a:ext uri="{FF2B5EF4-FFF2-40B4-BE49-F238E27FC236}">
                <a16:creationId xmlns:a16="http://schemas.microsoft.com/office/drawing/2014/main" id="{152D54C7-A97A-DC74-6532-21E192F0351F}"/>
              </a:ext>
            </a:extLst>
          </p:cNvPr>
          <p:cNvGrpSpPr/>
          <p:nvPr/>
        </p:nvGrpSpPr>
        <p:grpSpPr>
          <a:xfrm>
            <a:off x="4094991" y="3904017"/>
            <a:ext cx="758115" cy="758115"/>
            <a:chOff x="4094991" y="3904017"/>
            <a:chExt cx="758115" cy="758115"/>
          </a:xfrm>
        </p:grpSpPr>
        <p:sp>
          <p:nvSpPr>
            <p:cNvPr id="55" name="Кружок">
              <a:extLst>
                <a:ext uri="{FF2B5EF4-FFF2-40B4-BE49-F238E27FC236}">
                  <a16:creationId xmlns:a16="http://schemas.microsoft.com/office/drawing/2014/main" id="{38882420-49B1-60AA-4C8D-6402D7DE392E}"/>
                </a:ext>
              </a:extLst>
            </p:cNvPr>
            <p:cNvSpPr/>
            <p:nvPr/>
          </p:nvSpPr>
          <p:spPr>
            <a:xfrm>
              <a:off x="4094991" y="3904017"/>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8" name="Text Box 3">
              <a:extLst>
                <a:ext uri="{FF2B5EF4-FFF2-40B4-BE49-F238E27FC236}">
                  <a16:creationId xmlns:a16="http://schemas.microsoft.com/office/drawing/2014/main" id="{4333CCDE-4860-C177-57B5-24FDEB962E31}"/>
                </a:ext>
              </a:extLst>
            </p:cNvPr>
            <p:cNvSpPr txBox="1"/>
            <p:nvPr/>
          </p:nvSpPr>
          <p:spPr>
            <a:xfrm>
              <a:off x="4268935" y="4133805"/>
              <a:ext cx="410228" cy="3000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5</a:t>
              </a:r>
              <a:endParaRPr kumimoji="0"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5" name="Фигура">
            <a:extLst>
              <a:ext uri="{FF2B5EF4-FFF2-40B4-BE49-F238E27FC236}">
                <a16:creationId xmlns:a16="http://schemas.microsoft.com/office/drawing/2014/main" id="{F9A1F51B-125F-4D16-1DF6-9BF15AD70683}"/>
              </a:ext>
            </a:extLst>
          </p:cNvPr>
          <p:cNvSpPr/>
          <p:nvPr/>
        </p:nvSpPr>
        <p:spPr>
          <a:xfrm>
            <a:off x="6118899" y="2381507"/>
            <a:ext cx="1289082" cy="1608811"/>
          </a:xfrm>
          <a:custGeom>
            <a:avLst/>
            <a:gdLst/>
            <a:ahLst/>
            <a:cxnLst>
              <a:cxn ang="0">
                <a:pos x="wd2" y="hd2"/>
              </a:cxn>
              <a:cxn ang="5400000">
                <a:pos x="wd2" y="hd2"/>
              </a:cxn>
              <a:cxn ang="10800000">
                <a:pos x="wd2" y="hd2"/>
              </a:cxn>
              <a:cxn ang="16200000">
                <a:pos x="wd2" y="hd2"/>
              </a:cxn>
            </a:cxnLst>
            <a:rect l="0" t="0" r="r" b="b"/>
            <a:pathLst>
              <a:path w="20819" h="21600" extrusionOk="0">
                <a:moveTo>
                  <a:pt x="12823" y="0"/>
                </a:moveTo>
                <a:cubicBezTo>
                  <a:pt x="10776" y="0"/>
                  <a:pt x="8730" y="650"/>
                  <a:pt x="7168" y="1948"/>
                </a:cubicBezTo>
                <a:cubicBezTo>
                  <a:pt x="4045" y="4544"/>
                  <a:pt x="4045" y="8753"/>
                  <a:pt x="7168" y="11349"/>
                </a:cubicBezTo>
                <a:cubicBezTo>
                  <a:pt x="7550" y="11666"/>
                  <a:pt x="7960" y="11943"/>
                  <a:pt x="8392" y="12182"/>
                </a:cubicBezTo>
                <a:lnTo>
                  <a:pt x="4535" y="17642"/>
                </a:lnTo>
                <a:lnTo>
                  <a:pt x="0" y="17642"/>
                </a:lnTo>
                <a:lnTo>
                  <a:pt x="0" y="18398"/>
                </a:lnTo>
                <a:lnTo>
                  <a:pt x="4585" y="18398"/>
                </a:lnTo>
                <a:lnTo>
                  <a:pt x="6809" y="21600"/>
                </a:lnTo>
                <a:lnTo>
                  <a:pt x="7593" y="21229"/>
                </a:lnTo>
                <a:lnTo>
                  <a:pt x="5354" y="18001"/>
                </a:lnTo>
                <a:lnTo>
                  <a:pt x="9194" y="12570"/>
                </a:lnTo>
                <a:cubicBezTo>
                  <a:pt x="12197" y="13843"/>
                  <a:pt x="15964" y="13438"/>
                  <a:pt x="18477" y="11349"/>
                </a:cubicBezTo>
                <a:cubicBezTo>
                  <a:pt x="21600" y="8753"/>
                  <a:pt x="21600" y="4544"/>
                  <a:pt x="18477" y="1948"/>
                </a:cubicBezTo>
                <a:cubicBezTo>
                  <a:pt x="16916" y="650"/>
                  <a:pt x="14869" y="0"/>
                  <a:pt x="12823" y="0"/>
                </a:cubicBezTo>
                <a:close/>
                <a:moveTo>
                  <a:pt x="12823" y="755"/>
                </a:moveTo>
                <a:cubicBezTo>
                  <a:pt x="14637" y="755"/>
                  <a:pt x="16452" y="1332"/>
                  <a:pt x="17837" y="2482"/>
                </a:cubicBezTo>
                <a:cubicBezTo>
                  <a:pt x="20605" y="4784"/>
                  <a:pt x="20605" y="8515"/>
                  <a:pt x="17837" y="10817"/>
                </a:cubicBezTo>
                <a:cubicBezTo>
                  <a:pt x="15068" y="13118"/>
                  <a:pt x="10580" y="13118"/>
                  <a:pt x="7811" y="10817"/>
                </a:cubicBezTo>
                <a:cubicBezTo>
                  <a:pt x="5043" y="8515"/>
                  <a:pt x="5043" y="4784"/>
                  <a:pt x="7811" y="2482"/>
                </a:cubicBezTo>
                <a:cubicBezTo>
                  <a:pt x="9195" y="1332"/>
                  <a:pt x="11009" y="755"/>
                  <a:pt x="12823" y="755"/>
                </a:cubicBezTo>
                <a:close/>
              </a:path>
            </a:pathLst>
          </a:custGeom>
          <a:solidFill>
            <a:srgbClr val="797777"/>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1" name="Group 10">
            <a:extLst>
              <a:ext uri="{FF2B5EF4-FFF2-40B4-BE49-F238E27FC236}">
                <a16:creationId xmlns:a16="http://schemas.microsoft.com/office/drawing/2014/main" id="{8FA80A1F-FBD2-D0CE-45E0-CA7087EAB5A9}"/>
              </a:ext>
            </a:extLst>
          </p:cNvPr>
          <p:cNvGrpSpPr/>
          <p:nvPr/>
        </p:nvGrpSpPr>
        <p:grpSpPr>
          <a:xfrm>
            <a:off x="6531829" y="2496742"/>
            <a:ext cx="758115" cy="758115"/>
            <a:chOff x="6531829" y="2496742"/>
            <a:chExt cx="758115" cy="758115"/>
          </a:xfrm>
        </p:grpSpPr>
        <p:sp>
          <p:nvSpPr>
            <p:cNvPr id="51" name="Кружок">
              <a:extLst>
                <a:ext uri="{FF2B5EF4-FFF2-40B4-BE49-F238E27FC236}">
                  <a16:creationId xmlns:a16="http://schemas.microsoft.com/office/drawing/2014/main" id="{439FD6DE-E4D3-7CD3-AEC8-26500236EBCA}"/>
                </a:ext>
              </a:extLst>
            </p:cNvPr>
            <p:cNvSpPr/>
            <p:nvPr/>
          </p:nvSpPr>
          <p:spPr>
            <a:xfrm>
              <a:off x="6531829" y="2496742"/>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9" name="Text Box 3">
              <a:extLst>
                <a:ext uri="{FF2B5EF4-FFF2-40B4-BE49-F238E27FC236}">
                  <a16:creationId xmlns:a16="http://schemas.microsoft.com/office/drawing/2014/main" id="{A07DB2D3-FC7F-8126-B9F7-56625D100DE3}"/>
                </a:ext>
              </a:extLst>
            </p:cNvPr>
            <p:cNvSpPr txBox="1"/>
            <p:nvPr/>
          </p:nvSpPr>
          <p:spPr>
            <a:xfrm>
              <a:off x="6795387" y="2725310"/>
              <a:ext cx="236997" cy="3000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1</a:t>
              </a:r>
              <a:endParaRPr kumimoji="0"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9" name="Фигура">
            <a:extLst>
              <a:ext uri="{FF2B5EF4-FFF2-40B4-BE49-F238E27FC236}">
                <a16:creationId xmlns:a16="http://schemas.microsoft.com/office/drawing/2014/main" id="{A0A1EAEC-39C9-F666-0B74-D358BD8C4FB3}"/>
              </a:ext>
            </a:extLst>
          </p:cNvPr>
          <p:cNvSpPr/>
          <p:nvPr/>
        </p:nvSpPr>
        <p:spPr>
          <a:xfrm>
            <a:off x="6118899" y="4578329"/>
            <a:ext cx="1286930" cy="1604758"/>
          </a:xfrm>
          <a:custGeom>
            <a:avLst/>
            <a:gdLst/>
            <a:ahLst/>
            <a:cxnLst>
              <a:cxn ang="0">
                <a:pos x="wd2" y="hd2"/>
              </a:cxn>
              <a:cxn ang="5400000">
                <a:pos x="wd2" y="hd2"/>
              </a:cxn>
              <a:cxn ang="10800000">
                <a:pos x="wd2" y="hd2"/>
              </a:cxn>
              <a:cxn ang="16200000">
                <a:pos x="wd2" y="hd2"/>
              </a:cxn>
            </a:cxnLst>
            <a:rect l="0" t="0" r="r" b="b"/>
            <a:pathLst>
              <a:path w="20818" h="20968" extrusionOk="0">
                <a:moveTo>
                  <a:pt x="6797" y="0"/>
                </a:moveTo>
                <a:lnTo>
                  <a:pt x="4592" y="3085"/>
                </a:lnTo>
                <a:lnTo>
                  <a:pt x="0" y="3085"/>
                </a:lnTo>
                <a:lnTo>
                  <a:pt x="0" y="3799"/>
                </a:lnTo>
                <a:lnTo>
                  <a:pt x="4542" y="3799"/>
                </a:lnTo>
                <a:lnTo>
                  <a:pt x="8319" y="9145"/>
                </a:lnTo>
                <a:cubicBezTo>
                  <a:pt x="7906" y="9371"/>
                  <a:pt x="7511" y="9629"/>
                  <a:pt x="7145" y="9924"/>
                </a:cubicBezTo>
                <a:cubicBezTo>
                  <a:pt x="4017" y="12451"/>
                  <a:pt x="4017" y="16547"/>
                  <a:pt x="7145" y="19073"/>
                </a:cubicBezTo>
                <a:cubicBezTo>
                  <a:pt x="10273" y="21600"/>
                  <a:pt x="15344" y="21600"/>
                  <a:pt x="18472" y="19073"/>
                </a:cubicBezTo>
                <a:cubicBezTo>
                  <a:pt x="21600" y="16547"/>
                  <a:pt x="21600" y="12451"/>
                  <a:pt x="18472" y="9924"/>
                </a:cubicBezTo>
                <a:cubicBezTo>
                  <a:pt x="16908" y="8661"/>
                  <a:pt x="14858" y="8029"/>
                  <a:pt x="12809" y="8029"/>
                </a:cubicBezTo>
                <a:cubicBezTo>
                  <a:pt x="11538" y="8029"/>
                  <a:pt x="10269" y="8272"/>
                  <a:pt x="9114" y="8758"/>
                </a:cubicBezTo>
                <a:lnTo>
                  <a:pt x="5360" y="3450"/>
                </a:lnTo>
                <a:lnTo>
                  <a:pt x="7568" y="363"/>
                </a:lnTo>
                <a:lnTo>
                  <a:pt x="6797" y="0"/>
                </a:lnTo>
                <a:close/>
                <a:moveTo>
                  <a:pt x="12809" y="8764"/>
                </a:moveTo>
                <a:cubicBezTo>
                  <a:pt x="14626" y="8764"/>
                  <a:pt x="16444" y="9325"/>
                  <a:pt x="17831" y="10444"/>
                </a:cubicBezTo>
                <a:cubicBezTo>
                  <a:pt x="20603" y="12684"/>
                  <a:pt x="20603" y="16316"/>
                  <a:pt x="17831" y="18555"/>
                </a:cubicBezTo>
                <a:cubicBezTo>
                  <a:pt x="15058" y="20795"/>
                  <a:pt x="10562" y="20795"/>
                  <a:pt x="7789" y="18555"/>
                </a:cubicBezTo>
                <a:cubicBezTo>
                  <a:pt x="5016" y="16316"/>
                  <a:pt x="5016" y="12684"/>
                  <a:pt x="7789" y="10444"/>
                </a:cubicBezTo>
                <a:cubicBezTo>
                  <a:pt x="9175" y="9325"/>
                  <a:pt x="10991" y="8764"/>
                  <a:pt x="12809" y="8764"/>
                </a:cubicBezTo>
                <a:close/>
              </a:path>
            </a:pathLst>
          </a:custGeom>
          <a:solidFill>
            <a:srgbClr val="797777"/>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3" name="Group 12">
            <a:extLst>
              <a:ext uri="{FF2B5EF4-FFF2-40B4-BE49-F238E27FC236}">
                <a16:creationId xmlns:a16="http://schemas.microsoft.com/office/drawing/2014/main" id="{BA31CB92-C7CF-ED8B-3058-CA0C33E5F01D}"/>
              </a:ext>
            </a:extLst>
          </p:cNvPr>
          <p:cNvGrpSpPr/>
          <p:nvPr/>
        </p:nvGrpSpPr>
        <p:grpSpPr>
          <a:xfrm>
            <a:off x="6531383" y="5305921"/>
            <a:ext cx="758115" cy="758115"/>
            <a:chOff x="6531383" y="5305921"/>
            <a:chExt cx="758115" cy="758115"/>
          </a:xfrm>
        </p:grpSpPr>
        <p:sp>
          <p:nvSpPr>
            <p:cNvPr id="53" name="Кружок">
              <a:extLst>
                <a:ext uri="{FF2B5EF4-FFF2-40B4-BE49-F238E27FC236}">
                  <a16:creationId xmlns:a16="http://schemas.microsoft.com/office/drawing/2014/main" id="{1C5D4487-26F0-6E00-F3FE-F439158F2AA6}"/>
                </a:ext>
              </a:extLst>
            </p:cNvPr>
            <p:cNvSpPr/>
            <p:nvPr/>
          </p:nvSpPr>
          <p:spPr>
            <a:xfrm>
              <a:off x="6531383" y="5305921"/>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60" name="Text Box 3">
              <a:extLst>
                <a:ext uri="{FF2B5EF4-FFF2-40B4-BE49-F238E27FC236}">
                  <a16:creationId xmlns:a16="http://schemas.microsoft.com/office/drawing/2014/main" id="{0EB163A4-9B32-68A5-ABF1-3DB32635C824}"/>
                </a:ext>
              </a:extLst>
            </p:cNvPr>
            <p:cNvSpPr txBox="1"/>
            <p:nvPr/>
          </p:nvSpPr>
          <p:spPr>
            <a:xfrm>
              <a:off x="6795388" y="5539860"/>
              <a:ext cx="236996" cy="3000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3</a:t>
              </a:r>
              <a:endParaRPr kumimoji="0"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6" name="Фигура">
            <a:extLst>
              <a:ext uri="{FF2B5EF4-FFF2-40B4-BE49-F238E27FC236}">
                <a16:creationId xmlns:a16="http://schemas.microsoft.com/office/drawing/2014/main" id="{E9734DB5-B095-A714-C293-DEF1456283E7}"/>
              </a:ext>
            </a:extLst>
          </p:cNvPr>
          <p:cNvSpPr/>
          <p:nvPr/>
        </p:nvSpPr>
        <p:spPr>
          <a:xfrm>
            <a:off x="6567669" y="3789139"/>
            <a:ext cx="1646869" cy="990312"/>
          </a:xfrm>
          <a:custGeom>
            <a:avLst/>
            <a:gdLst/>
            <a:ahLst/>
            <a:cxnLst>
              <a:cxn ang="0">
                <a:pos x="wd2" y="hd2"/>
              </a:cxn>
              <a:cxn ang="5400000">
                <a:pos x="wd2" y="hd2"/>
              </a:cxn>
              <a:cxn ang="10800000">
                <a:pos x="wd2" y="hd2"/>
              </a:cxn>
              <a:cxn ang="16200000">
                <a:pos x="wd2" y="hd2"/>
              </a:cxn>
            </a:cxnLst>
            <a:rect l="0" t="0" r="r" b="b"/>
            <a:pathLst>
              <a:path w="20984" h="20595" extrusionOk="0">
                <a:moveTo>
                  <a:pt x="14675" y="0"/>
                </a:moveTo>
                <a:cubicBezTo>
                  <a:pt x="13061" y="0"/>
                  <a:pt x="11446" y="1007"/>
                  <a:pt x="10214" y="3017"/>
                </a:cubicBezTo>
                <a:cubicBezTo>
                  <a:pt x="9083" y="4863"/>
                  <a:pt x="8478" y="7236"/>
                  <a:pt x="8385" y="9652"/>
                </a:cubicBezTo>
                <a:lnTo>
                  <a:pt x="2411" y="9652"/>
                </a:lnTo>
                <a:lnTo>
                  <a:pt x="636" y="4641"/>
                </a:lnTo>
                <a:lnTo>
                  <a:pt x="18" y="5216"/>
                </a:lnTo>
                <a:lnTo>
                  <a:pt x="1807" y="10272"/>
                </a:lnTo>
                <a:lnTo>
                  <a:pt x="0" y="15380"/>
                </a:lnTo>
                <a:lnTo>
                  <a:pt x="607" y="15958"/>
                </a:lnTo>
                <a:lnTo>
                  <a:pt x="2416" y="10844"/>
                </a:lnTo>
                <a:lnTo>
                  <a:pt x="8381" y="10844"/>
                </a:lnTo>
                <a:cubicBezTo>
                  <a:pt x="8461" y="13294"/>
                  <a:pt x="9068" y="15707"/>
                  <a:pt x="10214" y="17579"/>
                </a:cubicBezTo>
                <a:cubicBezTo>
                  <a:pt x="12678" y="21600"/>
                  <a:pt x="16672" y="21600"/>
                  <a:pt x="19136" y="17579"/>
                </a:cubicBezTo>
                <a:cubicBezTo>
                  <a:pt x="21600" y="13557"/>
                  <a:pt x="21600" y="7038"/>
                  <a:pt x="19136" y="3017"/>
                </a:cubicBezTo>
                <a:cubicBezTo>
                  <a:pt x="17904" y="1007"/>
                  <a:pt x="16290" y="0"/>
                  <a:pt x="14675" y="0"/>
                </a:cubicBezTo>
                <a:close/>
                <a:moveTo>
                  <a:pt x="14675" y="1170"/>
                </a:moveTo>
                <a:cubicBezTo>
                  <a:pt x="16107" y="1170"/>
                  <a:pt x="17539" y="2063"/>
                  <a:pt x="18631" y="3845"/>
                </a:cubicBezTo>
                <a:cubicBezTo>
                  <a:pt x="20815" y="7410"/>
                  <a:pt x="20815" y="13189"/>
                  <a:pt x="18631" y="16754"/>
                </a:cubicBezTo>
                <a:cubicBezTo>
                  <a:pt x="16447" y="20319"/>
                  <a:pt x="12906" y="20319"/>
                  <a:pt x="10722" y="16754"/>
                </a:cubicBezTo>
                <a:cubicBezTo>
                  <a:pt x="8537" y="13189"/>
                  <a:pt x="8537" y="7410"/>
                  <a:pt x="10722" y="3845"/>
                </a:cubicBezTo>
                <a:cubicBezTo>
                  <a:pt x="11814" y="2063"/>
                  <a:pt x="13244" y="1170"/>
                  <a:pt x="14675" y="1170"/>
                </a:cubicBezTo>
                <a:close/>
              </a:path>
            </a:pathLst>
          </a:custGeom>
          <a:solidFill>
            <a:srgbClr val="B5B5B5"/>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2" name="Group 11">
            <a:extLst>
              <a:ext uri="{FF2B5EF4-FFF2-40B4-BE49-F238E27FC236}">
                <a16:creationId xmlns:a16="http://schemas.microsoft.com/office/drawing/2014/main" id="{1F746251-0719-CDCC-1C13-B9A7552D7CD9}"/>
              </a:ext>
            </a:extLst>
          </p:cNvPr>
          <p:cNvGrpSpPr/>
          <p:nvPr/>
        </p:nvGrpSpPr>
        <p:grpSpPr>
          <a:xfrm>
            <a:off x="7338924" y="3904017"/>
            <a:ext cx="758115" cy="758115"/>
            <a:chOff x="7338924" y="3904017"/>
            <a:chExt cx="758115" cy="758115"/>
          </a:xfrm>
        </p:grpSpPr>
        <p:sp>
          <p:nvSpPr>
            <p:cNvPr id="54" name="Кружок">
              <a:extLst>
                <a:ext uri="{FF2B5EF4-FFF2-40B4-BE49-F238E27FC236}">
                  <a16:creationId xmlns:a16="http://schemas.microsoft.com/office/drawing/2014/main" id="{DCB216C5-481F-9BB4-FDE6-BB2EB2291809}"/>
                </a:ext>
              </a:extLst>
            </p:cNvPr>
            <p:cNvSpPr/>
            <p:nvPr/>
          </p:nvSpPr>
          <p:spPr>
            <a:xfrm>
              <a:off x="7338924" y="3904017"/>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61" name="Text Box 3">
              <a:extLst>
                <a:ext uri="{FF2B5EF4-FFF2-40B4-BE49-F238E27FC236}">
                  <a16:creationId xmlns:a16="http://schemas.microsoft.com/office/drawing/2014/main" id="{4C0A0D1C-79A3-37AA-FE48-5B4127136411}"/>
                </a:ext>
              </a:extLst>
            </p:cNvPr>
            <p:cNvSpPr txBox="1"/>
            <p:nvPr/>
          </p:nvSpPr>
          <p:spPr>
            <a:xfrm>
              <a:off x="7534210" y="4133805"/>
              <a:ext cx="367544" cy="3000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2</a:t>
              </a:r>
              <a:endParaRPr kumimoji="0" sz="1700" b="1" i="0" u="none" strike="noStrike" kern="0" cap="all" spc="0" normalizeH="0" baseline="0" noProof="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77" name="cups a coffee">
            <a:extLst>
              <a:ext uri="{FF2B5EF4-FFF2-40B4-BE49-F238E27FC236}">
                <a16:creationId xmlns:a16="http://schemas.microsoft.com/office/drawing/2014/main" id="{F4E28051-FAD8-8177-AE19-EC6DD3EDC57F}"/>
              </a:ext>
            </a:extLst>
          </p:cNvPr>
          <p:cNvSpPr txBox="1"/>
          <p:nvPr/>
        </p:nvSpPr>
        <p:spPr>
          <a:xfrm>
            <a:off x="7676459" y="5344723"/>
            <a:ext cx="2785083" cy="63863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a:solidFill>
                  <a:prstClr val="black"/>
                </a:solidFill>
                <a:latin typeface="Roboto" panose="02000000000000000000" pitchFamily="2" charset="0"/>
                <a:ea typeface="Roboto" panose="02000000000000000000" pitchFamily="2" charset="0"/>
                <a:cs typeface="Roboto" panose="02000000000000000000" pitchFamily="2" charset="0"/>
              </a:rPr>
              <a:t>Focus Areas</a:t>
            </a:r>
            <a:endParaRPr kumimoji="0" lang="en-IN"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Boost individual productivity.</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Optimize business operations.</a:t>
            </a:r>
          </a:p>
        </p:txBody>
      </p:sp>
      <p:sp>
        <p:nvSpPr>
          <p:cNvPr id="78" name="cups a coffee">
            <a:extLst>
              <a:ext uri="{FF2B5EF4-FFF2-40B4-BE49-F238E27FC236}">
                <a16:creationId xmlns:a16="http://schemas.microsoft.com/office/drawing/2014/main" id="{084D7F20-9A67-0819-CCF4-9C1D9DB6C5BA}"/>
              </a:ext>
            </a:extLst>
          </p:cNvPr>
          <p:cNvSpPr txBox="1"/>
          <p:nvPr/>
        </p:nvSpPr>
        <p:spPr>
          <a:xfrm>
            <a:off x="1016414" y="3661881"/>
            <a:ext cx="2948796" cy="94384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a:solidFill>
                  <a:prstClr val="black"/>
                </a:solidFill>
                <a:latin typeface="Roboto" panose="02000000000000000000" pitchFamily="2" charset="0"/>
                <a:ea typeface="Roboto" panose="02000000000000000000" pitchFamily="2" charset="0"/>
                <a:cs typeface="Roboto" panose="02000000000000000000" pitchFamily="2" charset="0"/>
              </a:rPr>
              <a:t>Governance, Processes &amp; Metrics</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Ensure compliance with AI governance.</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Address risks related to privacy, ethics, and security.</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Monitor AI implementation for effectiveness. </a:t>
            </a:r>
            <a:endParaRPr kumimoji="0" lang="en-IN"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sp>
        <p:nvSpPr>
          <p:cNvPr id="80" name="cups a coffee">
            <a:extLst>
              <a:ext uri="{FF2B5EF4-FFF2-40B4-BE49-F238E27FC236}">
                <a16:creationId xmlns:a16="http://schemas.microsoft.com/office/drawing/2014/main" id="{E4ED7A30-C9C8-76B6-4F64-838687B3E9A6}"/>
              </a:ext>
            </a:extLst>
          </p:cNvPr>
          <p:cNvSpPr txBox="1"/>
          <p:nvPr/>
        </p:nvSpPr>
        <p:spPr>
          <a:xfrm>
            <a:off x="7801277" y="318960"/>
            <a:ext cx="2388304" cy="24109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t>
            </a:r>
          </a:p>
        </p:txBody>
      </p:sp>
      <p:sp>
        <p:nvSpPr>
          <p:cNvPr id="81" name="cups a coffee">
            <a:extLst>
              <a:ext uri="{FF2B5EF4-FFF2-40B4-BE49-F238E27FC236}">
                <a16:creationId xmlns:a16="http://schemas.microsoft.com/office/drawing/2014/main" id="{350027E2-FC9F-9934-59A0-AB557CBA94AE}"/>
              </a:ext>
            </a:extLst>
          </p:cNvPr>
          <p:cNvSpPr txBox="1"/>
          <p:nvPr/>
        </p:nvSpPr>
        <p:spPr>
          <a:xfrm>
            <a:off x="1926695" y="5110396"/>
            <a:ext cx="3175967" cy="80534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a:solidFill>
                  <a:prstClr val="black"/>
                </a:solidFill>
                <a:latin typeface="Roboto" panose="02000000000000000000" pitchFamily="2" charset="0"/>
                <a:ea typeface="Roboto" panose="02000000000000000000" pitchFamily="2" charset="0"/>
                <a:cs typeface="Roboto" panose="02000000000000000000" pitchFamily="2" charset="0"/>
              </a:rPr>
              <a:t>Activities</a:t>
            </a:r>
            <a:endPar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Implement AI-driven solutions.</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Build organization-wide AI capabilities and skills.</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Facilitate knowledge sharing and training.</a:t>
            </a:r>
          </a:p>
        </p:txBody>
      </p:sp>
      <p:grpSp>
        <p:nvGrpSpPr>
          <p:cNvPr id="2" name="Group 1">
            <a:extLst>
              <a:ext uri="{FF2B5EF4-FFF2-40B4-BE49-F238E27FC236}">
                <a16:creationId xmlns:a16="http://schemas.microsoft.com/office/drawing/2014/main" id="{06E4CD2C-3891-ACBF-046C-55154AA0C436}"/>
              </a:ext>
            </a:extLst>
          </p:cNvPr>
          <p:cNvGrpSpPr/>
          <p:nvPr/>
        </p:nvGrpSpPr>
        <p:grpSpPr>
          <a:xfrm>
            <a:off x="-2" y="2195"/>
            <a:ext cx="11709401" cy="1547205"/>
            <a:chOff x="-2" y="2195"/>
            <a:chExt cx="11709401" cy="1547205"/>
          </a:xfrm>
        </p:grpSpPr>
        <p:sp>
          <p:nvSpPr>
            <p:cNvPr id="84" name="Rectangle: Single Corner Rounded 21">
              <a:extLst>
                <a:ext uri="{FF2B5EF4-FFF2-40B4-BE49-F238E27FC236}">
                  <a16:creationId xmlns:a16="http://schemas.microsoft.com/office/drawing/2014/main" id="{B5EE408D-2904-AD31-140F-163C05ED47D4}"/>
                </a:ext>
              </a:extLst>
            </p:cNvPr>
            <p:cNvSpPr/>
            <p:nvPr/>
          </p:nvSpPr>
          <p:spPr>
            <a:xfrm rot="5400000">
              <a:off x="5081096" y="-5078903"/>
              <a:ext cx="1547205" cy="11709401"/>
            </a:xfrm>
            <a:prstGeom prst="round1Rect">
              <a:avLst>
                <a:gd name="adj" fmla="val 23234"/>
              </a:avLst>
            </a:prstGeom>
            <a:gradFill flip="none" rotWithShape="1">
              <a:gsLst>
                <a:gs pos="69000">
                  <a:srgbClr val="74BFAB"/>
                </a:gs>
                <a:gs pos="0">
                  <a:srgbClr val="369ABA"/>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2" name="moving straight is what we do">
              <a:extLst>
                <a:ext uri="{FF2B5EF4-FFF2-40B4-BE49-F238E27FC236}">
                  <a16:creationId xmlns:a16="http://schemas.microsoft.com/office/drawing/2014/main" id="{BC303C1A-CC2B-F494-D918-C51D9228ABFA}"/>
                </a:ext>
              </a:extLst>
            </p:cNvPr>
            <p:cNvSpPr txBox="1"/>
            <p:nvPr/>
          </p:nvSpPr>
          <p:spPr>
            <a:xfrm>
              <a:off x="999437" y="512625"/>
              <a:ext cx="505264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Center of Excellence (AI CoE)</a:t>
              </a:r>
            </a:p>
          </p:txBody>
        </p:sp>
      </p:grpSp>
      <p:grpSp>
        <p:nvGrpSpPr>
          <p:cNvPr id="3" name="Group 2">
            <a:extLst>
              <a:ext uri="{FF2B5EF4-FFF2-40B4-BE49-F238E27FC236}">
                <a16:creationId xmlns:a16="http://schemas.microsoft.com/office/drawing/2014/main" id="{B53B9E37-FAAE-8F2F-8DF7-35F6919A2F9D}"/>
              </a:ext>
            </a:extLst>
          </p:cNvPr>
          <p:cNvGrpSpPr/>
          <p:nvPr/>
        </p:nvGrpSpPr>
        <p:grpSpPr>
          <a:xfrm>
            <a:off x="5550786" y="3810891"/>
            <a:ext cx="1090458" cy="944365"/>
            <a:chOff x="5550786" y="3810891"/>
            <a:chExt cx="1090458" cy="944365"/>
          </a:xfrm>
        </p:grpSpPr>
        <p:sp>
          <p:nvSpPr>
            <p:cNvPr id="41" name="Многоугольник">
              <a:extLst>
                <a:ext uri="{FF2B5EF4-FFF2-40B4-BE49-F238E27FC236}">
                  <a16:creationId xmlns:a16="http://schemas.microsoft.com/office/drawing/2014/main" id="{3CB67EDA-46DA-8A98-C94B-17583C7AE7B6}"/>
                </a:ext>
              </a:extLst>
            </p:cNvPr>
            <p:cNvSpPr/>
            <p:nvPr/>
          </p:nvSpPr>
          <p:spPr>
            <a:xfrm rot="5400000">
              <a:off x="5623832" y="3737845"/>
              <a:ext cx="944365" cy="10904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369ABA"/>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90" name="cups a coffee">
              <a:extLst>
                <a:ext uri="{FF2B5EF4-FFF2-40B4-BE49-F238E27FC236}">
                  <a16:creationId xmlns:a16="http://schemas.microsoft.com/office/drawing/2014/main" id="{17BEFE9B-1E58-7DB7-D8F5-67A1006D1943}"/>
                </a:ext>
              </a:extLst>
            </p:cNvPr>
            <p:cNvSpPr txBox="1"/>
            <p:nvPr/>
          </p:nvSpPr>
          <p:spPr>
            <a:xfrm>
              <a:off x="5645912" y="4162373"/>
              <a:ext cx="897255" cy="28212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ctr" defTabSz="457200" rtl="0" eaLnBrk="1" fontAlgn="auto" latinLnBrk="0" hangingPunct="1">
                <a:lnSpc>
                  <a:spcPts val="1420"/>
                </a:lnSpc>
                <a:spcBef>
                  <a:spcPts val="0"/>
                </a:spcBef>
                <a:spcAft>
                  <a:spcPts val="0"/>
                </a:spcAft>
                <a:buClrTx/>
                <a:buSzTx/>
                <a:buFontTx/>
                <a:buNone/>
                <a:tabLst/>
                <a:defRPr/>
              </a:pPr>
              <a:r>
                <a:rPr kumimoji="0" lang="en-IN" sz="1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a:t>
              </a:r>
              <a:r>
                <a:rPr kumimoji="0" lang="en-IN" sz="1400" b="1" i="0" u="none" strike="noStrike" kern="1200" cap="none" spc="0" normalizeH="0" baseline="0" noProof="0" err="1">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CoE</a:t>
              </a:r>
              <a:endParaRPr kumimoji="0" lang="en-IN" sz="1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6" name="cups a coffee">
            <a:extLst>
              <a:ext uri="{FF2B5EF4-FFF2-40B4-BE49-F238E27FC236}">
                <a16:creationId xmlns:a16="http://schemas.microsoft.com/office/drawing/2014/main" id="{37F3D362-D92F-38D7-64FD-9B7543B65789}"/>
              </a:ext>
            </a:extLst>
          </p:cNvPr>
          <p:cNvSpPr txBox="1"/>
          <p:nvPr/>
        </p:nvSpPr>
        <p:spPr>
          <a:xfrm>
            <a:off x="1516328" y="2264238"/>
            <a:ext cx="3083605" cy="113550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a:solidFill>
                  <a:prstClr val="black"/>
                </a:solidFill>
                <a:latin typeface="Roboto" panose="02000000000000000000" pitchFamily="2" charset="0"/>
                <a:ea typeface="Roboto" panose="02000000000000000000" pitchFamily="2" charset="0"/>
                <a:cs typeface="Roboto" panose="02000000000000000000" pitchFamily="2" charset="0"/>
              </a:rPr>
              <a:t>Innovation and Research</a:t>
            </a:r>
            <a:endPar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Foster a culture of continuous AI innovation.</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Support research into emerging AI technologies.</a:t>
            </a:r>
          </a:p>
          <a:p>
            <a:pPr marL="171450" lvl="0" indent="-171450">
              <a:lnSpc>
                <a:spcPts val="1280"/>
              </a:lnSpc>
              <a:buFont typeface="Arial" panose="020B0604020202020204" pitchFamily="34" charset="0"/>
              <a:buChar char="•"/>
            </a:pPr>
            <a:r>
              <a:rPr lang="en-US" sz="900" cap="none" spc="0">
                <a:solidFill>
                  <a:prstClr val="black"/>
                </a:solidFill>
                <a:latin typeface="Roboto" panose="02000000000000000000" pitchFamily="2" charset="0"/>
                <a:ea typeface="Roboto" panose="02000000000000000000" pitchFamily="2" charset="0"/>
                <a:cs typeface="Roboto" panose="02000000000000000000" pitchFamily="2" charset="0"/>
              </a:rPr>
              <a:t>Encourage experimentation and prototyping of new AI solutions.</a:t>
            </a:r>
          </a:p>
          <a:p>
            <a:pPr algn="r">
              <a:lnSpc>
                <a:spcPts val="1280"/>
              </a:lnSpc>
            </a:pPr>
            <a:r>
              <a:rPr lang="en-IN" sz="900" cap="none" spc="0">
                <a:latin typeface="Century Gothic" panose="020B0502020202020204" pitchFamily="34" charset="0"/>
              </a:rPr>
              <a:t>.</a:t>
            </a:r>
          </a:p>
        </p:txBody>
      </p:sp>
    </p:spTree>
    <p:extLst>
      <p:ext uri="{BB962C8B-B14F-4D97-AF65-F5344CB8AC3E}">
        <p14:creationId xmlns:p14="http://schemas.microsoft.com/office/powerpoint/2010/main" val="265030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0" presetClass="path" presetSubtype="0" accel="50000" decel="50000" fill="hold" nodeType="withEffect">
                                  <p:stCondLst>
                                    <p:cond delay="0"/>
                                  </p:stCondLst>
                                  <p:childTnLst>
                                    <p:animMotion origin="layout" path="M -0.04597 -0.08657 L 1.66667E-6 -2.96296E-6 " pathEditMode="relative" rAng="0" ptsTypes="AA">
                                      <p:cBhvr>
                                        <p:cTn id="9" dur="2000" fill="hold"/>
                                        <p:tgtEl>
                                          <p:spTgt spid="2"/>
                                        </p:tgtEl>
                                        <p:attrNameLst>
                                          <p:attrName>ppt_x</p:attrName>
                                          <p:attrName>ppt_y</p:attrName>
                                        </p:attrNameLst>
                                      </p:cBhvr>
                                      <p:rCtr x="2292" y="4329"/>
                                    </p:animMotion>
                                  </p:childTnLst>
                                </p:cTn>
                              </p:par>
                              <p:par>
                                <p:cTn id="10" presetID="10" presetClass="entr" presetSubtype="0"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2000"/>
                                        <p:tgtEl>
                                          <p:spTgt spid="85"/>
                                        </p:tgtEl>
                                      </p:cBhvr>
                                    </p:animEffect>
                                  </p:childTnLst>
                                </p:cTn>
                              </p:par>
                              <p:par>
                                <p:cTn id="13" presetID="2" presetClass="entr" presetSubtype="8" decel="50000" fill="hold" grpId="1" nodeType="withEffect">
                                  <p:stCondLst>
                                    <p:cond delay="0"/>
                                  </p:stCondLst>
                                  <p:childTnLst>
                                    <p:set>
                                      <p:cBhvr>
                                        <p:cTn id="14" dur="1" fill="hold">
                                          <p:stCondLst>
                                            <p:cond delay="0"/>
                                          </p:stCondLst>
                                        </p:cTn>
                                        <p:tgtEl>
                                          <p:spTgt spid="85"/>
                                        </p:tgtEl>
                                        <p:attrNameLst>
                                          <p:attrName>style.visibility</p:attrName>
                                        </p:attrNameLst>
                                      </p:cBhvr>
                                      <p:to>
                                        <p:strVal val="visible"/>
                                      </p:to>
                                    </p:set>
                                    <p:anim calcmode="lin" valueType="num">
                                      <p:cBhvr additive="base">
                                        <p:cTn id="15" dur="7000" fill="hold"/>
                                        <p:tgtEl>
                                          <p:spTgt spid="85"/>
                                        </p:tgtEl>
                                        <p:attrNameLst>
                                          <p:attrName>ppt_x</p:attrName>
                                        </p:attrNameLst>
                                      </p:cBhvr>
                                      <p:tavLst>
                                        <p:tav tm="0">
                                          <p:val>
                                            <p:strVal val="0-#ppt_w/2"/>
                                          </p:val>
                                        </p:tav>
                                        <p:tav tm="100000">
                                          <p:val>
                                            <p:strVal val="#ppt_x"/>
                                          </p:val>
                                        </p:tav>
                                      </p:tavLst>
                                    </p:anim>
                                    <p:anim calcmode="lin" valueType="num">
                                      <p:cBhvr additive="base">
                                        <p:cTn id="16" dur="7000" fill="hold"/>
                                        <p:tgtEl>
                                          <p:spTgt spid="85"/>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par>
                                <p:cTn id="20" presetID="6" presetClass="entr" presetSubtype="32"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circle(out)">
                                      <p:cBhvr>
                                        <p:cTn id="22" dur="2000"/>
                                        <p:tgtEl>
                                          <p:spTgt spid="45"/>
                                        </p:tgtEl>
                                      </p:cBhvr>
                                    </p:animEffect>
                                  </p:childTnLst>
                                </p:cTn>
                              </p:par>
                              <p:par>
                                <p:cTn id="23" presetID="0" presetClass="path" presetSubtype="0" accel="50000" decel="50000" fill="hold" grpId="1" nodeType="withEffect">
                                  <p:stCondLst>
                                    <p:cond delay="0"/>
                                  </p:stCondLst>
                                  <p:childTnLst>
                                    <p:animMotion origin="layout" path="M -0.05469 0.15764 L 2.08333E-6 -2.96296E-6 " pathEditMode="relative" rAng="0" ptsTypes="AA">
                                      <p:cBhvr>
                                        <p:cTn id="24" dur="2000" fill="hold"/>
                                        <p:tgtEl>
                                          <p:spTgt spid="45"/>
                                        </p:tgtEl>
                                        <p:attrNameLst>
                                          <p:attrName>ppt_x</p:attrName>
                                          <p:attrName>ppt_y</p:attrName>
                                        </p:attrNameLst>
                                      </p:cBhvr>
                                      <p:rCtr x="2747" y="-7963"/>
                                    </p:animMotion>
                                  </p:childTnLst>
                                </p:cTn>
                              </p:par>
                              <p:par>
                                <p:cTn id="25" presetID="23" presetClass="entr" presetSubtype="16" fill="hold" nodeType="withEffect">
                                  <p:stCondLst>
                                    <p:cond delay="10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childTnLst>
                                </p:cTn>
                              </p:par>
                              <p:par>
                                <p:cTn id="29" presetID="12" presetClass="entr" presetSubtype="8" fill="hold" grpId="0" nodeType="withEffect">
                                  <p:stCondLst>
                                    <p:cond delay="100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1000"/>
                                        <p:tgtEl>
                                          <p:spTgt spid="75"/>
                                        </p:tgtEl>
                                        <p:attrNameLst>
                                          <p:attrName>ppt_x</p:attrName>
                                        </p:attrNameLst>
                                      </p:cBhvr>
                                      <p:tavLst>
                                        <p:tav tm="0">
                                          <p:val>
                                            <p:strVal val="#ppt_x-#ppt_w*1.125000"/>
                                          </p:val>
                                        </p:tav>
                                        <p:tav tm="100000">
                                          <p:val>
                                            <p:strVal val="#ppt_x"/>
                                          </p:val>
                                        </p:tav>
                                      </p:tavLst>
                                    </p:anim>
                                    <p:animEffect transition="in" filter="wipe(right)">
                                      <p:cBhvr>
                                        <p:cTn id="32" dur="1000"/>
                                        <p:tgtEl>
                                          <p:spTgt spid="75"/>
                                        </p:tgtEl>
                                      </p:cBhvr>
                                    </p:animEffect>
                                  </p:childTnLst>
                                </p:cTn>
                              </p:par>
                              <p:par>
                                <p:cTn id="33" presetID="6" presetClass="entr" presetSubtype="32" fill="hold" grpId="0" nodeType="withEffect">
                                  <p:stCondLst>
                                    <p:cond delay="1000"/>
                                  </p:stCondLst>
                                  <p:childTnLst>
                                    <p:set>
                                      <p:cBhvr>
                                        <p:cTn id="34" dur="1" fill="hold">
                                          <p:stCondLst>
                                            <p:cond delay="0"/>
                                          </p:stCondLst>
                                        </p:cTn>
                                        <p:tgtEl>
                                          <p:spTgt spid="46"/>
                                        </p:tgtEl>
                                        <p:attrNameLst>
                                          <p:attrName>style.visibility</p:attrName>
                                        </p:attrNameLst>
                                      </p:cBhvr>
                                      <p:to>
                                        <p:strVal val="visible"/>
                                      </p:to>
                                    </p:set>
                                    <p:animEffect transition="in" filter="circle(out)">
                                      <p:cBhvr>
                                        <p:cTn id="35" dur="2000"/>
                                        <p:tgtEl>
                                          <p:spTgt spid="46"/>
                                        </p:tgtEl>
                                      </p:cBhvr>
                                    </p:animEffect>
                                  </p:childTnLst>
                                </p:cTn>
                              </p:par>
                              <p:par>
                                <p:cTn id="36" presetID="0" presetClass="path" presetSubtype="0" accel="50000" decel="50000" fill="hold" grpId="1" nodeType="withEffect">
                                  <p:stCondLst>
                                    <p:cond delay="1000"/>
                                  </p:stCondLst>
                                  <p:childTnLst>
                                    <p:animMotion origin="layout" path="M -0.10625 -0.00255 L 0.00026 -0.00139 " pathEditMode="relative" rAng="0" ptsTypes="AA">
                                      <p:cBhvr>
                                        <p:cTn id="37" dur="2000" fill="hold"/>
                                        <p:tgtEl>
                                          <p:spTgt spid="46"/>
                                        </p:tgtEl>
                                        <p:attrNameLst>
                                          <p:attrName>ppt_x</p:attrName>
                                          <p:attrName>ppt_y</p:attrName>
                                        </p:attrNameLst>
                                      </p:cBhvr>
                                      <p:rCtr x="5326" y="46"/>
                                    </p:animMotion>
                                  </p:childTnLst>
                                </p:cTn>
                              </p:par>
                              <p:par>
                                <p:cTn id="38" presetID="23" presetClass="entr" presetSubtype="16" fill="hold" nodeType="withEffect">
                                  <p:stCondLst>
                                    <p:cond delay="20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childTnLst>
                                </p:cTn>
                              </p:par>
                              <p:par>
                                <p:cTn id="42" presetID="12" presetClass="entr" presetSubtype="8" fill="hold" grpId="0" nodeType="withEffect">
                                  <p:stCondLst>
                                    <p:cond delay="2000"/>
                                  </p:stCondLst>
                                  <p:childTnLst>
                                    <p:set>
                                      <p:cBhvr>
                                        <p:cTn id="43" dur="1" fill="hold">
                                          <p:stCondLst>
                                            <p:cond delay="0"/>
                                          </p:stCondLst>
                                        </p:cTn>
                                        <p:tgtEl>
                                          <p:spTgt spid="76"/>
                                        </p:tgtEl>
                                        <p:attrNameLst>
                                          <p:attrName>style.visibility</p:attrName>
                                        </p:attrNameLst>
                                      </p:cBhvr>
                                      <p:to>
                                        <p:strVal val="visible"/>
                                      </p:to>
                                    </p:set>
                                    <p:anim calcmode="lin" valueType="num">
                                      <p:cBhvr additive="base">
                                        <p:cTn id="44" dur="1000"/>
                                        <p:tgtEl>
                                          <p:spTgt spid="76"/>
                                        </p:tgtEl>
                                        <p:attrNameLst>
                                          <p:attrName>ppt_x</p:attrName>
                                        </p:attrNameLst>
                                      </p:cBhvr>
                                      <p:tavLst>
                                        <p:tav tm="0">
                                          <p:val>
                                            <p:strVal val="#ppt_x-#ppt_w*1.125000"/>
                                          </p:val>
                                        </p:tav>
                                        <p:tav tm="100000">
                                          <p:val>
                                            <p:strVal val="#ppt_x"/>
                                          </p:val>
                                        </p:tav>
                                      </p:tavLst>
                                    </p:anim>
                                    <p:animEffect transition="in" filter="wipe(right)">
                                      <p:cBhvr>
                                        <p:cTn id="45" dur="1000"/>
                                        <p:tgtEl>
                                          <p:spTgt spid="76"/>
                                        </p:tgtEl>
                                      </p:cBhvr>
                                    </p:animEffect>
                                  </p:childTnLst>
                                </p:cTn>
                              </p:par>
                              <p:par>
                                <p:cTn id="46" presetID="6" presetClass="entr" presetSubtype="32" fill="hold" grpId="0" nodeType="withEffect">
                                  <p:stCondLst>
                                    <p:cond delay="2000"/>
                                  </p:stCondLst>
                                  <p:childTnLst>
                                    <p:set>
                                      <p:cBhvr>
                                        <p:cTn id="47" dur="1" fill="hold">
                                          <p:stCondLst>
                                            <p:cond delay="0"/>
                                          </p:stCondLst>
                                        </p:cTn>
                                        <p:tgtEl>
                                          <p:spTgt spid="49"/>
                                        </p:tgtEl>
                                        <p:attrNameLst>
                                          <p:attrName>style.visibility</p:attrName>
                                        </p:attrNameLst>
                                      </p:cBhvr>
                                      <p:to>
                                        <p:strVal val="visible"/>
                                      </p:to>
                                    </p:set>
                                    <p:animEffect transition="in" filter="circle(out)">
                                      <p:cBhvr>
                                        <p:cTn id="48" dur="2000"/>
                                        <p:tgtEl>
                                          <p:spTgt spid="49"/>
                                        </p:tgtEl>
                                      </p:cBhvr>
                                    </p:animEffect>
                                  </p:childTnLst>
                                </p:cTn>
                              </p:par>
                              <p:par>
                                <p:cTn id="49" presetID="0" presetClass="path" presetSubtype="0" accel="50000" decel="50000" fill="hold" grpId="1" nodeType="withEffect">
                                  <p:stCondLst>
                                    <p:cond delay="2000"/>
                                  </p:stCondLst>
                                  <p:childTnLst>
                                    <p:animMotion origin="layout" path="M -0.05404 -0.16227 L 2.08333E-6 2.96296E-6 " pathEditMode="relative" rAng="0" ptsTypes="AA">
                                      <p:cBhvr>
                                        <p:cTn id="50" dur="2000" fill="hold"/>
                                        <p:tgtEl>
                                          <p:spTgt spid="49"/>
                                        </p:tgtEl>
                                        <p:attrNameLst>
                                          <p:attrName>ppt_x</p:attrName>
                                          <p:attrName>ppt_y</p:attrName>
                                        </p:attrNameLst>
                                      </p:cBhvr>
                                      <p:rCtr x="2721" y="8241"/>
                                    </p:animMotion>
                                  </p:childTnLst>
                                </p:cTn>
                              </p:par>
                              <p:par>
                                <p:cTn id="51" presetID="23" presetClass="entr" presetSubtype="16" fill="hold" nodeType="withEffect">
                                  <p:stCondLst>
                                    <p:cond delay="3000"/>
                                  </p:stCondLst>
                                  <p:childTnLst>
                                    <p:set>
                                      <p:cBhvr>
                                        <p:cTn id="52" dur="1" fill="hold">
                                          <p:stCondLst>
                                            <p:cond delay="0"/>
                                          </p:stCondLst>
                                        </p:cTn>
                                        <p:tgtEl>
                                          <p:spTgt spid="13"/>
                                        </p:tgtEl>
                                        <p:attrNameLst>
                                          <p:attrName>style.visibility</p:attrName>
                                        </p:attrNameLst>
                                      </p:cBhvr>
                                      <p:to>
                                        <p:strVal val="visible"/>
                                      </p:to>
                                    </p:set>
                                    <p:anim calcmode="lin" valueType="num">
                                      <p:cBhvr>
                                        <p:cTn id="53" dur="1000" fill="hold"/>
                                        <p:tgtEl>
                                          <p:spTgt spid="13"/>
                                        </p:tgtEl>
                                        <p:attrNameLst>
                                          <p:attrName>ppt_w</p:attrName>
                                        </p:attrNameLst>
                                      </p:cBhvr>
                                      <p:tavLst>
                                        <p:tav tm="0">
                                          <p:val>
                                            <p:fltVal val="0"/>
                                          </p:val>
                                        </p:tav>
                                        <p:tav tm="100000">
                                          <p:val>
                                            <p:strVal val="#ppt_w"/>
                                          </p:val>
                                        </p:tav>
                                      </p:tavLst>
                                    </p:anim>
                                    <p:anim calcmode="lin" valueType="num">
                                      <p:cBhvr>
                                        <p:cTn id="54" dur="1000" fill="hold"/>
                                        <p:tgtEl>
                                          <p:spTgt spid="13"/>
                                        </p:tgtEl>
                                        <p:attrNameLst>
                                          <p:attrName>ppt_h</p:attrName>
                                        </p:attrNameLst>
                                      </p:cBhvr>
                                      <p:tavLst>
                                        <p:tav tm="0">
                                          <p:val>
                                            <p:fltVal val="0"/>
                                          </p:val>
                                        </p:tav>
                                        <p:tav tm="100000">
                                          <p:val>
                                            <p:strVal val="#ppt_h"/>
                                          </p:val>
                                        </p:tav>
                                      </p:tavLst>
                                    </p:anim>
                                  </p:childTnLst>
                                </p:cTn>
                              </p:par>
                              <p:par>
                                <p:cTn id="55" presetID="12" presetClass="entr" presetSubtype="8" fill="hold" grpId="0" nodeType="withEffect">
                                  <p:stCondLst>
                                    <p:cond delay="3000"/>
                                  </p:stCondLst>
                                  <p:childTnLst>
                                    <p:set>
                                      <p:cBhvr>
                                        <p:cTn id="56" dur="1" fill="hold">
                                          <p:stCondLst>
                                            <p:cond delay="0"/>
                                          </p:stCondLst>
                                        </p:cTn>
                                        <p:tgtEl>
                                          <p:spTgt spid="77"/>
                                        </p:tgtEl>
                                        <p:attrNameLst>
                                          <p:attrName>style.visibility</p:attrName>
                                        </p:attrNameLst>
                                      </p:cBhvr>
                                      <p:to>
                                        <p:strVal val="visible"/>
                                      </p:to>
                                    </p:set>
                                    <p:anim calcmode="lin" valueType="num">
                                      <p:cBhvr additive="base">
                                        <p:cTn id="57" dur="1000"/>
                                        <p:tgtEl>
                                          <p:spTgt spid="77"/>
                                        </p:tgtEl>
                                        <p:attrNameLst>
                                          <p:attrName>ppt_x</p:attrName>
                                        </p:attrNameLst>
                                      </p:cBhvr>
                                      <p:tavLst>
                                        <p:tav tm="0">
                                          <p:val>
                                            <p:strVal val="#ppt_x-#ppt_w*1.125000"/>
                                          </p:val>
                                        </p:tav>
                                        <p:tav tm="100000">
                                          <p:val>
                                            <p:strVal val="#ppt_x"/>
                                          </p:val>
                                        </p:tav>
                                      </p:tavLst>
                                    </p:anim>
                                    <p:animEffect transition="in" filter="wipe(right)">
                                      <p:cBhvr>
                                        <p:cTn id="58" dur="1000"/>
                                        <p:tgtEl>
                                          <p:spTgt spid="77"/>
                                        </p:tgtEl>
                                      </p:cBhvr>
                                    </p:animEffect>
                                  </p:childTnLst>
                                </p:cTn>
                              </p:par>
                              <p:par>
                                <p:cTn id="59" presetID="6" presetClass="entr" presetSubtype="32" fill="hold" grpId="0" nodeType="withEffect">
                                  <p:stCondLst>
                                    <p:cond delay="3000"/>
                                  </p:stCondLst>
                                  <p:childTnLst>
                                    <p:set>
                                      <p:cBhvr>
                                        <p:cTn id="60" dur="1" fill="hold">
                                          <p:stCondLst>
                                            <p:cond delay="0"/>
                                          </p:stCondLst>
                                        </p:cTn>
                                        <p:tgtEl>
                                          <p:spTgt spid="48"/>
                                        </p:tgtEl>
                                        <p:attrNameLst>
                                          <p:attrName>style.visibility</p:attrName>
                                        </p:attrNameLst>
                                      </p:cBhvr>
                                      <p:to>
                                        <p:strVal val="visible"/>
                                      </p:to>
                                    </p:set>
                                    <p:animEffect transition="in" filter="circle(out)">
                                      <p:cBhvr>
                                        <p:cTn id="61" dur="2000"/>
                                        <p:tgtEl>
                                          <p:spTgt spid="48"/>
                                        </p:tgtEl>
                                      </p:cBhvr>
                                    </p:animEffect>
                                  </p:childTnLst>
                                </p:cTn>
                              </p:par>
                              <p:par>
                                <p:cTn id="62" presetID="0" presetClass="path" presetSubtype="0" accel="50000" decel="50000" fill="hold" grpId="1" nodeType="withEffect">
                                  <p:stCondLst>
                                    <p:cond delay="3000"/>
                                  </p:stCondLst>
                                  <p:childTnLst>
                                    <p:animMotion origin="layout" path="M 0.05469 -0.15972 L -1.45833E-6 -8.84709E-17 " pathEditMode="relative" rAng="0" ptsTypes="AA">
                                      <p:cBhvr>
                                        <p:cTn id="63" dur="2000" fill="hold"/>
                                        <p:tgtEl>
                                          <p:spTgt spid="48"/>
                                        </p:tgtEl>
                                        <p:attrNameLst>
                                          <p:attrName>ppt_x</p:attrName>
                                          <p:attrName>ppt_y</p:attrName>
                                        </p:attrNameLst>
                                      </p:cBhvr>
                                      <p:rCtr x="-2760" y="8171"/>
                                    </p:animMotion>
                                  </p:childTnLst>
                                </p:cTn>
                              </p:par>
                              <p:par>
                                <p:cTn id="64" presetID="23" presetClass="entr" presetSubtype="16" fill="hold" nodeType="withEffect">
                                  <p:stCondLst>
                                    <p:cond delay="40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1000" fill="hold"/>
                                        <p:tgtEl>
                                          <p:spTgt spid="14"/>
                                        </p:tgtEl>
                                        <p:attrNameLst>
                                          <p:attrName>ppt_w</p:attrName>
                                        </p:attrNameLst>
                                      </p:cBhvr>
                                      <p:tavLst>
                                        <p:tav tm="0">
                                          <p:val>
                                            <p:fltVal val="0"/>
                                          </p:val>
                                        </p:tav>
                                        <p:tav tm="100000">
                                          <p:val>
                                            <p:strVal val="#ppt_w"/>
                                          </p:val>
                                        </p:tav>
                                      </p:tavLst>
                                    </p:anim>
                                    <p:anim calcmode="lin" valueType="num">
                                      <p:cBhvr>
                                        <p:cTn id="67" dur="1000" fill="hold"/>
                                        <p:tgtEl>
                                          <p:spTgt spid="14"/>
                                        </p:tgtEl>
                                        <p:attrNameLst>
                                          <p:attrName>ppt_h</p:attrName>
                                        </p:attrNameLst>
                                      </p:cBhvr>
                                      <p:tavLst>
                                        <p:tav tm="0">
                                          <p:val>
                                            <p:fltVal val="0"/>
                                          </p:val>
                                        </p:tav>
                                        <p:tav tm="100000">
                                          <p:val>
                                            <p:strVal val="#ppt_h"/>
                                          </p:val>
                                        </p:tav>
                                      </p:tavLst>
                                    </p:anim>
                                  </p:childTnLst>
                                </p:cTn>
                              </p:par>
                              <p:par>
                                <p:cTn id="68" presetID="12" presetClass="entr" presetSubtype="2" fill="hold" grpId="0" nodeType="withEffect">
                                  <p:stCondLst>
                                    <p:cond delay="4000"/>
                                  </p:stCondLst>
                                  <p:childTnLst>
                                    <p:set>
                                      <p:cBhvr>
                                        <p:cTn id="69" dur="1" fill="hold">
                                          <p:stCondLst>
                                            <p:cond delay="0"/>
                                          </p:stCondLst>
                                        </p:cTn>
                                        <p:tgtEl>
                                          <p:spTgt spid="81"/>
                                        </p:tgtEl>
                                        <p:attrNameLst>
                                          <p:attrName>style.visibility</p:attrName>
                                        </p:attrNameLst>
                                      </p:cBhvr>
                                      <p:to>
                                        <p:strVal val="visible"/>
                                      </p:to>
                                    </p:set>
                                    <p:anim calcmode="lin" valueType="num">
                                      <p:cBhvr additive="base">
                                        <p:cTn id="70" dur="1000"/>
                                        <p:tgtEl>
                                          <p:spTgt spid="81"/>
                                        </p:tgtEl>
                                        <p:attrNameLst>
                                          <p:attrName>ppt_x</p:attrName>
                                        </p:attrNameLst>
                                      </p:cBhvr>
                                      <p:tavLst>
                                        <p:tav tm="0">
                                          <p:val>
                                            <p:strVal val="#ppt_x+#ppt_w*1.125000"/>
                                          </p:val>
                                        </p:tav>
                                        <p:tav tm="100000">
                                          <p:val>
                                            <p:strVal val="#ppt_x"/>
                                          </p:val>
                                        </p:tav>
                                      </p:tavLst>
                                    </p:anim>
                                    <p:animEffect transition="in" filter="wipe(left)">
                                      <p:cBhvr>
                                        <p:cTn id="71" dur="1000"/>
                                        <p:tgtEl>
                                          <p:spTgt spid="81"/>
                                        </p:tgtEl>
                                      </p:cBhvr>
                                    </p:animEffect>
                                  </p:childTnLst>
                                </p:cTn>
                              </p:par>
                              <p:par>
                                <p:cTn id="72" presetID="6" presetClass="entr" presetSubtype="32" fill="hold" grpId="0" nodeType="withEffect">
                                  <p:stCondLst>
                                    <p:cond delay="4000"/>
                                  </p:stCondLst>
                                  <p:childTnLst>
                                    <p:set>
                                      <p:cBhvr>
                                        <p:cTn id="73" dur="1" fill="hold">
                                          <p:stCondLst>
                                            <p:cond delay="0"/>
                                          </p:stCondLst>
                                        </p:cTn>
                                        <p:tgtEl>
                                          <p:spTgt spid="47"/>
                                        </p:tgtEl>
                                        <p:attrNameLst>
                                          <p:attrName>style.visibility</p:attrName>
                                        </p:attrNameLst>
                                      </p:cBhvr>
                                      <p:to>
                                        <p:strVal val="visible"/>
                                      </p:to>
                                    </p:set>
                                    <p:animEffect transition="in" filter="circle(out)">
                                      <p:cBhvr>
                                        <p:cTn id="74" dur="2000"/>
                                        <p:tgtEl>
                                          <p:spTgt spid="47"/>
                                        </p:tgtEl>
                                      </p:cBhvr>
                                    </p:animEffect>
                                  </p:childTnLst>
                                </p:cTn>
                              </p:par>
                              <p:par>
                                <p:cTn id="75" presetID="0" presetClass="path" presetSubtype="0" accel="50000" decel="50000" fill="hold" grpId="1" nodeType="withEffect">
                                  <p:stCondLst>
                                    <p:cond delay="4000"/>
                                  </p:stCondLst>
                                  <p:childTnLst>
                                    <p:animMotion origin="layout" path="M 0.10638 -0.00093 L -0.00026 -0.00093 " pathEditMode="relative" rAng="0" ptsTypes="AA">
                                      <p:cBhvr>
                                        <p:cTn id="76" dur="2000" fill="hold"/>
                                        <p:tgtEl>
                                          <p:spTgt spid="47"/>
                                        </p:tgtEl>
                                        <p:attrNameLst>
                                          <p:attrName>ppt_x</p:attrName>
                                          <p:attrName>ppt_y</p:attrName>
                                        </p:attrNameLst>
                                      </p:cBhvr>
                                      <p:rCtr x="-5339" y="0"/>
                                    </p:animMotion>
                                  </p:childTnLst>
                                </p:cTn>
                              </p:par>
                              <p:par>
                                <p:cTn id="77" presetID="23" presetClass="entr" presetSubtype="16" fill="hold" nodeType="withEffect">
                                  <p:stCondLst>
                                    <p:cond delay="50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childTnLst>
                                </p:cTn>
                              </p:par>
                              <p:par>
                                <p:cTn id="81" presetID="12" presetClass="entr" presetSubtype="2" fill="hold" grpId="0" nodeType="withEffect">
                                  <p:stCondLst>
                                    <p:cond delay="500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1000"/>
                                        <p:tgtEl>
                                          <p:spTgt spid="78"/>
                                        </p:tgtEl>
                                        <p:attrNameLst>
                                          <p:attrName>ppt_x</p:attrName>
                                        </p:attrNameLst>
                                      </p:cBhvr>
                                      <p:tavLst>
                                        <p:tav tm="0">
                                          <p:val>
                                            <p:strVal val="#ppt_x+#ppt_w*1.125000"/>
                                          </p:val>
                                        </p:tav>
                                        <p:tav tm="100000">
                                          <p:val>
                                            <p:strVal val="#ppt_x"/>
                                          </p:val>
                                        </p:tav>
                                      </p:tavLst>
                                    </p:anim>
                                    <p:animEffect transition="in" filter="wipe(left)">
                                      <p:cBhvr>
                                        <p:cTn id="84" dur="1000"/>
                                        <p:tgtEl>
                                          <p:spTgt spid="78"/>
                                        </p:tgtEl>
                                      </p:cBhvr>
                                    </p:animEffect>
                                  </p:childTnLst>
                                </p:cTn>
                              </p:par>
                              <p:par>
                                <p:cTn id="85" presetID="6" presetClass="entr" presetSubtype="32" fill="hold" grpId="0" nodeType="withEffect">
                                  <p:stCondLst>
                                    <p:cond delay="5000"/>
                                  </p:stCondLst>
                                  <p:childTnLst>
                                    <p:set>
                                      <p:cBhvr>
                                        <p:cTn id="86" dur="1" fill="hold">
                                          <p:stCondLst>
                                            <p:cond delay="0"/>
                                          </p:stCondLst>
                                        </p:cTn>
                                        <p:tgtEl>
                                          <p:spTgt spid="44"/>
                                        </p:tgtEl>
                                        <p:attrNameLst>
                                          <p:attrName>style.visibility</p:attrName>
                                        </p:attrNameLst>
                                      </p:cBhvr>
                                      <p:to>
                                        <p:strVal val="visible"/>
                                      </p:to>
                                    </p:set>
                                    <p:animEffect transition="in" filter="circle(out)">
                                      <p:cBhvr>
                                        <p:cTn id="87" dur="2000"/>
                                        <p:tgtEl>
                                          <p:spTgt spid="44"/>
                                        </p:tgtEl>
                                      </p:cBhvr>
                                    </p:animEffect>
                                  </p:childTnLst>
                                </p:cTn>
                              </p:par>
                              <p:par>
                                <p:cTn id="88" presetID="0" presetClass="path" presetSubtype="0" accel="50000" decel="50000" fill="hold" grpId="1" nodeType="withEffect">
                                  <p:stCondLst>
                                    <p:cond delay="5000"/>
                                  </p:stCondLst>
                                  <p:childTnLst>
                                    <p:animMotion origin="layout" path="M 0.05469 0.15764 L -2.29167E-6 -1.11111E-6 " pathEditMode="relative" rAng="0" ptsTypes="AA">
                                      <p:cBhvr>
                                        <p:cTn id="89" dur="2000" fill="hold"/>
                                        <p:tgtEl>
                                          <p:spTgt spid="44"/>
                                        </p:tgtEl>
                                        <p:attrNameLst>
                                          <p:attrName>ppt_x</p:attrName>
                                          <p:attrName>ppt_y</p:attrName>
                                        </p:attrNameLst>
                                      </p:cBhvr>
                                      <p:rCtr x="-2747" y="-8056"/>
                                    </p:animMotion>
                                  </p:childTnLst>
                                </p:cTn>
                              </p:par>
                              <p:par>
                                <p:cTn id="90" presetID="23" presetClass="entr" presetSubtype="16" fill="hold" nodeType="withEffect">
                                  <p:stCondLst>
                                    <p:cond delay="6000"/>
                                  </p:stCondLst>
                                  <p:childTnLst>
                                    <p:set>
                                      <p:cBhvr>
                                        <p:cTn id="91" dur="1" fill="hold">
                                          <p:stCondLst>
                                            <p:cond delay="0"/>
                                          </p:stCondLst>
                                        </p:cTn>
                                        <p:tgtEl>
                                          <p:spTgt spid="16"/>
                                        </p:tgtEl>
                                        <p:attrNameLst>
                                          <p:attrName>style.visibility</p:attrName>
                                        </p:attrNameLst>
                                      </p:cBhvr>
                                      <p:to>
                                        <p:strVal val="visible"/>
                                      </p:to>
                                    </p:set>
                                    <p:anim calcmode="lin" valueType="num">
                                      <p:cBhvr>
                                        <p:cTn id="92" dur="1000" fill="hold"/>
                                        <p:tgtEl>
                                          <p:spTgt spid="16"/>
                                        </p:tgtEl>
                                        <p:attrNameLst>
                                          <p:attrName>ppt_w</p:attrName>
                                        </p:attrNameLst>
                                      </p:cBhvr>
                                      <p:tavLst>
                                        <p:tav tm="0">
                                          <p:val>
                                            <p:fltVal val="0"/>
                                          </p:val>
                                        </p:tav>
                                        <p:tav tm="100000">
                                          <p:val>
                                            <p:strVal val="#ppt_w"/>
                                          </p:val>
                                        </p:tav>
                                      </p:tavLst>
                                    </p:anim>
                                    <p:anim calcmode="lin" valueType="num">
                                      <p:cBhvr>
                                        <p:cTn id="93" dur="1000" fill="hold"/>
                                        <p:tgtEl>
                                          <p:spTgt spid="16"/>
                                        </p:tgtEl>
                                        <p:attrNameLst>
                                          <p:attrName>ppt_h</p:attrName>
                                        </p:attrNameLst>
                                      </p:cBhvr>
                                      <p:tavLst>
                                        <p:tav tm="0">
                                          <p:val>
                                            <p:fltVal val="0"/>
                                          </p:val>
                                        </p:tav>
                                        <p:tav tm="100000">
                                          <p:val>
                                            <p:strVal val="#ppt_h"/>
                                          </p:val>
                                        </p:tav>
                                      </p:tavLst>
                                    </p:anim>
                                  </p:childTnLst>
                                </p:cTn>
                              </p:par>
                              <p:par>
                                <p:cTn id="94" presetID="12" presetClass="entr" presetSubtype="2" fill="hold" grpId="0" nodeType="withEffect">
                                  <p:stCondLst>
                                    <p:cond delay="6000"/>
                                  </p:stCondLst>
                                  <p:childTnLst>
                                    <p:set>
                                      <p:cBhvr>
                                        <p:cTn id="95" dur="1" fill="hold">
                                          <p:stCondLst>
                                            <p:cond delay="0"/>
                                          </p:stCondLst>
                                        </p:cTn>
                                        <p:tgtEl>
                                          <p:spTgt spid="80"/>
                                        </p:tgtEl>
                                        <p:attrNameLst>
                                          <p:attrName>style.visibility</p:attrName>
                                        </p:attrNameLst>
                                      </p:cBhvr>
                                      <p:to>
                                        <p:strVal val="visible"/>
                                      </p:to>
                                    </p:set>
                                    <p:anim calcmode="lin" valueType="num">
                                      <p:cBhvr additive="base">
                                        <p:cTn id="96" dur="1000"/>
                                        <p:tgtEl>
                                          <p:spTgt spid="80"/>
                                        </p:tgtEl>
                                        <p:attrNameLst>
                                          <p:attrName>ppt_x</p:attrName>
                                        </p:attrNameLst>
                                      </p:cBhvr>
                                      <p:tavLst>
                                        <p:tav tm="0">
                                          <p:val>
                                            <p:strVal val="#ppt_x+#ppt_w*1.125000"/>
                                          </p:val>
                                        </p:tav>
                                        <p:tav tm="100000">
                                          <p:val>
                                            <p:strVal val="#ppt_x"/>
                                          </p:val>
                                        </p:tav>
                                      </p:tavLst>
                                    </p:anim>
                                    <p:animEffect transition="in" filter="wipe(left)">
                                      <p:cBhvr>
                                        <p:cTn id="97" dur="1000"/>
                                        <p:tgtEl>
                                          <p:spTgt spid="80"/>
                                        </p:tgtEl>
                                      </p:cBhvr>
                                    </p:animEffect>
                                  </p:childTnLst>
                                </p:cTn>
                              </p:par>
                              <p:par>
                                <p:cTn id="98" presetID="12" presetClass="entr" presetSubtype="2" fill="hold" grpId="0" nodeType="withEffect">
                                  <p:stCondLst>
                                    <p:cond delay="6000"/>
                                  </p:stCondLst>
                                  <p:childTnLst>
                                    <p:set>
                                      <p:cBhvr>
                                        <p:cTn id="99" dur="1" fill="hold">
                                          <p:stCondLst>
                                            <p:cond delay="0"/>
                                          </p:stCondLst>
                                        </p:cTn>
                                        <p:tgtEl>
                                          <p:spTgt spid="6"/>
                                        </p:tgtEl>
                                        <p:attrNameLst>
                                          <p:attrName>style.visibility</p:attrName>
                                        </p:attrNameLst>
                                      </p:cBhvr>
                                      <p:to>
                                        <p:strVal val="visible"/>
                                      </p:to>
                                    </p:set>
                                    <p:anim calcmode="lin" valueType="num">
                                      <p:cBhvr additive="base">
                                        <p:cTn id="100" dur="1000"/>
                                        <p:tgtEl>
                                          <p:spTgt spid="6"/>
                                        </p:tgtEl>
                                        <p:attrNameLst>
                                          <p:attrName>ppt_x</p:attrName>
                                        </p:attrNameLst>
                                      </p:cBhvr>
                                      <p:tavLst>
                                        <p:tav tm="0">
                                          <p:val>
                                            <p:strVal val="#ppt_x+#ppt_w*1.125000"/>
                                          </p:val>
                                        </p:tav>
                                        <p:tav tm="100000">
                                          <p:val>
                                            <p:strVal val="#ppt_x"/>
                                          </p:val>
                                        </p:tav>
                                      </p:tavLst>
                                    </p:anim>
                                    <p:animEffect transition="in" filter="wipe(left)">
                                      <p:cBhvr>
                                        <p:cTn id="10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76" grpId="0" animBg="1"/>
      <p:bldP spid="75" grpId="0" animBg="1"/>
      <p:bldP spid="44" grpId="0" animBg="1"/>
      <p:bldP spid="44" grpId="1" animBg="1"/>
      <p:bldP spid="48" grpId="0" animBg="1"/>
      <p:bldP spid="48" grpId="1" animBg="1"/>
      <p:bldP spid="47" grpId="0" animBg="1"/>
      <p:bldP spid="47" grpId="1" animBg="1"/>
      <p:bldP spid="45" grpId="0" animBg="1"/>
      <p:bldP spid="45" grpId="1" animBg="1"/>
      <p:bldP spid="49" grpId="0" animBg="1"/>
      <p:bldP spid="49" grpId="1" animBg="1"/>
      <p:bldP spid="46" grpId="0" animBg="1"/>
      <p:bldP spid="46" grpId="1" animBg="1"/>
      <p:bldP spid="77" grpId="0" animBg="1"/>
      <p:bldP spid="78" grpId="0" animBg="1"/>
      <p:bldP spid="80" grpId="0" animBg="1"/>
      <p:bldP spid="81"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7B6B0-1F8B-A8A2-A232-A54757D6549C}"/>
            </a:ext>
          </a:extLst>
        </p:cNvPr>
        <p:cNvGrpSpPr/>
        <p:nvPr/>
      </p:nvGrpSpPr>
      <p:grpSpPr>
        <a:xfrm>
          <a:off x="0" y="0"/>
          <a:ext cx="0" cy="0"/>
          <a:chOff x="0" y="0"/>
          <a:chExt cx="0" cy="0"/>
        </a:xfrm>
      </p:grpSpPr>
      <p:sp>
        <p:nvSpPr>
          <p:cNvPr id="50" name="Freeform: Shape 49">
            <a:extLst>
              <a:ext uri="{FF2B5EF4-FFF2-40B4-BE49-F238E27FC236}">
                <a16:creationId xmlns:a16="http://schemas.microsoft.com/office/drawing/2014/main" id="{F41FC8FB-D63F-A768-9E6E-617386C5D154}"/>
              </a:ext>
            </a:extLst>
          </p:cNvPr>
          <p:cNvSpPr/>
          <p:nvPr/>
        </p:nvSpPr>
        <p:spPr>
          <a:xfrm>
            <a:off x="0" y="0"/>
            <a:ext cx="12192000" cy="3925455"/>
          </a:xfrm>
          <a:custGeom>
            <a:avLst/>
            <a:gdLst>
              <a:gd name="connsiteX0" fmla="*/ 0 w 19477038"/>
              <a:gd name="connsiteY0" fmla="*/ 0 h 6280728"/>
              <a:gd name="connsiteX1" fmla="*/ 19477038 w 19477038"/>
              <a:gd name="connsiteY1" fmla="*/ 0 h 6280728"/>
              <a:gd name="connsiteX2" fmla="*/ 19477038 w 19477038"/>
              <a:gd name="connsiteY2" fmla="*/ 2641997 h 6280728"/>
              <a:gd name="connsiteX3" fmla="*/ 0 w 19477038"/>
              <a:gd name="connsiteY3" fmla="*/ 2641997 h 6280728"/>
            </a:gdLst>
            <a:ahLst/>
            <a:cxnLst>
              <a:cxn ang="0">
                <a:pos x="connsiteX0" y="connsiteY0"/>
              </a:cxn>
              <a:cxn ang="0">
                <a:pos x="connsiteX1" y="connsiteY1"/>
              </a:cxn>
              <a:cxn ang="0">
                <a:pos x="connsiteX2" y="connsiteY2"/>
              </a:cxn>
              <a:cxn ang="0">
                <a:pos x="connsiteX3" y="connsiteY3"/>
              </a:cxn>
            </a:cxnLst>
            <a:rect l="l" t="t" r="r" b="b"/>
            <a:pathLst>
              <a:path w="19477038" h="6280728">
                <a:moveTo>
                  <a:pt x="0" y="0"/>
                </a:moveTo>
                <a:lnTo>
                  <a:pt x="19477038" y="0"/>
                </a:lnTo>
                <a:lnTo>
                  <a:pt x="19477038" y="2641997"/>
                </a:lnTo>
                <a:cubicBezTo>
                  <a:pt x="15098614" y="6511331"/>
                  <a:pt x="6817071" y="8386204"/>
                  <a:pt x="0" y="2641997"/>
                </a:cubicBezTo>
                <a:close/>
              </a:path>
            </a:pathLst>
          </a:custGeom>
          <a:gradFill flip="none" rotWithShape="1">
            <a:gsLst>
              <a:gs pos="0">
                <a:srgbClr val="369ABA"/>
              </a:gs>
              <a:gs pos="57000">
                <a:srgbClr val="74BFAB"/>
              </a:gs>
            </a:gsLst>
            <a:lin ang="2700000" scaled="1"/>
            <a:tileRect/>
          </a:gradFill>
          <a:ln>
            <a:noFill/>
          </a:ln>
          <a:effectLst>
            <a:outerShdw sx="1000" sy="1000" algn="t" rotWithShape="0">
              <a:srgbClr val="D5D5D5">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1" name="Freeform: Shape 40">
            <a:extLst>
              <a:ext uri="{FF2B5EF4-FFF2-40B4-BE49-F238E27FC236}">
                <a16:creationId xmlns:a16="http://schemas.microsoft.com/office/drawing/2014/main" id="{7CFFA12C-BC78-B22C-68E4-D9147A8B3886}"/>
              </a:ext>
            </a:extLst>
          </p:cNvPr>
          <p:cNvSpPr>
            <a:spLocks/>
          </p:cNvSpPr>
          <p:nvPr/>
        </p:nvSpPr>
        <p:spPr bwMode="auto">
          <a:xfrm rot="12249020">
            <a:off x="1188200" y="-784396"/>
            <a:ext cx="1366400" cy="344998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FFFFFF">
                  <a:alpha val="42000"/>
                </a:srgbClr>
              </a:gs>
              <a:gs pos="100000">
                <a:srgbClr val="FFFFFF">
                  <a:alpha val="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2" name="Arc 41">
            <a:extLst>
              <a:ext uri="{FF2B5EF4-FFF2-40B4-BE49-F238E27FC236}">
                <a16:creationId xmlns:a16="http://schemas.microsoft.com/office/drawing/2014/main" id="{EECEF23B-BA25-6E90-7A17-9B344F834C38}"/>
              </a:ext>
            </a:extLst>
          </p:cNvPr>
          <p:cNvSpPr/>
          <p:nvPr/>
        </p:nvSpPr>
        <p:spPr>
          <a:xfrm>
            <a:off x="-3326698" y="-14661755"/>
            <a:ext cx="18845396" cy="18845396"/>
          </a:xfrm>
          <a:prstGeom prst="arc">
            <a:avLst>
              <a:gd name="adj1" fmla="val 2825850"/>
              <a:gd name="adj2" fmla="val 7546133"/>
            </a:avLst>
          </a:prstGeom>
          <a:ln w="95250" cap="rnd">
            <a:gradFill flip="none" rotWithShape="1">
              <a:gsLst>
                <a:gs pos="100000">
                  <a:srgbClr val="369ABA"/>
                </a:gs>
                <a:gs pos="46000">
                  <a:srgbClr val="74BFAB"/>
                </a:gs>
              </a:gsLst>
              <a:lin ang="0" scaled="1"/>
              <a:tileRect/>
            </a:grad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125"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6" name="Oval 145">
            <a:extLst>
              <a:ext uri="{FF2B5EF4-FFF2-40B4-BE49-F238E27FC236}">
                <a16:creationId xmlns:a16="http://schemas.microsoft.com/office/drawing/2014/main" id="{0AAA8F58-D7B1-4373-DAE0-985E68756B1D}"/>
              </a:ext>
            </a:extLst>
          </p:cNvPr>
          <p:cNvSpPr/>
          <p:nvPr/>
        </p:nvSpPr>
        <p:spPr>
          <a:xfrm flipH="1">
            <a:off x="9744803" y="2544876"/>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4" name="Oval 193">
            <a:extLst>
              <a:ext uri="{FF2B5EF4-FFF2-40B4-BE49-F238E27FC236}">
                <a16:creationId xmlns:a16="http://schemas.microsoft.com/office/drawing/2014/main" id="{DDBE6039-0BB0-F51F-D615-E1661991014C}"/>
              </a:ext>
            </a:extLst>
          </p:cNvPr>
          <p:cNvSpPr/>
          <p:nvPr/>
        </p:nvSpPr>
        <p:spPr>
          <a:xfrm flipH="1">
            <a:off x="3291033" y="3279044"/>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33" name="Oval 232">
            <a:extLst>
              <a:ext uri="{FF2B5EF4-FFF2-40B4-BE49-F238E27FC236}">
                <a16:creationId xmlns:a16="http://schemas.microsoft.com/office/drawing/2014/main" id="{9CCC0BBE-2BE4-C3C5-8DCC-0B2359A7BD52}"/>
              </a:ext>
            </a:extLst>
          </p:cNvPr>
          <p:cNvSpPr/>
          <p:nvPr/>
        </p:nvSpPr>
        <p:spPr>
          <a:xfrm flipH="1">
            <a:off x="7729606" y="3279044"/>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72" name="Oval 271">
            <a:extLst>
              <a:ext uri="{FF2B5EF4-FFF2-40B4-BE49-F238E27FC236}">
                <a16:creationId xmlns:a16="http://schemas.microsoft.com/office/drawing/2014/main" id="{E48778DD-8E82-615B-3641-95CBEF8108D3}"/>
              </a:ext>
            </a:extLst>
          </p:cNvPr>
          <p:cNvSpPr/>
          <p:nvPr/>
        </p:nvSpPr>
        <p:spPr>
          <a:xfrm flipH="1">
            <a:off x="5504409" y="3578739"/>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10" name="Freeform: Shape 40">
            <a:extLst>
              <a:ext uri="{FF2B5EF4-FFF2-40B4-BE49-F238E27FC236}">
                <a16:creationId xmlns:a16="http://schemas.microsoft.com/office/drawing/2014/main" id="{F5B713A1-84E3-480B-3758-DC923F6D8AA0}"/>
              </a:ext>
            </a:extLst>
          </p:cNvPr>
          <p:cNvSpPr>
            <a:spLocks/>
          </p:cNvSpPr>
          <p:nvPr/>
        </p:nvSpPr>
        <p:spPr bwMode="auto">
          <a:xfrm rot="9417151">
            <a:off x="10624" y="-337567"/>
            <a:ext cx="1167072" cy="294670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FFFFFF">
                  <a:alpha val="51000"/>
                </a:srgbClr>
              </a:gs>
              <a:gs pos="100000">
                <a:srgbClr val="FFFFFF">
                  <a:alpha val="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11" name="Freeform: Shape 40">
            <a:extLst>
              <a:ext uri="{FF2B5EF4-FFF2-40B4-BE49-F238E27FC236}">
                <a16:creationId xmlns:a16="http://schemas.microsoft.com/office/drawing/2014/main" id="{2A8C50AD-585D-4D2A-BF03-34DC8C939556}"/>
              </a:ext>
            </a:extLst>
          </p:cNvPr>
          <p:cNvSpPr>
            <a:spLocks/>
          </p:cNvSpPr>
          <p:nvPr/>
        </p:nvSpPr>
        <p:spPr bwMode="auto">
          <a:xfrm rot="696709">
            <a:off x="945378" y="1389153"/>
            <a:ext cx="612606" cy="1127240"/>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FFFFFF">
                  <a:alpha val="3000"/>
                </a:srgbClr>
              </a:gs>
              <a:gs pos="100000">
                <a:srgbClr val="FFFFFF">
                  <a:alpha val="5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13" name="moving straight is what we do">
            <a:extLst>
              <a:ext uri="{FF2B5EF4-FFF2-40B4-BE49-F238E27FC236}">
                <a16:creationId xmlns:a16="http://schemas.microsoft.com/office/drawing/2014/main" id="{CE514026-DD61-4F45-4778-626DC2AE73C4}"/>
              </a:ext>
            </a:extLst>
          </p:cNvPr>
          <p:cNvSpPr txBox="1"/>
          <p:nvPr/>
        </p:nvSpPr>
        <p:spPr>
          <a:xfrm>
            <a:off x="3339390" y="753116"/>
            <a:ext cx="5541714" cy="35907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lvl="0" algn="ctr">
              <a:lnSpc>
                <a:spcPct val="100000"/>
              </a:lnSpc>
            </a:pPr>
            <a:r>
              <a:rPr lang="en-US" sz="2000" b="1" cap="none">
                <a:solidFill>
                  <a:prstClr val="white"/>
                </a:solidFill>
                <a:latin typeface="Roboto" panose="02000000000000000000" pitchFamily="2" charset="0"/>
                <a:ea typeface="Roboto" panose="02000000000000000000" pitchFamily="2" charset="0"/>
                <a:cs typeface="Roboto" panose="02000000000000000000" pitchFamily="2" charset="0"/>
              </a:rPr>
              <a:t>Approaches for identifying AI use cases</a:t>
            </a:r>
            <a:endParaRPr kumimoji="0" lang="en-US" sz="20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sp>
        <p:nvSpPr>
          <p:cNvPr id="314" name="TextBox 313">
            <a:extLst>
              <a:ext uri="{FF2B5EF4-FFF2-40B4-BE49-F238E27FC236}">
                <a16:creationId xmlns:a16="http://schemas.microsoft.com/office/drawing/2014/main" id="{A8BBAA63-CC9F-69DE-92B2-669DA5F7BDE6}"/>
              </a:ext>
            </a:extLst>
          </p:cNvPr>
          <p:cNvSpPr txBox="1"/>
          <p:nvPr/>
        </p:nvSpPr>
        <p:spPr>
          <a:xfrm>
            <a:off x="2397905" y="1364075"/>
            <a:ext cx="7405038" cy="1454885"/>
          </a:xfrm>
          <a:prstGeom prst="rect">
            <a:avLst/>
          </a:prstGeom>
          <a:noFill/>
        </p:spPr>
        <p:txBody>
          <a:bodyPr wrap="square" lIns="25200" rIns="90000" rtlCol="0">
            <a:spAutoFit/>
          </a:bodyPr>
          <a:lstStyle/>
          <a:p>
            <a:pPr lvl="0" algn="ctr">
              <a:lnSpc>
                <a:spcPts val="1820"/>
              </a:lnSpc>
            </a:pPr>
            <a:r>
              <a:rPr lang="en-US" sz="1100">
                <a:solidFill>
                  <a:prstClr val="white"/>
                </a:solidFill>
                <a:latin typeface="Roboto" panose="02000000000000000000" pitchFamily="2" charset="0"/>
                <a:ea typeface="Roboto" panose="02000000000000000000" pitchFamily="2" charset="0"/>
                <a:cs typeface="Roboto" panose="02000000000000000000" pitchFamily="2" charset="0"/>
              </a:rPr>
              <a:t>Identifying use cases is a critical phase in adopting AI and building capabilities because it ensures alignment between AI initiatives and organizational goals. By focusing on specific challenges and opportunities, organizations can prioritize efforts with the highest impact, optimize resource allocation, and minimize risks. Clear use cases provide a roadmap for implementation and capability building, helping to define objectives, success metrics, and technical requirements. This structured approach not only accelerates adoption but also fosters organizational buy-in, ensuring that AI solutions deliver measurable value and support long-term growth.</a:t>
            </a:r>
            <a:endParaRPr kumimoji="0" lang="en-IN" sz="11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9A307FD-9981-56EA-180A-D972F2C624C6}"/>
              </a:ext>
            </a:extLst>
          </p:cNvPr>
          <p:cNvGrpSpPr/>
          <p:nvPr/>
        </p:nvGrpSpPr>
        <p:grpSpPr>
          <a:xfrm>
            <a:off x="479430" y="3895268"/>
            <a:ext cx="2332174" cy="1465196"/>
            <a:chOff x="879881" y="3981272"/>
            <a:chExt cx="1987693" cy="1465196"/>
          </a:xfrm>
        </p:grpSpPr>
        <p:sp>
          <p:nvSpPr>
            <p:cNvPr id="341" name="Lorem ipsum dolor sit elit, consect loreretur adipiscing nisi aute.">
              <a:extLst>
                <a:ext uri="{FF2B5EF4-FFF2-40B4-BE49-F238E27FC236}">
                  <a16:creationId xmlns:a16="http://schemas.microsoft.com/office/drawing/2014/main" id="{F2E11E01-DBCA-BC3E-4A0D-9EC8D7BEAC7B}"/>
                </a:ext>
              </a:extLst>
            </p:cNvPr>
            <p:cNvSpPr txBox="1"/>
            <p:nvPr/>
          </p:nvSpPr>
          <p:spPr>
            <a:xfrm>
              <a:off x="879881" y="3981272"/>
              <a:ext cx="1830494" cy="467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Look for automation opportunities</a:t>
              </a:r>
            </a:p>
          </p:txBody>
        </p:sp>
        <p:sp>
          <p:nvSpPr>
            <p:cNvPr id="346" name="Lorem ipsum dolor sit elit, consect loreretur adipiscing nisi aute.">
              <a:extLst>
                <a:ext uri="{FF2B5EF4-FFF2-40B4-BE49-F238E27FC236}">
                  <a16:creationId xmlns:a16="http://schemas.microsoft.com/office/drawing/2014/main" id="{97549613-41D0-7E60-84D3-BBEA25C016E1}"/>
                </a:ext>
              </a:extLst>
            </p:cNvPr>
            <p:cNvSpPr txBox="1"/>
            <p:nvPr/>
          </p:nvSpPr>
          <p:spPr>
            <a:xfrm>
              <a:off x="936522" y="4462224"/>
              <a:ext cx="1931052" cy="98424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Focus on repetitive tasks, data-heavy operations, or areas with high error rates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Aim to improve efficiency and reduce operational costs</a:t>
              </a:r>
            </a:p>
          </p:txBody>
        </p:sp>
      </p:grpSp>
      <p:grpSp>
        <p:nvGrpSpPr>
          <p:cNvPr id="3" name="Group 2">
            <a:extLst>
              <a:ext uri="{FF2B5EF4-FFF2-40B4-BE49-F238E27FC236}">
                <a16:creationId xmlns:a16="http://schemas.microsoft.com/office/drawing/2014/main" id="{C998DAB8-1887-7EAE-D216-2C33D0E5AFCC}"/>
              </a:ext>
            </a:extLst>
          </p:cNvPr>
          <p:cNvGrpSpPr/>
          <p:nvPr/>
        </p:nvGrpSpPr>
        <p:grpSpPr>
          <a:xfrm>
            <a:off x="2835047" y="4702942"/>
            <a:ext cx="2295705" cy="1631409"/>
            <a:chOff x="2980819" y="4702942"/>
            <a:chExt cx="2295705" cy="1631409"/>
          </a:xfrm>
        </p:grpSpPr>
        <p:sp>
          <p:nvSpPr>
            <p:cNvPr id="342" name="Lorem ipsum dolor sit elit, consect loreretur adipiscing nisi aute.">
              <a:extLst>
                <a:ext uri="{FF2B5EF4-FFF2-40B4-BE49-F238E27FC236}">
                  <a16:creationId xmlns:a16="http://schemas.microsoft.com/office/drawing/2014/main" id="{D4C11AF8-636C-6FD6-9415-0E999C725918}"/>
                </a:ext>
              </a:extLst>
            </p:cNvPr>
            <p:cNvSpPr txBox="1"/>
            <p:nvPr/>
          </p:nvSpPr>
          <p:spPr>
            <a:xfrm>
              <a:off x="3142141" y="4702942"/>
              <a:ext cx="1791713" cy="467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Conduct an organizational assessment</a:t>
              </a:r>
            </a:p>
          </p:txBody>
        </p:sp>
        <p:sp>
          <p:nvSpPr>
            <p:cNvPr id="347" name="Lorem ipsum dolor sit elit, consect loreretur adipiscing nisi aute.">
              <a:extLst>
                <a:ext uri="{FF2B5EF4-FFF2-40B4-BE49-F238E27FC236}">
                  <a16:creationId xmlns:a16="http://schemas.microsoft.com/office/drawing/2014/main" id="{19712A3D-CD56-9556-59E8-E2FACFEE2EC3}"/>
                </a:ext>
              </a:extLst>
            </p:cNvPr>
            <p:cNvSpPr txBox="1"/>
            <p:nvPr/>
          </p:nvSpPr>
          <p:spPr>
            <a:xfrm>
              <a:off x="2980819" y="5170571"/>
              <a:ext cx="2295705" cy="116378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Gather input from various departments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Identify challenges and inefficiencies that AI could address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Document current workflows to find areas where AI can automate tasks or provide insights</a:t>
              </a:r>
            </a:p>
          </p:txBody>
        </p:sp>
      </p:grpSp>
      <p:grpSp>
        <p:nvGrpSpPr>
          <p:cNvPr id="4" name="Group 3">
            <a:extLst>
              <a:ext uri="{FF2B5EF4-FFF2-40B4-BE49-F238E27FC236}">
                <a16:creationId xmlns:a16="http://schemas.microsoft.com/office/drawing/2014/main" id="{4F242E37-7401-21AE-748E-0CB90A809F5D}"/>
              </a:ext>
            </a:extLst>
          </p:cNvPr>
          <p:cNvGrpSpPr/>
          <p:nvPr/>
        </p:nvGrpSpPr>
        <p:grpSpPr>
          <a:xfrm>
            <a:off x="5221232" y="4838391"/>
            <a:ext cx="2208330" cy="1675496"/>
            <a:chOff x="5214390" y="5030896"/>
            <a:chExt cx="1791713" cy="1675496"/>
          </a:xfrm>
        </p:grpSpPr>
        <p:sp>
          <p:nvSpPr>
            <p:cNvPr id="343" name="Lorem ipsum dolor sit elit, consect loreretur adipiscing nisi aute.">
              <a:extLst>
                <a:ext uri="{FF2B5EF4-FFF2-40B4-BE49-F238E27FC236}">
                  <a16:creationId xmlns:a16="http://schemas.microsoft.com/office/drawing/2014/main" id="{08CBF568-2D4E-6308-7872-ADFAA277D2AC}"/>
                </a:ext>
              </a:extLst>
            </p:cNvPr>
            <p:cNvSpPr txBox="1"/>
            <p:nvPr/>
          </p:nvSpPr>
          <p:spPr>
            <a:xfrm>
              <a:off x="5214390" y="5030896"/>
              <a:ext cx="1791713" cy="467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Explore industry-specific use cases</a:t>
              </a:r>
            </a:p>
          </p:txBody>
        </p:sp>
        <p:sp>
          <p:nvSpPr>
            <p:cNvPr id="348" name="Lorem ipsum dolor sit elit, consect loreretur adipiscing nisi aute.">
              <a:extLst>
                <a:ext uri="{FF2B5EF4-FFF2-40B4-BE49-F238E27FC236}">
                  <a16:creationId xmlns:a16="http://schemas.microsoft.com/office/drawing/2014/main" id="{548C5F95-0F26-AB50-EFA0-B8E063F8B9E7}"/>
                </a:ext>
              </a:extLst>
            </p:cNvPr>
            <p:cNvSpPr txBox="1"/>
            <p:nvPr/>
          </p:nvSpPr>
          <p:spPr>
            <a:xfrm>
              <a:off x="5214390" y="5363076"/>
              <a:ext cx="1781619" cy="134331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Utilize AI architectures in the Azure Architecture Center for insights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Research how other businesses in your industry are using AI</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Stay informed about emerging AI technologies and applications relevant to your sector</a:t>
              </a:r>
            </a:p>
          </p:txBody>
        </p:sp>
      </p:grpSp>
      <p:grpSp>
        <p:nvGrpSpPr>
          <p:cNvPr id="5" name="Group 4">
            <a:extLst>
              <a:ext uri="{FF2B5EF4-FFF2-40B4-BE49-F238E27FC236}">
                <a16:creationId xmlns:a16="http://schemas.microsoft.com/office/drawing/2014/main" id="{2EA7CE79-A147-C9C2-4594-A5050F557D57}"/>
              </a:ext>
            </a:extLst>
          </p:cNvPr>
          <p:cNvGrpSpPr/>
          <p:nvPr/>
        </p:nvGrpSpPr>
        <p:grpSpPr>
          <a:xfrm>
            <a:off x="7429562" y="4702942"/>
            <a:ext cx="1956647" cy="1456219"/>
            <a:chOff x="7429562" y="4702942"/>
            <a:chExt cx="1956647" cy="1456219"/>
          </a:xfrm>
        </p:grpSpPr>
        <p:sp>
          <p:nvSpPr>
            <p:cNvPr id="344" name="Lorem ipsum dolor sit elit, consect loreretur adipiscing nisi aute.">
              <a:extLst>
                <a:ext uri="{FF2B5EF4-FFF2-40B4-BE49-F238E27FC236}">
                  <a16:creationId xmlns:a16="http://schemas.microsoft.com/office/drawing/2014/main" id="{85C13262-36D8-4FB5-D7B4-978B59746502}"/>
                </a:ext>
              </a:extLst>
            </p:cNvPr>
            <p:cNvSpPr txBox="1"/>
            <p:nvPr/>
          </p:nvSpPr>
          <p:spPr>
            <a:xfrm>
              <a:off x="7635636" y="4702942"/>
              <a:ext cx="1519712" cy="4712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Set AI targets for each identified use case</a:t>
              </a:r>
            </a:p>
          </p:txBody>
        </p:sp>
        <p:sp>
          <p:nvSpPr>
            <p:cNvPr id="349" name="Lorem ipsum dolor sit elit, consect loreretur adipiscing nisi aute.">
              <a:extLst>
                <a:ext uri="{FF2B5EF4-FFF2-40B4-BE49-F238E27FC236}">
                  <a16:creationId xmlns:a16="http://schemas.microsoft.com/office/drawing/2014/main" id="{A722ACC8-7C43-17A4-776B-9726F2FF9457}"/>
                </a:ext>
              </a:extLst>
            </p:cNvPr>
            <p:cNvSpPr txBox="1"/>
            <p:nvPr/>
          </p:nvSpPr>
          <p:spPr>
            <a:xfrm>
              <a:off x="7429562" y="5174917"/>
              <a:ext cx="1956647" cy="98424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Define a goal (general purpose)</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Specify an objective (desired outcome)</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Establish a success metric (quantifiable measure)</a:t>
              </a:r>
            </a:p>
          </p:txBody>
        </p:sp>
      </p:grpSp>
      <p:grpSp>
        <p:nvGrpSpPr>
          <p:cNvPr id="6" name="Group 5">
            <a:extLst>
              <a:ext uri="{FF2B5EF4-FFF2-40B4-BE49-F238E27FC236}">
                <a16:creationId xmlns:a16="http://schemas.microsoft.com/office/drawing/2014/main" id="{8C87220D-757E-C43C-81C1-20AFBAA33F7A}"/>
              </a:ext>
            </a:extLst>
          </p:cNvPr>
          <p:cNvGrpSpPr/>
          <p:nvPr/>
        </p:nvGrpSpPr>
        <p:grpSpPr>
          <a:xfrm>
            <a:off x="9450039" y="3975662"/>
            <a:ext cx="1983297" cy="3086633"/>
            <a:chOff x="9450040" y="3975662"/>
            <a:chExt cx="1772708" cy="3086633"/>
          </a:xfrm>
        </p:grpSpPr>
        <p:sp>
          <p:nvSpPr>
            <p:cNvPr id="345" name="Lorem ipsum dolor sit elit, consect loreretur adipiscing nisi aute.">
              <a:extLst>
                <a:ext uri="{FF2B5EF4-FFF2-40B4-BE49-F238E27FC236}">
                  <a16:creationId xmlns:a16="http://schemas.microsoft.com/office/drawing/2014/main" id="{7873E7F1-C298-2270-A924-8501291CE43A}"/>
                </a:ext>
              </a:extLst>
            </p:cNvPr>
            <p:cNvSpPr txBox="1"/>
            <p:nvPr/>
          </p:nvSpPr>
          <p:spPr>
            <a:xfrm>
              <a:off x="9450040" y="3975662"/>
              <a:ext cx="1772707" cy="467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Evaluate Feasibility and Readiness</a:t>
              </a:r>
            </a:p>
          </p:txBody>
        </p:sp>
        <p:sp>
          <p:nvSpPr>
            <p:cNvPr id="350" name="Lorem ipsum dolor sit elit, consect loreretur adipiscing nisi aute.">
              <a:extLst>
                <a:ext uri="{FF2B5EF4-FFF2-40B4-BE49-F238E27FC236}">
                  <a16:creationId xmlns:a16="http://schemas.microsoft.com/office/drawing/2014/main" id="{22B0ADCD-624F-F083-C9CB-6ECCA5C8214C}"/>
                </a:ext>
              </a:extLst>
            </p:cNvPr>
            <p:cNvSpPr txBox="1"/>
            <p:nvPr/>
          </p:nvSpPr>
          <p:spPr>
            <a:xfrm>
              <a:off x="9473860" y="4462224"/>
              <a:ext cx="1748888" cy="26000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Assess the technical and organizational readiness for AI implementation.</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Ensure access to clean, high-quality data for effective AI solutions.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Evaluate the availability of skilled personnel or partners to develop and maintain AI systems.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Conduct a cost-benefit analysis to prioritize use cases with high ROI potential.</a:t>
              </a:r>
            </a:p>
          </p:txBody>
        </p:sp>
      </p:grpSp>
      <p:sp>
        <p:nvSpPr>
          <p:cNvPr id="97" name="Oval 96">
            <a:extLst>
              <a:ext uri="{FF2B5EF4-FFF2-40B4-BE49-F238E27FC236}">
                <a16:creationId xmlns:a16="http://schemas.microsoft.com/office/drawing/2014/main" id="{704797A4-6642-90BF-C717-0D1E453149DC}"/>
              </a:ext>
            </a:extLst>
          </p:cNvPr>
          <p:cNvSpPr/>
          <p:nvPr/>
        </p:nvSpPr>
        <p:spPr>
          <a:xfrm flipH="1">
            <a:off x="1203537" y="2544876"/>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Automation">
            <a:extLst>
              <a:ext uri="{FF2B5EF4-FFF2-40B4-BE49-F238E27FC236}">
                <a16:creationId xmlns:a16="http://schemas.microsoft.com/office/drawing/2014/main" id="{2CB3306B-7D37-CC93-BD8A-3E664438B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28" y="28513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dustry ">
            <a:extLst>
              <a:ext uri="{FF2B5EF4-FFF2-40B4-BE49-F238E27FC236}">
                <a16:creationId xmlns:a16="http://schemas.microsoft.com/office/drawing/2014/main" id="{A062A856-D27D-CDCF-1905-D47400AFE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593" y="387713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arget ">
            <a:extLst>
              <a:ext uri="{FF2B5EF4-FFF2-40B4-BE49-F238E27FC236}">
                <a16:creationId xmlns:a16="http://schemas.microsoft.com/office/drawing/2014/main" id="{91B3849A-96A0-4AA0-980D-245200CF1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6140" y="359046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cept ">
            <a:extLst>
              <a:ext uri="{FF2B5EF4-FFF2-40B4-BE49-F238E27FC236}">
                <a16:creationId xmlns:a16="http://schemas.microsoft.com/office/drawing/2014/main" id="{A80120CA-355C-F031-236C-D3A596AC7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4803" y="291235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rganization structure ">
            <a:extLst>
              <a:ext uri="{FF2B5EF4-FFF2-40B4-BE49-F238E27FC236}">
                <a16:creationId xmlns:a16="http://schemas.microsoft.com/office/drawing/2014/main" id="{43837B3B-887B-A816-607C-E542BAB40F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4689" y="3521956"/>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299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Blue &amp; Purple">
      <a:dk1>
        <a:sysClr val="windowText" lastClr="000000"/>
      </a:dk1>
      <a:lt1>
        <a:sysClr val="window" lastClr="FFFFFF"/>
      </a:lt1>
      <a:dk2>
        <a:srgbClr val="44546A"/>
      </a:dk2>
      <a:lt2>
        <a:srgbClr val="E7E6E6"/>
      </a:lt2>
      <a:accent1>
        <a:srgbClr val="013A81"/>
      </a:accent1>
      <a:accent2>
        <a:srgbClr val="0859A3"/>
      </a:accent2>
      <a:accent3>
        <a:srgbClr val="009DDC"/>
      </a:accent3>
      <a:accent4>
        <a:srgbClr val="81317F"/>
      </a:accent4>
      <a:accent5>
        <a:srgbClr val="A13D9F"/>
      </a:accent5>
      <a:accent6>
        <a:srgbClr val="C464C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ntent_Design">
  <a:themeElements>
    <a:clrScheme name="ABN AMRO Data CADM">
      <a:dk1>
        <a:srgbClr val="54646C"/>
      </a:dk1>
      <a:lt1>
        <a:srgbClr val="FFFFFF"/>
      </a:lt1>
      <a:dk2>
        <a:srgbClr val="006480"/>
      </a:dk2>
      <a:lt2>
        <a:srgbClr val="00ABE9"/>
      </a:lt2>
      <a:accent1>
        <a:srgbClr val="009286"/>
      </a:accent1>
      <a:accent2>
        <a:srgbClr val="005E5D"/>
      </a:accent2>
      <a:accent3>
        <a:srgbClr val="004C4C"/>
      </a:accent3>
      <a:accent4>
        <a:srgbClr val="BBBEC3"/>
      </a:accent4>
      <a:accent5>
        <a:srgbClr val="93C23C"/>
      </a:accent5>
      <a:accent6>
        <a:srgbClr val="F3C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N_CADM_PPT Template_1.3" id="{3A8A4D86-339C-4251-A5B5-04B5D25D760F}" vid="{948190CB-AF60-42C8-8E86-4E0A806BA96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5599</Words>
  <Application>Microsoft Office PowerPoint</Application>
  <PresentationFormat>Widescreen</PresentationFormat>
  <Paragraphs>837</Paragraphs>
  <Slides>47</Slides>
  <Notes>15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47</vt:i4>
      </vt:variant>
    </vt:vector>
  </HeadingPairs>
  <TitlesOfParts>
    <vt:vector size="61" baseType="lpstr">
      <vt:lpstr>Arial</vt:lpstr>
      <vt:lpstr>Calibri</vt:lpstr>
      <vt:lpstr>Calibri Light</vt:lpstr>
      <vt:lpstr>Century Gothic</vt:lpstr>
      <vt:lpstr>Courier New</vt:lpstr>
      <vt:lpstr>Helvetica Neue Medium</vt:lpstr>
      <vt:lpstr>Montserrat SemiBold</vt:lpstr>
      <vt:lpstr>Roboto</vt:lpstr>
      <vt:lpstr>Segoe UI</vt:lpstr>
      <vt:lpstr>Office Theme</vt:lpstr>
      <vt:lpstr>1_Office Theme</vt:lpstr>
      <vt:lpstr>2_Office Theme</vt:lpstr>
      <vt:lpstr>3_Office Theme</vt:lpstr>
      <vt:lpstr>Content_Design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(https://youexec.com/plus)</Manager>
  <Company>You Exec (https://youexec.com/plus)</Company>
  <LinksUpToDate>false</LinksUpToDate>
  <SharedDoc>false</SharedDoc>
  <HyperlinkBase>You Exec (https://youexec.com/plus)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Report</dc:title>
  <dc:subject>Sustainability Report</dc:subject>
  <dc:creator>You Exec (https://youexec.com/plus)</dc:creator>
  <cp:keywords>You Exec (https:/youexec.com/plus)</cp:keywords>
  <dc:description>You Exec (https://youexec.com/plus)</dc:description>
  <cp:lastModifiedBy>Hicham Zmarrou</cp:lastModifiedBy>
  <cp:revision>2</cp:revision>
  <dcterms:created xsi:type="dcterms:W3CDTF">2019-09-18T08:49:02Z</dcterms:created>
  <dcterms:modified xsi:type="dcterms:W3CDTF">2025-01-16T07:33:22Z</dcterms:modified>
  <cp:category>You Exec (https://youexec.com/plus)</cp:category>
</cp:coreProperties>
</file>