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2" r:id="rId7"/>
    <p:sldId id="289" r:id="rId8"/>
    <p:sldId id="293" r:id="rId9"/>
    <p:sldId id="295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it-IT" b="0" i="0" dirty="0">
                <a:effectLst/>
                <a:latin typeface="Arial" panose="020B0604020202020204" pitchFamily="34" charset="0"/>
              </a:rPr>
              <a:t>Ejercicio Exploratory Data Analysis – Project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Oscar Hernandez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</a:rPr>
              <a:t>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5F6368"/>
                </a:solidFill>
                <a:effectLst/>
              </a:rPr>
              <a:t>El </a:t>
            </a:r>
            <a:r>
              <a:rPr lang="en-US" dirty="0" err="1">
                <a:solidFill>
                  <a:srgbClr val="5F6368"/>
                </a:solidFill>
              </a:rPr>
              <a:t>objetivo</a:t>
            </a:r>
            <a:r>
              <a:rPr lang="en-US" dirty="0">
                <a:solidFill>
                  <a:srgbClr val="5F6368"/>
                </a:solidFill>
              </a:rPr>
              <a:t> de </a:t>
            </a:r>
            <a:r>
              <a:rPr lang="en-US" dirty="0" err="1">
                <a:solidFill>
                  <a:srgbClr val="5F6368"/>
                </a:solidFill>
              </a:rPr>
              <a:t>esta</a:t>
            </a:r>
            <a:r>
              <a:rPr lang="en-US" dirty="0">
                <a:solidFill>
                  <a:srgbClr val="5F6368"/>
                </a:solidFill>
              </a:rPr>
              <a:t> </a:t>
            </a:r>
            <a:r>
              <a:rPr lang="es-CO" dirty="0">
                <a:solidFill>
                  <a:srgbClr val="5F6368"/>
                </a:solidFill>
              </a:rPr>
              <a:t>presentación</a:t>
            </a:r>
            <a:r>
              <a:rPr lang="en-US" dirty="0">
                <a:solidFill>
                  <a:srgbClr val="5F6368"/>
                </a:solidFill>
              </a:rPr>
              <a:t> es </a:t>
            </a:r>
            <a:r>
              <a:rPr lang="en-US" dirty="0" err="1">
                <a:solidFill>
                  <a:srgbClr val="5F6368"/>
                </a:solidFill>
              </a:rPr>
              <a:t>presentar</a:t>
            </a:r>
            <a:r>
              <a:rPr lang="en-US" dirty="0">
                <a:solidFill>
                  <a:srgbClr val="5F6368"/>
                </a:solidFill>
              </a:rPr>
              <a:t> los </a:t>
            </a:r>
            <a:r>
              <a:rPr lang="en-US" dirty="0" err="1">
                <a:solidFill>
                  <a:srgbClr val="5F6368"/>
                </a:solidFill>
              </a:rPr>
              <a:t>resultados</a:t>
            </a:r>
            <a:r>
              <a:rPr lang="en-US" dirty="0">
                <a:solidFill>
                  <a:srgbClr val="5F6368"/>
                </a:solidFill>
              </a:rPr>
              <a:t> de </a:t>
            </a:r>
            <a:r>
              <a:rPr lang="en-US" b="0" i="0" dirty="0">
                <a:solidFill>
                  <a:srgbClr val="5F6368"/>
                </a:solidFill>
                <a:effectLst/>
              </a:rPr>
              <a:t>un EDA (Exploratory Data Analysis)</a:t>
            </a:r>
            <a:r>
              <a:rPr lang="en-US" dirty="0">
                <a:solidFill>
                  <a:srgbClr val="5F6368"/>
                </a:solidFill>
              </a:rPr>
              <a:t> </a:t>
            </a:r>
            <a:r>
              <a:rPr lang="en-US" dirty="0" err="1">
                <a:solidFill>
                  <a:srgbClr val="5F6368"/>
                </a:solidFill>
              </a:rPr>
              <a:t>aplicado</a:t>
            </a:r>
            <a:r>
              <a:rPr lang="en-US" dirty="0">
                <a:solidFill>
                  <a:srgbClr val="5F6368"/>
                </a:solidFill>
              </a:rPr>
              <a:t> a un dataset</a:t>
            </a:r>
            <a:r>
              <a:rPr lang="en-US" b="0" i="0" dirty="0">
                <a:solidFill>
                  <a:srgbClr val="5F6368"/>
                </a:solidFill>
                <a:effectLst/>
              </a:rPr>
              <a:t> de un poco mas de 16,500 video </a:t>
            </a:r>
            <a:r>
              <a:rPr lang="en-US" dirty="0" err="1">
                <a:solidFill>
                  <a:srgbClr val="5F6368"/>
                </a:solidFill>
              </a:rPr>
              <a:t>juegos</a:t>
            </a:r>
            <a:r>
              <a:rPr lang="en-US" dirty="0">
                <a:solidFill>
                  <a:srgbClr val="5F6368"/>
                </a:solidFill>
              </a:rPr>
              <a:t>. El </a:t>
            </a:r>
            <a:r>
              <a:rPr lang="en-US" dirty="0" err="1">
                <a:solidFill>
                  <a:srgbClr val="5F6368"/>
                </a:solidFill>
              </a:rPr>
              <a:t>periodo</a:t>
            </a:r>
            <a:r>
              <a:rPr lang="en-US" dirty="0">
                <a:solidFill>
                  <a:srgbClr val="5F6368"/>
                </a:solidFill>
              </a:rPr>
              <a:t> </a:t>
            </a:r>
            <a:r>
              <a:rPr lang="en-US" dirty="0" err="1">
                <a:solidFill>
                  <a:srgbClr val="5F6368"/>
                </a:solidFill>
              </a:rPr>
              <a:t>comprendido</a:t>
            </a:r>
            <a:r>
              <a:rPr lang="en-US" dirty="0">
                <a:solidFill>
                  <a:srgbClr val="5F6368"/>
                </a:solidFill>
              </a:rPr>
              <a:t> de </a:t>
            </a:r>
            <a:r>
              <a:rPr lang="en-US" dirty="0" err="1">
                <a:solidFill>
                  <a:srgbClr val="5F6368"/>
                </a:solidFill>
              </a:rPr>
              <a:t>análisis</a:t>
            </a:r>
            <a:r>
              <a:rPr lang="en-US" dirty="0">
                <a:solidFill>
                  <a:srgbClr val="5F6368"/>
                </a:solidFill>
              </a:rPr>
              <a:t> es de 1980 hasta 2016.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Oscar Hernandez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4665"/>
            <a:ext cx="8421688" cy="1325563"/>
          </a:xfrm>
        </p:spPr>
        <p:txBody>
          <a:bodyPr/>
          <a:lstStyle/>
          <a:p>
            <a:r>
              <a:rPr lang="en-US" b="1" dirty="0"/>
              <a:t>SOBRE LA base de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427" y="1640246"/>
            <a:ext cx="4031030" cy="2239296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Rank - Ranking of overall sales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Name - The games name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Platform - Platform of the games release (i.e. PC,PS4, etc.)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Year - Year of the game's release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Genre - Genre of the game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Publisher - Publisher of the game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95085" y="1517282"/>
            <a:ext cx="4031030" cy="2362260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NA_Sales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- Sales in North America (in millions)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EU_Sales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- Sales in Europe (in millions)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JP_Sales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- Sales in Japan (in millions)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Other_Sales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- Sales in the rest of the world (in millions)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Global_Sales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- Total worldwide sales.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Oscar Hernandez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F42521-361D-41D9-9140-534E6963E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7546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Campos incluidos: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F79A53-88DB-446B-8875-0BFEF9E7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14" y="4161764"/>
            <a:ext cx="11540971" cy="16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005" y="3854564"/>
            <a:ext cx="3139440" cy="1325563"/>
          </a:xfrm>
        </p:spPr>
        <p:txBody>
          <a:bodyPr/>
          <a:lstStyle/>
          <a:p>
            <a:pPr algn="ctr"/>
            <a:r>
              <a:rPr lang="en-US" b="1" dirty="0" err="1"/>
              <a:t>Análisis</a:t>
            </a:r>
            <a:r>
              <a:rPr lang="en-US" b="1" dirty="0"/>
              <a:t> </a:t>
            </a:r>
            <a:r>
              <a:rPr lang="en-US" b="1" dirty="0" err="1"/>
              <a:t>gráfico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6518" y="4731798"/>
            <a:ext cx="5431971" cy="1473693"/>
          </a:xfrm>
        </p:spPr>
        <p:txBody>
          <a:bodyPr>
            <a:normAutofit/>
          </a:bodyPr>
          <a:lstStyle/>
          <a:p>
            <a:pPr algn="just"/>
            <a:r>
              <a:rPr lang="en-ZA" dirty="0" err="1"/>
              <a:t>En</a:t>
            </a:r>
            <a:r>
              <a:rPr lang="en-ZA" dirty="0"/>
              <a:t> </a:t>
            </a:r>
            <a:r>
              <a:rPr lang="en-ZA" dirty="0" err="1"/>
              <a:t>esta</a:t>
            </a:r>
            <a:r>
              <a:rPr lang="en-ZA" dirty="0"/>
              <a:t> </a:t>
            </a:r>
            <a:r>
              <a:rPr lang="en-ZA" dirty="0" err="1"/>
              <a:t>gráfica</a:t>
            </a:r>
            <a:r>
              <a:rPr lang="en-ZA" dirty="0"/>
              <a:t> Podemos </a:t>
            </a:r>
            <a:r>
              <a:rPr lang="en-ZA" dirty="0" err="1"/>
              <a:t>apreciar</a:t>
            </a:r>
            <a:r>
              <a:rPr lang="en-ZA" dirty="0"/>
              <a:t> </a:t>
            </a:r>
            <a:r>
              <a:rPr lang="en-ZA" dirty="0" err="1"/>
              <a:t>el</a:t>
            </a:r>
            <a:r>
              <a:rPr lang="en-ZA" dirty="0"/>
              <a:t> </a:t>
            </a:r>
            <a:r>
              <a:rPr lang="en-ZA" dirty="0" err="1"/>
              <a:t>desarrollo</a:t>
            </a:r>
            <a:r>
              <a:rPr lang="en-ZA" dirty="0"/>
              <a:t> que ha </a:t>
            </a:r>
            <a:r>
              <a:rPr lang="en-ZA" dirty="0" err="1"/>
              <a:t>tenido</a:t>
            </a:r>
            <a:r>
              <a:rPr lang="en-ZA" dirty="0"/>
              <a:t> la </a:t>
            </a:r>
            <a:r>
              <a:rPr lang="en-ZA" dirty="0" err="1"/>
              <a:t>industria</a:t>
            </a:r>
            <a:r>
              <a:rPr lang="en-ZA" dirty="0"/>
              <a:t> de </a:t>
            </a:r>
            <a:r>
              <a:rPr lang="en-ZA" dirty="0" err="1"/>
              <a:t>consolas</a:t>
            </a:r>
            <a:r>
              <a:rPr lang="en-ZA" dirty="0"/>
              <a:t> de video </a:t>
            </a:r>
            <a:r>
              <a:rPr lang="en-ZA" dirty="0" err="1"/>
              <a:t>juegos</a:t>
            </a:r>
            <a:r>
              <a:rPr lang="en-ZA" dirty="0"/>
              <a:t> </a:t>
            </a:r>
            <a:r>
              <a:rPr lang="en-ZA" dirty="0" err="1"/>
              <a:t>desde</a:t>
            </a:r>
            <a:r>
              <a:rPr lang="en-ZA" dirty="0"/>
              <a:t> que </a:t>
            </a:r>
            <a:r>
              <a:rPr lang="en-ZA" dirty="0" err="1"/>
              <a:t>inició</a:t>
            </a:r>
            <a:r>
              <a:rPr lang="en-ZA" dirty="0"/>
              <a:t> </a:t>
            </a:r>
            <a:r>
              <a:rPr lang="en-ZA" dirty="0" err="1"/>
              <a:t>en</a:t>
            </a:r>
            <a:r>
              <a:rPr lang="en-ZA" dirty="0"/>
              <a:t> 1980. </a:t>
            </a:r>
            <a:r>
              <a:rPr lang="en-ZA" dirty="0" err="1"/>
              <a:t>Importante</a:t>
            </a:r>
            <a:r>
              <a:rPr lang="en-ZA" dirty="0"/>
              <a:t> </a:t>
            </a:r>
            <a:r>
              <a:rPr lang="en-ZA" dirty="0" err="1"/>
              <a:t>resaltar</a:t>
            </a:r>
            <a:r>
              <a:rPr lang="en-ZA" dirty="0"/>
              <a:t> </a:t>
            </a:r>
            <a:r>
              <a:rPr lang="en-ZA" dirty="0" err="1"/>
              <a:t>el</a:t>
            </a:r>
            <a:r>
              <a:rPr lang="en-ZA" dirty="0"/>
              <a:t> boom de los </a:t>
            </a:r>
            <a:r>
              <a:rPr lang="en-ZA" dirty="0" err="1"/>
              <a:t>años</a:t>
            </a:r>
            <a:r>
              <a:rPr lang="en-ZA" dirty="0"/>
              <a:t> 2008 y 2009 y la </a:t>
            </a:r>
            <a:r>
              <a:rPr lang="en-ZA" dirty="0" err="1"/>
              <a:t>progresiva</a:t>
            </a:r>
            <a:r>
              <a:rPr lang="en-ZA" dirty="0"/>
              <a:t> </a:t>
            </a:r>
            <a:r>
              <a:rPr lang="en-ZA" dirty="0" err="1"/>
              <a:t>disminución</a:t>
            </a:r>
            <a:r>
              <a:rPr lang="en-ZA" dirty="0"/>
              <a:t> </a:t>
            </a:r>
            <a:r>
              <a:rPr lang="en-ZA" dirty="0" err="1"/>
              <a:t>en</a:t>
            </a:r>
            <a:r>
              <a:rPr lang="en-ZA" dirty="0"/>
              <a:t> los </a:t>
            </a:r>
            <a:r>
              <a:rPr lang="en-ZA" dirty="0" err="1"/>
              <a:t>años</a:t>
            </a:r>
            <a:r>
              <a:rPr lang="en-ZA" dirty="0"/>
              <a:t> </a:t>
            </a:r>
            <a:r>
              <a:rPr lang="en-ZA" dirty="0" err="1"/>
              <a:t>posteriores</a:t>
            </a:r>
            <a:r>
              <a:rPr lang="en-ZA" dirty="0"/>
              <a:t>.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Oscar Hernández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973C559-07F7-4BF5-A100-171953AB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70" y="304336"/>
            <a:ext cx="55340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0853" y="4123507"/>
            <a:ext cx="5506474" cy="1863312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2 empresas tienen el control de un poco mas del 40% del mercado mientras que el 60% restante esta repartido entre 8 empresas. 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empresa con mayor participación es Japones (Nintendo) mientras que la segunda y la tercera son americanas. La Unión Europea se hace presente solo en la cuarta posición con Ubisoft (empresa Francesa). 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Oscar Hernández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F91C7-2280-4B26-B8E8-35C5779E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71" y="1148813"/>
            <a:ext cx="3632716" cy="3511838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ACCE7CF-F7ED-42C2-8311-2DBD349EF95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0" y="1148813"/>
            <a:ext cx="7190253" cy="2605163"/>
          </a:xfr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CCF336F4-1461-4518-B2D6-5F8A6054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978" y="-14226"/>
            <a:ext cx="4723364" cy="1325563"/>
          </a:xfrm>
        </p:spPr>
        <p:txBody>
          <a:bodyPr/>
          <a:lstStyle/>
          <a:p>
            <a:pPr algn="ctr"/>
            <a:r>
              <a:rPr lang="en-US" b="1" dirty="0" err="1"/>
              <a:t>Análisis</a:t>
            </a:r>
            <a:r>
              <a:rPr lang="en-US" b="1" dirty="0"/>
              <a:t> </a:t>
            </a:r>
            <a:r>
              <a:rPr lang="en-US" b="1" dirty="0" err="1"/>
              <a:t>gráfico</a:t>
            </a:r>
            <a:endParaRPr lang="en-US" b="1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A17778A9-A075-4072-A02C-C1F4E46EF541}"/>
              </a:ext>
            </a:extLst>
          </p:cNvPr>
          <p:cNvSpPr txBox="1">
            <a:spLocks/>
          </p:cNvSpPr>
          <p:nvPr/>
        </p:nvSpPr>
        <p:spPr>
          <a:xfrm>
            <a:off x="6394884" y="4814201"/>
            <a:ext cx="5506474" cy="1615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2320D10-1892-4531-9ABF-544571237BB2}"/>
              </a:ext>
            </a:extLst>
          </p:cNvPr>
          <p:cNvSpPr txBox="1">
            <a:spLocks/>
          </p:cNvSpPr>
          <p:nvPr/>
        </p:nvSpPr>
        <p:spPr>
          <a:xfrm>
            <a:off x="6487360" y="4926594"/>
            <a:ext cx="5506474" cy="106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Los géneros de Acción, Sport y disparos son los mas importantes en todas las regiones siendo Norteamérica aquella  región en la cual se tiene una mayor demanda por los video juegos.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0852" y="5112513"/>
            <a:ext cx="5506474" cy="13255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cap="none" dirty="0">
                <a:latin typeface="+mn-lt"/>
              </a:rPr>
              <a:t>Todos los géneros presentan una disminución considerable con el pasar del tiempo. se resalta el hecho que los géneros de acción, aventura y deportes son los más llamativos. </a:t>
            </a:r>
            <a:endParaRPr lang="en-US" cap="none" dirty="0"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Oscar Hernández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CCF336F4-1461-4518-B2D6-5F8A6054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978" y="-14226"/>
            <a:ext cx="4723364" cy="1325563"/>
          </a:xfrm>
        </p:spPr>
        <p:txBody>
          <a:bodyPr/>
          <a:lstStyle/>
          <a:p>
            <a:pPr algn="ctr"/>
            <a:r>
              <a:rPr lang="en-US" b="1" dirty="0" err="1"/>
              <a:t>Análisis</a:t>
            </a:r>
            <a:r>
              <a:rPr lang="en-US" b="1" dirty="0"/>
              <a:t> </a:t>
            </a:r>
            <a:r>
              <a:rPr lang="en-US" b="1" dirty="0" err="1"/>
              <a:t>gráfico</a:t>
            </a:r>
            <a:endParaRPr lang="en-US" b="1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A17778A9-A075-4072-A02C-C1F4E46EF541}"/>
              </a:ext>
            </a:extLst>
          </p:cNvPr>
          <p:cNvSpPr txBox="1">
            <a:spLocks/>
          </p:cNvSpPr>
          <p:nvPr/>
        </p:nvSpPr>
        <p:spPr>
          <a:xfrm>
            <a:off x="6394884" y="5219500"/>
            <a:ext cx="5506474" cy="1615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2320D10-1892-4531-9ABF-544571237BB2}"/>
              </a:ext>
            </a:extLst>
          </p:cNvPr>
          <p:cNvSpPr txBox="1">
            <a:spLocks/>
          </p:cNvSpPr>
          <p:nvPr/>
        </p:nvSpPr>
        <p:spPr>
          <a:xfrm>
            <a:off x="6505116" y="5423781"/>
            <a:ext cx="5506474" cy="106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cap="none" dirty="0">
                <a:latin typeface="+mn-lt"/>
              </a:rPr>
              <a:t>Todas las consolas presentan una disminución considerable con el pasar del tiempo. seguramente porque cada año se lanza una versión actualizada de cada consola.</a:t>
            </a:r>
            <a:endParaRPr lang="en-US" cap="none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5E0635-752C-4EDE-AE3F-8597AEFD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2" y="895150"/>
            <a:ext cx="5467350" cy="4324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F639E1-3488-4884-8EBF-CF5BC6CE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30" y="895150"/>
            <a:ext cx="58388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6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972" y="571469"/>
            <a:ext cx="5111750" cy="734210"/>
          </a:xfrm>
        </p:spPr>
        <p:txBody>
          <a:bodyPr/>
          <a:lstStyle/>
          <a:p>
            <a:r>
              <a:rPr lang="en-US" b="1" dirty="0" err="1"/>
              <a:t>Conclusiones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421568"/>
            <a:ext cx="5111750" cy="4864963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Antes de </a:t>
            </a:r>
            <a:r>
              <a:rPr lang="en-US" sz="1600" dirty="0" err="1"/>
              <a:t>llegar</a:t>
            </a:r>
            <a:r>
              <a:rPr lang="en-US" sz="1600" dirty="0"/>
              <a:t> a una </a:t>
            </a:r>
            <a:r>
              <a:rPr lang="en-US" sz="1600" dirty="0" err="1"/>
              <a:t>conclusión</a:t>
            </a:r>
            <a:r>
              <a:rPr lang="en-US" sz="1600" dirty="0"/>
              <a:t> es </a:t>
            </a:r>
            <a:r>
              <a:rPr lang="en-US" sz="1600" dirty="0" err="1"/>
              <a:t>importante</a:t>
            </a:r>
            <a:r>
              <a:rPr lang="en-US" sz="1600" dirty="0"/>
              <a:t> </a:t>
            </a:r>
            <a:r>
              <a:rPr lang="en-US" sz="1600" dirty="0" err="1"/>
              <a:t>mencionar</a:t>
            </a:r>
            <a:r>
              <a:rPr lang="en-US" sz="1600" dirty="0"/>
              <a:t> que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análisis</a:t>
            </a:r>
            <a:r>
              <a:rPr lang="en-US" sz="1600" dirty="0"/>
              <a:t> se </a:t>
            </a:r>
            <a:r>
              <a:rPr lang="en-US" sz="1600" dirty="0" err="1"/>
              <a:t>tuvo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cuenta</a:t>
            </a:r>
            <a:r>
              <a:rPr lang="en-US" sz="1600" dirty="0"/>
              <a:t> solo una </a:t>
            </a:r>
            <a:r>
              <a:rPr lang="en-US" sz="1600" dirty="0" err="1"/>
              <a:t>parte</a:t>
            </a:r>
            <a:r>
              <a:rPr lang="en-US" sz="1600" dirty="0"/>
              <a:t> de la </a:t>
            </a:r>
            <a:r>
              <a:rPr lang="en-US" sz="1600" dirty="0" err="1"/>
              <a:t>industria</a:t>
            </a:r>
            <a:r>
              <a:rPr lang="en-US" sz="1600" dirty="0"/>
              <a:t> de </a:t>
            </a:r>
            <a:r>
              <a:rPr lang="en-US" sz="1600" dirty="0" err="1"/>
              <a:t>videojuegos</a:t>
            </a:r>
            <a:r>
              <a:rPr lang="en-US" sz="1600" dirty="0"/>
              <a:t>: Las </a:t>
            </a:r>
            <a:r>
              <a:rPr lang="en-US" sz="1600" dirty="0" err="1"/>
              <a:t>consolas</a:t>
            </a:r>
            <a:r>
              <a:rPr lang="en-US" sz="1600" dirty="0"/>
              <a:t>. </a:t>
            </a:r>
            <a:r>
              <a:rPr lang="en-US" sz="1600" dirty="0" err="1"/>
              <a:t>En</a:t>
            </a:r>
            <a:r>
              <a:rPr lang="en-US" sz="1600" dirty="0"/>
              <a:t> los </a:t>
            </a:r>
            <a:r>
              <a:rPr lang="en-US" sz="1600" dirty="0" err="1"/>
              <a:t>últimos</a:t>
            </a:r>
            <a:r>
              <a:rPr lang="en-US" sz="1600" dirty="0"/>
              <a:t> </a:t>
            </a:r>
            <a:r>
              <a:rPr lang="en-US" sz="1600" dirty="0" err="1"/>
              <a:t>años</a:t>
            </a:r>
            <a:r>
              <a:rPr lang="en-US" sz="1600" dirty="0"/>
              <a:t>,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acceso</a:t>
            </a:r>
            <a:r>
              <a:rPr lang="en-US" sz="1600" dirty="0"/>
              <a:t> a </a:t>
            </a:r>
            <a:r>
              <a:rPr lang="en-US" sz="1600" dirty="0" err="1"/>
              <a:t>celulares</a:t>
            </a:r>
            <a:r>
              <a:rPr lang="en-US" sz="1600" dirty="0"/>
              <a:t>, tables y </a:t>
            </a:r>
            <a:r>
              <a:rPr lang="en-US" sz="1600" dirty="0" err="1"/>
              <a:t>computadores</a:t>
            </a:r>
            <a:r>
              <a:rPr lang="en-US" sz="1600" dirty="0"/>
              <a:t> ha </a:t>
            </a:r>
            <a:r>
              <a:rPr lang="en-US" sz="1600" dirty="0" err="1"/>
              <a:t>permitidó</a:t>
            </a:r>
            <a:r>
              <a:rPr lang="en-US" sz="1600" dirty="0"/>
              <a:t> que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industría</a:t>
            </a:r>
            <a:r>
              <a:rPr lang="en-US" sz="1600" dirty="0"/>
              <a:t> </a:t>
            </a:r>
            <a:r>
              <a:rPr lang="en-US" sz="1600" dirty="0" err="1"/>
              <a:t>tenga</a:t>
            </a:r>
            <a:r>
              <a:rPr lang="en-US" sz="1600" dirty="0"/>
              <a:t> un gran auge con </a:t>
            </a:r>
            <a:r>
              <a:rPr lang="en-US" sz="1600" dirty="0" err="1"/>
              <a:t>estos</a:t>
            </a:r>
            <a:r>
              <a:rPr lang="en-US" sz="1600" dirty="0"/>
              <a:t> </a:t>
            </a:r>
            <a:r>
              <a:rPr lang="en-US" sz="1600" dirty="0" err="1"/>
              <a:t>nuevos</a:t>
            </a:r>
            <a:r>
              <a:rPr lang="en-US" sz="1600" dirty="0"/>
              <a:t> </a:t>
            </a:r>
            <a:r>
              <a:rPr lang="en-US" sz="1600" dirty="0" err="1"/>
              <a:t>dispositivos</a:t>
            </a:r>
            <a:r>
              <a:rPr lang="en-US" sz="1600" dirty="0"/>
              <a:t>, </a:t>
            </a:r>
            <a:r>
              <a:rPr lang="en-US" sz="1600" dirty="0" err="1"/>
              <a:t>generando</a:t>
            </a:r>
            <a:r>
              <a:rPr lang="en-US" sz="1600" dirty="0"/>
              <a:t> </a:t>
            </a:r>
            <a:r>
              <a:rPr lang="en-US" sz="1600" dirty="0" err="1"/>
              <a:t>así</a:t>
            </a:r>
            <a:r>
              <a:rPr lang="en-US" sz="1600" dirty="0"/>
              <a:t> la </a:t>
            </a:r>
            <a:r>
              <a:rPr lang="en-US" sz="1600" dirty="0" err="1"/>
              <a:t>posibilidad</a:t>
            </a:r>
            <a:r>
              <a:rPr lang="en-US" sz="1600" dirty="0"/>
              <a:t> de que </a:t>
            </a:r>
            <a:r>
              <a:rPr lang="en-US" sz="1600" dirty="0" err="1"/>
              <a:t>nuevas</a:t>
            </a:r>
            <a:r>
              <a:rPr lang="en-US" sz="1600" dirty="0"/>
              <a:t> </a:t>
            </a:r>
            <a:r>
              <a:rPr lang="en-US" sz="1600" dirty="0" err="1"/>
              <a:t>empresas</a:t>
            </a:r>
            <a:r>
              <a:rPr lang="en-US" sz="1600" dirty="0"/>
              <a:t> </a:t>
            </a:r>
            <a:r>
              <a:rPr lang="en-US" sz="1600" dirty="0" err="1"/>
              <a:t>puedan</a:t>
            </a:r>
            <a:r>
              <a:rPr lang="en-US" sz="1600" dirty="0"/>
              <a:t> </a:t>
            </a:r>
            <a:r>
              <a:rPr lang="en-US" sz="1600" dirty="0" err="1"/>
              <a:t>incorcionar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industria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El mercado </a:t>
            </a:r>
            <a:r>
              <a:rPr lang="en-US" sz="1600" dirty="0" err="1"/>
              <a:t>tradicional</a:t>
            </a:r>
            <a:r>
              <a:rPr lang="en-US" sz="1600" dirty="0"/>
              <a:t> de las </a:t>
            </a:r>
            <a:r>
              <a:rPr lang="en-US" sz="1600" dirty="0" err="1"/>
              <a:t>consolas</a:t>
            </a:r>
            <a:r>
              <a:rPr lang="en-US" sz="1600" dirty="0"/>
              <a:t> de </a:t>
            </a:r>
            <a:r>
              <a:rPr lang="en-US" sz="1600" dirty="0" err="1"/>
              <a:t>videojuegos</a:t>
            </a:r>
            <a:r>
              <a:rPr lang="en-US" sz="1600" dirty="0"/>
              <a:t> ha </a:t>
            </a:r>
            <a:r>
              <a:rPr lang="en-US" sz="1600" dirty="0" err="1"/>
              <a:t>sido</a:t>
            </a:r>
            <a:r>
              <a:rPr lang="en-US" sz="1600" dirty="0"/>
              <a:t> </a:t>
            </a:r>
            <a:r>
              <a:rPr lang="en-US" sz="1600" dirty="0" err="1"/>
              <a:t>controlado</a:t>
            </a:r>
            <a:r>
              <a:rPr lang="en-US" sz="1600" dirty="0"/>
              <a:t> por un </a:t>
            </a:r>
            <a:r>
              <a:rPr lang="en-US" sz="1600" dirty="0" err="1"/>
              <a:t>número</a:t>
            </a:r>
            <a:r>
              <a:rPr lang="en-US" sz="1600" dirty="0"/>
              <a:t> </a:t>
            </a:r>
            <a:r>
              <a:rPr lang="en-US" sz="1600" dirty="0" err="1"/>
              <a:t>pequeño</a:t>
            </a:r>
            <a:r>
              <a:rPr lang="en-US" sz="1600" dirty="0"/>
              <a:t> de </a:t>
            </a:r>
            <a:r>
              <a:rPr lang="en-US" sz="1600" dirty="0" err="1"/>
              <a:t>empresas</a:t>
            </a:r>
            <a:r>
              <a:rPr lang="en-US" sz="16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El mayor mercado de </a:t>
            </a:r>
            <a:r>
              <a:rPr lang="en-US" sz="1600" dirty="0" err="1"/>
              <a:t>consolas</a:t>
            </a:r>
            <a:r>
              <a:rPr lang="en-US" sz="1600" dirty="0"/>
              <a:t> de </a:t>
            </a:r>
            <a:r>
              <a:rPr lang="en-US" sz="1600" dirty="0" err="1"/>
              <a:t>videojuegos</a:t>
            </a:r>
            <a:r>
              <a:rPr lang="en-US" sz="1600" dirty="0"/>
              <a:t>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América del Norte.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Incurcionar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mercado </a:t>
            </a:r>
            <a:r>
              <a:rPr lang="en-US" sz="1600" dirty="0" err="1"/>
              <a:t>promocionando</a:t>
            </a:r>
            <a:r>
              <a:rPr lang="en-US" sz="1600" dirty="0"/>
              <a:t> </a:t>
            </a:r>
            <a:r>
              <a:rPr lang="en-US" sz="1600" dirty="0" err="1"/>
              <a:t>videojuegos</a:t>
            </a:r>
            <a:r>
              <a:rPr lang="en-US" sz="1600" dirty="0"/>
              <a:t> de </a:t>
            </a:r>
            <a:r>
              <a:rPr lang="en-US" sz="1600" dirty="0" err="1"/>
              <a:t>acción</a:t>
            </a:r>
            <a:r>
              <a:rPr lang="en-US" sz="1600" dirty="0"/>
              <a:t>, Aventura y </a:t>
            </a:r>
            <a:r>
              <a:rPr lang="en-US" sz="1600" dirty="0" err="1"/>
              <a:t>deporte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dispositivos</a:t>
            </a:r>
            <a:r>
              <a:rPr lang="en-US" sz="1600" dirty="0"/>
              <a:t> alternativos a las </a:t>
            </a:r>
            <a:r>
              <a:rPr lang="en-US" sz="1600" dirty="0" err="1"/>
              <a:t>consolas</a:t>
            </a:r>
            <a:r>
              <a:rPr lang="en-US" sz="1600" dirty="0"/>
              <a:t> es una gran </a:t>
            </a:r>
            <a:r>
              <a:rPr lang="en-US" sz="1600" dirty="0" err="1"/>
              <a:t>posibilidad</a:t>
            </a:r>
            <a:r>
              <a:rPr lang="en-US" sz="1600" dirty="0"/>
              <a:t> para </a:t>
            </a:r>
            <a:r>
              <a:rPr lang="en-US" sz="1600" dirty="0" err="1"/>
              <a:t>entrar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mercado.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Esta</a:t>
            </a:r>
            <a:r>
              <a:rPr lang="en-US" sz="1600" dirty="0"/>
              <a:t> es una </a:t>
            </a:r>
            <a:r>
              <a:rPr lang="en-US" sz="1600" dirty="0" err="1"/>
              <a:t>industria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crecimiento</a:t>
            </a:r>
            <a:r>
              <a:rPr lang="en-US" sz="1600" dirty="0"/>
              <a:t>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Oscar Hernández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556</TotalTime>
  <Words>529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inherit</vt:lpstr>
      <vt:lpstr>Tenorite</vt:lpstr>
      <vt:lpstr>Monoline</vt:lpstr>
      <vt:lpstr>Ejercicio Exploratory Data Analysis – Project 2</vt:lpstr>
      <vt:lpstr>Video Game Sales</vt:lpstr>
      <vt:lpstr>SOBRE LA base de datos</vt:lpstr>
      <vt:lpstr>Análisis gráfico</vt:lpstr>
      <vt:lpstr>Análisis gráfico</vt:lpstr>
      <vt:lpstr>Análisis gráfico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Exploratory Data Analysis – Project 2</dc:title>
  <dc:creator>Oscar Hernandez</dc:creator>
  <cp:lastModifiedBy>Oscar Hernandez</cp:lastModifiedBy>
  <cp:revision>12</cp:revision>
  <dcterms:created xsi:type="dcterms:W3CDTF">2023-02-21T07:24:52Z</dcterms:created>
  <dcterms:modified xsi:type="dcterms:W3CDTF">2023-02-21T16:41:47Z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