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6"/>
  </p:handoutMasterIdLst>
  <p:sldIdLst>
    <p:sldId id="332" r:id="rId3"/>
    <p:sldId id="258" r:id="rId5"/>
    <p:sldId id="259" r:id="rId6"/>
    <p:sldId id="406" r:id="rId7"/>
    <p:sldId id="783" r:id="rId8"/>
    <p:sldId id="791" r:id="rId9"/>
    <p:sldId id="788" r:id="rId10"/>
    <p:sldId id="873" r:id="rId11"/>
    <p:sldId id="786" r:id="rId12"/>
    <p:sldId id="749" r:id="rId13"/>
    <p:sldId id="796" r:id="rId14"/>
    <p:sldId id="802" r:id="rId15"/>
    <p:sldId id="803" r:id="rId16"/>
    <p:sldId id="847" r:id="rId17"/>
    <p:sldId id="804" r:id="rId18"/>
    <p:sldId id="842" r:id="rId19"/>
    <p:sldId id="843" r:id="rId20"/>
    <p:sldId id="844" r:id="rId21"/>
    <p:sldId id="845" r:id="rId22"/>
    <p:sldId id="848" r:id="rId23"/>
    <p:sldId id="880" r:id="rId24"/>
    <p:sldId id="881" r:id="rId25"/>
    <p:sldId id="851" r:id="rId26"/>
    <p:sldId id="850" r:id="rId27"/>
    <p:sldId id="852" r:id="rId28"/>
    <p:sldId id="853" r:id="rId29"/>
    <p:sldId id="854" r:id="rId30"/>
    <p:sldId id="856" r:id="rId31"/>
    <p:sldId id="857" r:id="rId32"/>
    <p:sldId id="878" r:id="rId33"/>
    <p:sldId id="859" r:id="rId34"/>
    <p:sldId id="860" r:id="rId35"/>
    <p:sldId id="862" r:id="rId36"/>
    <p:sldId id="861" r:id="rId37"/>
    <p:sldId id="863" r:id="rId38"/>
    <p:sldId id="864" r:id="rId39"/>
    <p:sldId id="865" r:id="rId40"/>
    <p:sldId id="866" r:id="rId41"/>
    <p:sldId id="867" r:id="rId42"/>
    <p:sldId id="868" r:id="rId43"/>
    <p:sldId id="869" r:id="rId44"/>
    <p:sldId id="870" r:id="rId45"/>
    <p:sldId id="875" r:id="rId46"/>
    <p:sldId id="272" r:id="rId47"/>
    <p:sldId id="876" r:id="rId48"/>
    <p:sldId id="877" r:id="rId49"/>
    <p:sldId id="683" r:id="rId50"/>
    <p:sldId id="639" r:id="rId51"/>
    <p:sldId id="871" r:id="rId52"/>
    <p:sldId id="874" r:id="rId53"/>
    <p:sldId id="872" r:id="rId54"/>
    <p:sldId id="879" r:id="rId55"/>
  </p:sldIdLst>
  <p:sldSz cx="9144000" cy="6858000" type="screen4x3"/>
  <p:notesSz cx="9906000" cy="6794500"/>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z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8E8E8"/>
    <a:srgbClr val="FFFFFF"/>
    <a:srgbClr val="008000"/>
    <a:srgbClr val="66CCFF"/>
    <a:srgbClr val="0000FF"/>
    <a:srgbClr val="0E9E5D"/>
    <a:srgbClr val="005C2B"/>
    <a:srgbClr val="FF99FF"/>
    <a:srgbClr val="FFCCFF"/>
    <a:srgbClr val="B08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78" autoAdjust="0"/>
    <p:restoredTop sz="95588" autoAdjust="0"/>
  </p:normalViewPr>
  <p:slideViewPr>
    <p:cSldViewPr>
      <p:cViewPr varScale="1">
        <p:scale>
          <a:sx n="129" d="100"/>
          <a:sy n="129" d="100"/>
        </p:scale>
        <p:origin x="1040" y="192"/>
      </p:cViewPr>
      <p:guideLst>
        <p:guide orient="horz" pos="2055"/>
        <p:guide pos="3164"/>
      </p:guideLst>
    </p:cSldViewPr>
  </p:slideViewPr>
  <p:outlineViewPr>
    <p:cViewPr>
      <p:scale>
        <a:sx n="33" d="100"/>
        <a:sy n="33" d="100"/>
      </p:scale>
      <p:origin x="12" y="91482"/>
    </p:cViewPr>
  </p:outlineViewPr>
  <p:notesTextViewPr>
    <p:cViewPr>
      <p:scale>
        <a:sx n="3" d="2"/>
        <a:sy n="3" d="2"/>
      </p:scale>
      <p:origin x="0" y="0"/>
    </p:cViewPr>
  </p:notesTextViewPr>
  <p:sorterViewPr>
    <p:cViewPr>
      <p:scale>
        <a:sx n="125" d="100"/>
        <a:sy n="125" d="100"/>
      </p:scale>
      <p:origin x="0" y="8650"/>
    </p:cViewPr>
  </p:sorterViewPr>
  <p:notesViewPr>
    <p:cSldViewPr>
      <p:cViewPr varScale="1">
        <p:scale>
          <a:sx n="123" d="100"/>
          <a:sy n="123" d="100"/>
        </p:scale>
        <p:origin x="1136" y="184"/>
      </p:cViewPr>
      <p:guideLst>
        <p:guide orient="horz" pos="2036"/>
        <p:guide pos="342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customXml" Target="../customXml/item1.xml"/><Relationship Id="rId61" Type="http://schemas.openxmlformats.org/officeDocument/2006/relationships/customXmlProps" Target="../customXml/itemProps1.xml"/><Relationship Id="rId60" Type="http://schemas.openxmlformats.org/officeDocument/2006/relationships/commentAuthors" Target="commentAuthors.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292600" cy="339725"/>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pitchFamily="18" charset="0"/>
                <a:ea typeface="宋体"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5613401" y="0"/>
            <a:ext cx="4292600" cy="33972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pitchFamily="18" charset="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6454775"/>
            <a:ext cx="4292600" cy="339725"/>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pitchFamily="18" charset="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5613401" y="6454775"/>
            <a:ext cx="4292600" cy="339725"/>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04043092-288A-409C-8AD5-D8A90586A3CA}"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292600" cy="339725"/>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pitchFamily="18"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5613401" y="0"/>
            <a:ext cx="4292600" cy="33972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pitchFamily="18" charset="0"/>
                <a:ea typeface="宋体" pitchFamily="2" charset="-122"/>
              </a:defRPr>
            </a:lvl1pPr>
          </a:lstStyle>
          <a:p>
            <a:pPr>
              <a:defRPr/>
            </a:pPr>
            <a:endParaRPr lang="en-US" altLang="zh-CN"/>
          </a:p>
        </p:txBody>
      </p:sp>
      <p:sp>
        <p:nvSpPr>
          <p:cNvPr id="45060" name="Rectangle 4"/>
          <p:cNvSpPr>
            <a:spLocks noGrp="1" noRot="1" noChangeAspect="1" noChangeArrowheads="1"/>
          </p:cNvSpPr>
          <p:nvPr>
            <p:ph type="sldImg" idx="2"/>
          </p:nvPr>
        </p:nvSpPr>
        <p:spPr bwMode="auto">
          <a:xfrm>
            <a:off x="3254375" y="509588"/>
            <a:ext cx="3397250" cy="254793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320801" y="3227388"/>
            <a:ext cx="7264400" cy="30575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02" name="Rectangle 6"/>
          <p:cNvSpPr>
            <a:spLocks noGrp="1" noChangeArrowheads="1"/>
          </p:cNvSpPr>
          <p:nvPr>
            <p:ph type="ftr" sz="quarter" idx="4"/>
          </p:nvPr>
        </p:nvSpPr>
        <p:spPr bwMode="auto">
          <a:xfrm>
            <a:off x="0" y="6454775"/>
            <a:ext cx="4292600" cy="339725"/>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pitchFamily="18"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5613401" y="6454775"/>
            <a:ext cx="4292600" cy="339725"/>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8A4BAA1A-96E8-435C-850D-75A766991B98}"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大家好，今天我要分享的论文标题是。。。。，这是发表在</a:t>
            </a:r>
            <a:r>
              <a:rPr lang="en-US" altLang="zh-CN"/>
              <a:t>SIGMOD</a:t>
            </a:r>
            <a:r>
              <a:rPr lang="zh-CN" altLang="en-US"/>
              <a:t>的一篇论文，主要研究的是在非常大的网络当中求两个点之间所有</a:t>
            </a:r>
            <a:r>
              <a:rPr lang="zh-CN" altLang="en-US"/>
              <a:t>点最短路径。</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下面我将从这</a:t>
            </a:r>
            <a:r>
              <a:rPr lang="en-US" altLang="zh-CN"/>
              <a:t>4</a:t>
            </a:r>
            <a:r>
              <a:rPr lang="zh-CN" altLang="en-US"/>
              <a:t>个方面来简单介绍一下这篇</a:t>
            </a:r>
            <a:r>
              <a:rPr lang="zh-CN" altLang="en-US"/>
              <a:t>论文。</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首先是研究的</a:t>
            </a:r>
            <a:r>
              <a:rPr lang="zh-CN" altLang="en-US"/>
              <a:t>背景。</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dirty="0">
                <a:solidFill>
                  <a:schemeClr val="tx1"/>
                </a:solidFill>
              </a:rPr>
              <a:t>dist</a:t>
            </a:r>
            <a:r>
              <a:rPr lang="zh-CN" altLang="en-US" sz="1200" b="0" dirty="0">
                <a:solidFill>
                  <a:schemeClr val="tx1"/>
                </a:solidFill>
              </a:rPr>
              <a:t>表示他距离祖先顶点的最短路径距离</a:t>
            </a:r>
            <a:r>
              <a:rPr lang="en-US" altLang="zh-CN" sz="1200" b="0" dirty="0">
                <a:solidFill>
                  <a:schemeClr val="tx1"/>
                </a:solidFill>
              </a:rPr>
              <a:t>  pos</a:t>
            </a:r>
            <a:r>
              <a:rPr lang="zh-CN" altLang="en-US" sz="1200" b="0" dirty="0">
                <a:solidFill>
                  <a:schemeClr val="tx1"/>
                </a:solidFill>
              </a:rPr>
              <a:t>数组记录</a:t>
            </a:r>
            <a:r>
              <a:rPr lang="en-US" altLang="zh-CN" sz="1200" b="0" dirty="0">
                <a:solidFill>
                  <a:schemeClr val="tx1"/>
                </a:solidFill>
              </a:rPr>
              <a:t>x</a:t>
            </a:r>
            <a:r>
              <a:rPr lang="zh-CN" altLang="en-US" sz="1200" b="0" dirty="0">
                <a:solidFill>
                  <a:schemeClr val="tx1"/>
                </a:solidFill>
              </a:rPr>
              <a:t>（</a:t>
            </a:r>
            <a:r>
              <a:rPr lang="en-US" altLang="zh-CN" sz="1200" b="0" dirty="0">
                <a:solidFill>
                  <a:schemeClr val="tx1"/>
                </a:solidFill>
              </a:rPr>
              <a:t>6</a:t>
            </a:r>
            <a:r>
              <a:rPr lang="zh-CN" altLang="en-US" sz="1200" b="0" dirty="0">
                <a:solidFill>
                  <a:schemeClr val="tx1"/>
                </a:solidFill>
              </a:rPr>
              <a:t>）中顶点在祖先数组的</a:t>
            </a:r>
            <a:r>
              <a:rPr lang="zh-CN" altLang="en-US" sz="1200" b="0" dirty="0">
                <a:solidFill>
                  <a:schemeClr val="tx1"/>
                </a:solidFill>
              </a:rPr>
              <a:t>位置</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dirty="0">
                <a:solidFill>
                  <a:schemeClr val="tx1"/>
                </a:solidFill>
              </a:rPr>
              <a:t>dist</a:t>
            </a:r>
            <a:r>
              <a:rPr lang="zh-CN" altLang="en-US" sz="1200" b="0" dirty="0">
                <a:solidFill>
                  <a:schemeClr val="tx1"/>
                </a:solidFill>
              </a:rPr>
              <a:t>表示他距离祖先顶点的最短路径距离</a:t>
            </a:r>
            <a:r>
              <a:rPr lang="en-US" altLang="zh-CN" sz="1200" b="0" dirty="0">
                <a:solidFill>
                  <a:schemeClr val="tx1"/>
                </a:solidFill>
              </a:rPr>
              <a:t>  pos</a:t>
            </a:r>
            <a:r>
              <a:rPr lang="zh-CN" altLang="en-US" sz="1200" b="0" dirty="0">
                <a:solidFill>
                  <a:schemeClr val="tx1"/>
                </a:solidFill>
              </a:rPr>
              <a:t>数组记录</a:t>
            </a:r>
            <a:r>
              <a:rPr lang="en-US" altLang="zh-CN" sz="1200" b="0" dirty="0">
                <a:solidFill>
                  <a:schemeClr val="tx1"/>
                </a:solidFill>
              </a:rPr>
              <a:t>x</a:t>
            </a:r>
            <a:r>
              <a:rPr lang="zh-CN" altLang="en-US" sz="1200" b="0" dirty="0">
                <a:solidFill>
                  <a:schemeClr val="tx1"/>
                </a:solidFill>
              </a:rPr>
              <a:t>（</a:t>
            </a:r>
            <a:r>
              <a:rPr lang="en-US" altLang="zh-CN" sz="1200" b="0" dirty="0">
                <a:solidFill>
                  <a:schemeClr val="tx1"/>
                </a:solidFill>
              </a:rPr>
              <a:t>6</a:t>
            </a:r>
            <a:r>
              <a:rPr lang="zh-CN" altLang="en-US" sz="1200" b="0" dirty="0">
                <a:solidFill>
                  <a:schemeClr val="tx1"/>
                </a:solidFill>
              </a:rPr>
              <a:t>）中顶点在祖先数组的</a:t>
            </a:r>
            <a:r>
              <a:rPr lang="zh-CN" altLang="en-US" sz="1200" b="0" dirty="0">
                <a:solidFill>
                  <a:schemeClr val="tx1"/>
                </a:solidFill>
              </a:rPr>
              <a:t>位置</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首先是研究的</a:t>
            </a:r>
            <a:r>
              <a:rPr lang="zh-CN" altLang="en-US"/>
              <a:t>背景。</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dirty="0"/>
              <a:t>在生活当中，是有一些需求需要求两个点之间所有最短路径</a:t>
            </a:r>
            <a:r>
              <a:rPr lang="zh-CN" altLang="en-AU" dirty="0"/>
              <a:t>的。这是一个社交网络图，我们可以把社交网络抽象成一个非常大的图，作为公司，我想知道两个用户之间的亲密度关系，我们就可以求出两个顶点之间的所有最短路径，当他达到某个设定的值，换句话说最短路径条数达到了某个值，就可以认为这两个用户关系亲密度高。再比如说有机物的合成，我们知道合成一个物质方法是非常多的，要节省成本的话我们就要找出合成步骤最少或者合成速度最快</a:t>
            </a:r>
            <a:r>
              <a:rPr lang="zh-CN" altLang="en-AU" dirty="0"/>
              <a:t>来进行评估</a:t>
            </a:r>
            <a:r>
              <a:rPr lang="zh-CN" altLang="en-AU" dirty="0"/>
              <a:t>。</a:t>
            </a:r>
            <a:endParaRPr lang="en-AU" dirty="0"/>
          </a:p>
          <a:p>
            <a:endParaRPr lang="en-AU" dirty="0"/>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首先是研究的</a:t>
            </a:r>
            <a:r>
              <a:rPr lang="zh-CN" altLang="en-US"/>
              <a:t>背景。</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(1)与PLL相比，WCF在一个小的叠加图上构建标签，这大大减少了索引的大小；(2)与H2H相比，WCF通过将单棵树的分解转换为一个树高较小的森林，避免了存储长距离</a:t>
            </a:r>
            <a:endParaRPr lang="zh-CN" altLang="en-US"/>
          </a:p>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dirty="0"/>
              <a:t>在生活当中，是有一些需求需要求两个点之间所有最短路径</a:t>
            </a:r>
            <a:r>
              <a:rPr lang="zh-CN" altLang="en-AU" dirty="0"/>
              <a:t>的。这是一个社交网络图，我们可以把社交网络抽象成一个非常大的图，作为公司，我想知道两个用户之间的亲密度关系，我们就可以求出两个顶点之间的所有最短路径，当他达到某个设定的值，换句话说最短路径条数达到了某个值，就可以认为这两个用户关系亲密度高。再比如说有机物的合成，我们知道合成一个物质方法是非常多的，要节省成本的话我们就要找出合成步骤最少或者合成速度最快</a:t>
            </a:r>
            <a:r>
              <a:rPr lang="zh-CN" altLang="en-AU" dirty="0"/>
              <a:t>来进行评估</a:t>
            </a:r>
            <a:r>
              <a:rPr lang="zh-CN" altLang="en-AU" dirty="0"/>
              <a:t>。</a:t>
            </a:r>
            <a:endParaRPr lang="en-AU" dirty="0"/>
          </a:p>
          <a:p>
            <a:endParaRPr lang="en-AU" dirty="0"/>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dirty="0">
                <a:solidFill>
                  <a:schemeClr val="tx1"/>
                </a:solidFill>
              </a:rPr>
              <a:t>dist</a:t>
            </a:r>
            <a:r>
              <a:rPr lang="zh-CN" altLang="en-US" sz="1200" b="0" dirty="0">
                <a:solidFill>
                  <a:schemeClr val="tx1"/>
                </a:solidFill>
              </a:rPr>
              <a:t>表示他距离祖先顶点的最短路径距离</a:t>
            </a:r>
            <a:r>
              <a:rPr lang="en-US" altLang="zh-CN" sz="1200" b="0" dirty="0">
                <a:solidFill>
                  <a:schemeClr val="tx1"/>
                </a:solidFill>
              </a:rPr>
              <a:t>  pos</a:t>
            </a:r>
            <a:r>
              <a:rPr lang="zh-CN" altLang="en-US" sz="1200" b="0" dirty="0">
                <a:solidFill>
                  <a:schemeClr val="tx1"/>
                </a:solidFill>
              </a:rPr>
              <a:t>数组记录</a:t>
            </a:r>
            <a:r>
              <a:rPr lang="en-US" altLang="zh-CN" sz="1200" b="0" dirty="0">
                <a:solidFill>
                  <a:schemeClr val="tx1"/>
                </a:solidFill>
              </a:rPr>
              <a:t>x</a:t>
            </a:r>
            <a:r>
              <a:rPr lang="zh-CN" altLang="en-US" sz="1200" b="0" dirty="0">
                <a:solidFill>
                  <a:schemeClr val="tx1"/>
                </a:solidFill>
              </a:rPr>
              <a:t>（</a:t>
            </a:r>
            <a:r>
              <a:rPr lang="en-US" altLang="zh-CN" sz="1200" b="0" dirty="0">
                <a:solidFill>
                  <a:schemeClr val="tx1"/>
                </a:solidFill>
              </a:rPr>
              <a:t>6</a:t>
            </a:r>
            <a:r>
              <a:rPr lang="zh-CN" altLang="en-US" sz="1200" b="0" dirty="0">
                <a:solidFill>
                  <a:schemeClr val="tx1"/>
                </a:solidFill>
              </a:rPr>
              <a:t>）中顶点在祖先数组的</a:t>
            </a:r>
            <a:r>
              <a:rPr lang="zh-CN" altLang="en-US" sz="1200" b="0" dirty="0">
                <a:solidFill>
                  <a:schemeClr val="tx1"/>
                </a:solidFill>
              </a:rPr>
              <a:t>位置</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dirty="0"/>
              <a:t>在生活当中，是有一些需求需要求两个点之间所有最短路径</a:t>
            </a:r>
            <a:r>
              <a:rPr lang="zh-CN" altLang="en-AU" dirty="0"/>
              <a:t>的。这是一个社交网络图，我们可以把社交网络抽象成一个非常大的图，作为公司，我想知道两个用户之间的亲密度关系，我们就可以求出两个顶点之间的所有最短路径，当他达到某个设定的值，换句话说最短路径条数达到了某个值，就可以认为这两个用户关系亲密度高。再比如说有机物的合成，我们知道合成一个物质方法是非常多的，要节省成本的话我们就要找出合成步骤最少或者合成速度最快</a:t>
            </a:r>
            <a:r>
              <a:rPr lang="zh-CN" altLang="en-AU" dirty="0"/>
              <a:t>来进行评估</a:t>
            </a:r>
            <a:r>
              <a:rPr lang="zh-CN" altLang="en-AU" dirty="0"/>
              <a:t>。</a:t>
            </a:r>
            <a:endParaRPr lang="en-AU" dirty="0"/>
          </a:p>
          <a:p>
            <a:endParaRPr lang="en-AU" dirty="0"/>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dirty="0"/>
              <a:t>设想打车的场景，机场，高铁站这些人流量比较大的地方，他们作为起点或者终点</a:t>
            </a:r>
            <a:r>
              <a:rPr lang="zh-CN" altLang="en-AU" dirty="0"/>
              <a:t>的频率是很高大，也就是说这些顶点会被频繁大</a:t>
            </a:r>
            <a:r>
              <a:rPr lang="zh-CN" altLang="en-AU" dirty="0"/>
              <a:t>查询</a:t>
            </a:r>
            <a:endParaRPr lang="zh-CN" altLang="en-AU" dirty="0"/>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首先是研究的</a:t>
            </a:r>
            <a:r>
              <a:rPr lang="zh-CN" altLang="en-US"/>
              <a:t>背景。</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dirty="0"/>
              <a:t>通过分析来自纽约数据集[12]的真实世界的查询工作负载，我们观察到这些工作负载表现出时空相关性</a:t>
            </a:r>
            <a:endParaRPr lang="zh-CN" altLang="en-AU" dirty="0"/>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0972" name="Rectangle 12"/>
          <p:cNvSpPr>
            <a:spLocks noGrp="1" noChangeArrowheads="1"/>
          </p:cNvSpPr>
          <p:nvPr>
            <p:ph type="ctrTitle"/>
          </p:nvPr>
        </p:nvSpPr>
        <p:spPr>
          <a:xfrm>
            <a:off x="2771800" y="828668"/>
            <a:ext cx="6015042" cy="671506"/>
          </a:xfrm>
        </p:spPr>
        <p:txBody>
          <a:bodyPr/>
          <a:lstStyle>
            <a:lvl1pPr algn="r">
              <a:defRPr b="1">
                <a:solidFill>
                  <a:srgbClr val="00206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0973" name="Rectangle 13"/>
          <p:cNvSpPr>
            <a:spLocks noGrp="1" noChangeArrowheads="1"/>
          </p:cNvSpPr>
          <p:nvPr>
            <p:ph type="subTitle" idx="1"/>
          </p:nvPr>
        </p:nvSpPr>
        <p:spPr>
          <a:xfrm>
            <a:off x="1371600" y="3886200"/>
            <a:ext cx="6400800" cy="1752600"/>
          </a:xfrm>
          <a:prstGeom prst="rect">
            <a:avLst/>
          </a:prstGeom>
        </p:spPr>
        <p:txBody>
          <a:bodyPr/>
          <a:lstStyle>
            <a:lvl1pPr marL="0" indent="0" algn="ctr">
              <a:buFont typeface="Wingdings" panose="05000000000000000000" pitchFamily="2" charset="2"/>
              <a:buNone/>
              <a:defRPr>
                <a:solidFill>
                  <a:srgbClr val="002060"/>
                </a:solidFill>
                <a:latin typeface="微软雅黑" panose="020B0503020204020204" pitchFamily="34" charset="-122"/>
                <a:ea typeface="微软雅黑" panose="020B0503020204020204" pitchFamily="34" charset="-122"/>
              </a:defRPr>
            </a:lvl1pPr>
          </a:lstStyle>
          <a:p>
            <a:r>
              <a:rPr lang="zh-CN" altLang="en-US" dirty="0"/>
              <a:t>单击此处编辑母版副标题样式</a:t>
            </a:r>
            <a:endParaRPr lang="zh-CN" altLang="en-US" dirty="0"/>
          </a:p>
        </p:txBody>
      </p:sp>
      <p:sp>
        <p:nvSpPr>
          <p:cNvPr id="5" name="Rectangle 14"/>
          <p:cNvSpPr>
            <a:spLocks noGrp="1" noChangeArrowheads="1"/>
          </p:cNvSpPr>
          <p:nvPr>
            <p:ph type="dt" sz="half" idx="10"/>
          </p:nvPr>
        </p:nvSpPr>
        <p:spPr>
          <a:xfrm>
            <a:off x="0" y="6400800"/>
            <a:ext cx="1905000" cy="457200"/>
          </a:xfrm>
          <a:prstGeom prst="rect">
            <a:avLst/>
          </a:prstGeom>
        </p:spPr>
        <p:txBody>
          <a:bodyPr/>
          <a:lstStyle>
            <a:lvl1pPr eaLnBrk="1" hangingPunct="1">
              <a:defRPr b="0">
                <a:solidFill>
                  <a:schemeClr val="bg2"/>
                </a:solidFill>
                <a:latin typeface="微软雅黑" panose="020B0503020204020204" pitchFamily="34" charset="-122"/>
                <a:ea typeface="微软雅黑" panose="020B0503020204020204" pitchFamily="34" charset="-122"/>
              </a:defRPr>
            </a:lvl1pPr>
          </a:lstStyle>
          <a:p>
            <a:pPr>
              <a:defRPr/>
            </a:pPr>
            <a:endParaRPr lang="en-US" altLang="zh-CN" dirty="0"/>
          </a:p>
        </p:txBody>
      </p:sp>
      <p:sp>
        <p:nvSpPr>
          <p:cNvPr id="6" name="Rectangle 15"/>
          <p:cNvSpPr>
            <a:spLocks noGrp="1" noChangeArrowheads="1"/>
          </p:cNvSpPr>
          <p:nvPr>
            <p:ph type="ftr" sz="quarter" idx="11"/>
          </p:nvPr>
        </p:nvSpPr>
        <p:spPr>
          <a:xfrm>
            <a:off x="3419475" y="6400800"/>
            <a:ext cx="2895600" cy="457200"/>
          </a:xfrm>
          <a:prstGeom prst="rect">
            <a:avLst/>
          </a:prstGeom>
        </p:spPr>
        <p:txBody>
          <a:bodyPr/>
          <a:lstStyle>
            <a:lvl1pPr eaLnBrk="1" hangingPunct="1">
              <a:defRPr b="0">
                <a:solidFill>
                  <a:schemeClr val="bg2"/>
                </a:solidFill>
                <a:latin typeface="微软雅黑" panose="020B0503020204020204" pitchFamily="34" charset="-122"/>
                <a:ea typeface="微软雅黑" panose="020B0503020204020204" pitchFamily="34" charset="-122"/>
              </a:defRPr>
            </a:lvl1pPr>
          </a:lstStyle>
          <a:p>
            <a:pPr>
              <a:defRPr/>
            </a:pPr>
            <a:endParaRPr lang="en-US" altLang="zh-CN"/>
          </a:p>
        </p:txBody>
      </p:sp>
      <p:sp>
        <p:nvSpPr>
          <p:cNvPr id="7" name="Rectangle 16"/>
          <p:cNvSpPr>
            <a:spLocks noGrp="1" noChangeArrowheads="1"/>
          </p:cNvSpPr>
          <p:nvPr>
            <p:ph type="sldNum" sz="quarter" idx="12"/>
          </p:nvPr>
        </p:nvSpPr>
        <p:spPr/>
        <p:txBody>
          <a:bodyPr/>
          <a:lstStyle>
            <a:lvl1pPr>
              <a:defRPr>
                <a:solidFill>
                  <a:schemeClr val="bg2"/>
                </a:solidFill>
                <a:latin typeface="微软雅黑" panose="020B0503020204020204" pitchFamily="34" charset="-122"/>
                <a:ea typeface="微软雅黑" panose="020B0503020204020204" pitchFamily="34" charset="-122"/>
              </a:defRPr>
            </a:lvl1pPr>
          </a:lstStyle>
          <a:p>
            <a:pPr>
              <a:defRPr/>
            </a:pPr>
            <a:fld id="{8257CA51-0034-49E4-B4B3-8AFF8F668DA9}" type="slidenum">
              <a:rPr lang="zh-CN" altLang="en-US" smtClean="0"/>
            </a:fld>
            <a:endParaRPr lang="en-US" altLang="zh-CN"/>
          </a:p>
        </p:txBody>
      </p:sp>
      <p:sp>
        <p:nvSpPr>
          <p:cNvPr id="8" name="Rectangle 7"/>
          <p:cNvSpPr/>
          <p:nvPr userDrawn="1"/>
        </p:nvSpPr>
        <p:spPr>
          <a:xfrm>
            <a:off x="0" y="1484784"/>
            <a:ext cx="533400" cy="228600"/>
          </a:xfrm>
          <a:prstGeom prst="rect">
            <a:avLst/>
          </a:prstGeom>
          <a:solidFill>
            <a:srgbClr val="FFCC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240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Rectangle 8"/>
          <p:cNvSpPr/>
          <p:nvPr userDrawn="1"/>
        </p:nvSpPr>
        <p:spPr>
          <a:xfrm>
            <a:off x="590550" y="1484784"/>
            <a:ext cx="8553450" cy="228600"/>
          </a:xfrm>
          <a:prstGeom prst="rect">
            <a:avLst/>
          </a:prstGeom>
          <a:solidFill>
            <a:srgbClr val="0070C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240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59632" y="285728"/>
            <a:ext cx="7527210" cy="533400"/>
          </a:xfrm>
        </p:spPr>
        <p:txBody>
          <a:bodyPr/>
          <a:lstStyle>
            <a:lvl1pPr>
              <a:defRPr sz="3800" b="1">
                <a:solidFill>
                  <a:srgbClr val="005C2B"/>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79512" y="1071563"/>
            <a:ext cx="8911350" cy="5181600"/>
          </a:xfrm>
          <a:prstGeom prst="rect">
            <a:avLst/>
          </a:prstGeom>
        </p:spPr>
        <p:txBody>
          <a:bodyPr/>
          <a:lstStyle>
            <a:lvl1pPr marL="342900" indent="-342900">
              <a:buFont typeface="Wingdings" panose="05000000000000000000" pitchFamily="2" charset="2"/>
              <a:buChar char="p"/>
              <a:defRPr sz="3600" b="1">
                <a:latin typeface="微软雅黑" panose="020B0503020204020204" pitchFamily="34" charset="-122"/>
                <a:ea typeface="微软雅黑" panose="020B0503020204020204" pitchFamily="34" charset="-122"/>
              </a:defRPr>
            </a:lvl1pPr>
            <a:lvl2pPr marL="742950" indent="-285750">
              <a:spcBef>
                <a:spcPts val="0"/>
              </a:spcBef>
              <a:buFont typeface="Wingdings" panose="05000000000000000000" pitchFamily="2" charset="2"/>
              <a:buChar char="l"/>
              <a:defRPr sz="3200">
                <a:latin typeface="微软雅黑" panose="020B0503020204020204" pitchFamily="34" charset="-122"/>
                <a:ea typeface="微软雅黑" panose="020B0503020204020204" pitchFamily="34" charset="-122"/>
              </a:defRPr>
            </a:lvl2pPr>
            <a:lvl3pPr>
              <a:spcBef>
                <a:spcPts val="0"/>
              </a:spcBef>
              <a:defRPr sz="2800" b="1">
                <a:latin typeface="微软雅黑 Light" panose="020B0502040204020203" pitchFamily="34" charset="-122"/>
                <a:ea typeface="微软雅黑 Light" panose="020B0502040204020203" pitchFamily="34" charset="-122"/>
              </a:defRPr>
            </a:lvl3pPr>
            <a:lvl4pPr>
              <a:spcBef>
                <a:spcPts val="0"/>
              </a:spcBef>
              <a:defRPr sz="2400">
                <a:latin typeface="微软雅黑 Light" panose="020B0502040204020203" pitchFamily="34" charset="-122"/>
                <a:ea typeface="微软雅黑 Light" panose="020B0502040204020203" pitchFamily="34" charset="-122"/>
              </a:defRPr>
            </a:lvl4pPr>
            <a:lvl5pPr>
              <a:defRPr sz="1800">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6" name="Rectangle 11"/>
          <p:cNvSpPr>
            <a:spLocks noGrp="1" noChangeArrowheads="1"/>
          </p:cNvSpPr>
          <p:nvPr>
            <p:ph type="dt" sz="half" idx="10"/>
          </p:nvPr>
        </p:nvSpPr>
        <p:spPr>
          <a:xfrm>
            <a:off x="0" y="6400800"/>
            <a:ext cx="1905000" cy="457200"/>
          </a:xfrm>
          <a:prstGeom prst="rect">
            <a:avLst/>
          </a:prstGeom>
        </p:spPr>
        <p:txBody>
          <a:bodyPr/>
          <a:lstStyle>
            <a:lvl1pPr eaLnBrk="1" hangingPunct="1">
              <a:defRPr b="0">
                <a:latin typeface="微软雅黑" panose="020B0503020204020204" pitchFamily="34" charset="-122"/>
                <a:ea typeface="微软雅黑" panose="020B0503020204020204" pitchFamily="34" charset="-122"/>
              </a:defRPr>
            </a:lvl1pPr>
          </a:lstStyle>
          <a:p>
            <a:pPr>
              <a:defRPr/>
            </a:pPr>
            <a:endParaRPr lang="en-US" altLang="zh-CN"/>
          </a:p>
        </p:txBody>
      </p:sp>
      <p:sp>
        <p:nvSpPr>
          <p:cNvPr id="7" name="Rectangle 12"/>
          <p:cNvSpPr>
            <a:spLocks noGrp="1" noChangeArrowheads="1"/>
          </p:cNvSpPr>
          <p:nvPr>
            <p:ph type="ftr" sz="quarter" idx="11"/>
          </p:nvPr>
        </p:nvSpPr>
        <p:spPr>
          <a:xfrm>
            <a:off x="3352800" y="6400800"/>
            <a:ext cx="2895600" cy="457200"/>
          </a:xfrm>
          <a:prstGeom prst="rect">
            <a:avLst/>
          </a:prstGeom>
        </p:spPr>
        <p:txBody>
          <a:bodyPr/>
          <a:lstStyle>
            <a:lvl1pPr eaLnBrk="1" hangingPunct="1">
              <a:defRPr b="0">
                <a:latin typeface="微软雅黑" panose="020B0503020204020204" pitchFamily="34" charset="-122"/>
                <a:ea typeface="微软雅黑" panose="020B0503020204020204" pitchFamily="34" charset="-122"/>
              </a:defRPr>
            </a:lvl1pPr>
          </a:lstStyle>
          <a:p>
            <a:pPr>
              <a:defRPr/>
            </a:pPr>
            <a:endParaRPr lang="en-US" altLang="zh-CN"/>
          </a:p>
        </p:txBody>
      </p:sp>
      <p:sp>
        <p:nvSpPr>
          <p:cNvPr id="8" name="Rectangle 13"/>
          <p:cNvSpPr>
            <a:spLocks noGrp="1" noChangeArrowheads="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pPr>
              <a:defRPr/>
            </a:pPr>
            <a:fld id="{262E079A-18BC-42B2-A6C0-61BFA2EC9C47}" type="slidenum">
              <a:rPr lang="zh-CN" altLang="en-US" smtClean="0"/>
            </a:fld>
            <a:endParaRPr lang="en-US" altLang="zh-CN"/>
          </a:p>
        </p:txBody>
      </p:sp>
      <p:sp>
        <p:nvSpPr>
          <p:cNvPr id="11" name="Rectangle 8"/>
          <p:cNvSpPr/>
          <p:nvPr userDrawn="1"/>
        </p:nvSpPr>
        <p:spPr>
          <a:xfrm>
            <a:off x="590550" y="896144"/>
            <a:ext cx="8553450" cy="228600"/>
          </a:xfrm>
          <a:prstGeom prst="rect">
            <a:avLst/>
          </a:prstGeom>
          <a:solidFill>
            <a:srgbClr val="0070C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2400">
              <a:solidFill>
                <a:srgbClr val="FFFFFF"/>
              </a:solidFill>
              <a:ea typeface="宋体" pitchFamily="2" charset="-122"/>
              <a:cs typeface="Arial" panose="020B0604020202020204" pitchFamily="34" charset="0"/>
            </a:endParaRPr>
          </a:p>
        </p:txBody>
      </p:sp>
      <p:sp>
        <p:nvSpPr>
          <p:cNvPr id="12" name="Rectangle 7"/>
          <p:cNvSpPr/>
          <p:nvPr userDrawn="1"/>
        </p:nvSpPr>
        <p:spPr>
          <a:xfrm>
            <a:off x="0" y="896144"/>
            <a:ext cx="533400" cy="228600"/>
          </a:xfrm>
          <a:prstGeom prst="rect">
            <a:avLst/>
          </a:prstGeom>
          <a:solidFill>
            <a:srgbClr val="FFCC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2400">
              <a:solidFill>
                <a:srgbClr val="FFFFFF"/>
              </a:solidFill>
              <a:ea typeface="宋体" pitchFamily="2" charset="-122"/>
              <a:cs typeface="Arial" panose="020B0604020202020204" pitchFamily="34" charset="0"/>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00" y="4614"/>
            <a:ext cx="897092" cy="89709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00" y="4614"/>
            <a:ext cx="897092" cy="897092"/>
          </a:xfrm>
          <a:prstGeom prst="rect">
            <a:avLst/>
          </a:prstGeom>
        </p:spPr>
      </p:pic>
      <p:sp>
        <p:nvSpPr>
          <p:cNvPr id="9" name="标题 8"/>
          <p:cNvSpPr>
            <a:spLocks noGrp="1"/>
          </p:cNvSpPr>
          <p:nvPr>
            <p:ph type="title"/>
          </p:nvPr>
        </p:nvSpPr>
        <p:spPr/>
        <p:txBody>
          <a:bodyPr/>
          <a:lstStyle/>
          <a:p>
            <a:r>
              <a:rPr kumimoji="1" lang="zh-CN" altLang="en-US"/>
              <a:t>单击此处编辑母版标题样式</a:t>
            </a:r>
            <a:endParaRPr kumimoji="1" lang="zh-CN" altLang="en-US"/>
          </a:p>
        </p:txBody>
      </p:sp>
      <p:sp>
        <p:nvSpPr>
          <p:cNvPr id="10" name="灯片编号占位符 9"/>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8A7806BD-A5F0-4A34-A4DD-364182D94B6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2699793" y="357188"/>
            <a:ext cx="62298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39949"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400" b="0">
                <a:latin typeface="微软雅黑" panose="020B0503020204020204" pitchFamily="34" charset="-122"/>
                <a:ea typeface="微软雅黑" panose="020B0503020204020204" pitchFamily="34" charset="-122"/>
              </a:defRPr>
            </a:lvl1pPr>
          </a:lstStyle>
          <a:p>
            <a:pPr>
              <a:defRPr/>
            </a:pPr>
            <a:fld id="{8A7806BD-A5F0-4A34-A4DD-364182D94B64}" type="slidenum">
              <a:rPr lang="zh-CN" altLang="en-US" smtClean="0"/>
            </a:fld>
            <a:endParaRPr lang="en-US" altLang="zh-CN"/>
          </a:p>
        </p:txBody>
      </p:sp>
      <p:sp>
        <p:nvSpPr>
          <p:cNvPr id="1028" name="Line 12"/>
          <p:cNvSpPr>
            <a:spLocks noChangeShapeType="1"/>
          </p:cNvSpPr>
          <p:nvPr/>
        </p:nvSpPr>
        <p:spPr bwMode="auto">
          <a:xfrm>
            <a:off x="71438" y="1000125"/>
            <a:ext cx="8610600" cy="0"/>
          </a:xfrm>
          <a:prstGeom prst="line">
            <a:avLst/>
          </a:prstGeom>
          <a:noFill/>
          <a:ln w="76200">
            <a:solidFill>
              <a:srgbClr val="0070C0"/>
            </a:solidFill>
            <a:miter lim="800000"/>
          </a:ln>
          <a:extLst>
            <a:ext uri="{909E8E84-426E-40DD-AFC4-6F175D3DCCD1}">
              <a14:hiddenFill xmlns:a14="http://schemas.microsoft.com/office/drawing/2010/main">
                <a:noFill/>
              </a14:hiddenFill>
            </a:ext>
          </a:extLst>
        </p:spPr>
        <p:txBody>
          <a:bodyPr wrap="none"/>
          <a:lstStyle/>
          <a:p>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r" rtl="0" eaLnBrk="0" fontAlgn="base" hangingPunct="0">
        <a:spcBef>
          <a:spcPct val="0"/>
        </a:spcBef>
        <a:spcAft>
          <a:spcPct val="0"/>
        </a:spcAft>
        <a:defRPr kumimoji="1" sz="3800" b="1">
          <a:solidFill>
            <a:srgbClr val="005C2B"/>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5pPr>
      <a:lvl6pPr marL="457200" algn="l" rtl="0" fontAlgn="base">
        <a:spcBef>
          <a:spcPct val="0"/>
        </a:spcBef>
        <a:spcAft>
          <a:spcPct val="0"/>
        </a:spcAft>
        <a:defRPr kumimoji="1" sz="4400">
          <a:solidFill>
            <a:schemeClr val="hlink"/>
          </a:solidFill>
          <a:latin typeface="Tahoma" panose="020B0604030504040204" pitchFamily="34" charset="0"/>
          <a:ea typeface="黑体" pitchFamily="2" charset="-122"/>
        </a:defRPr>
      </a:lvl6pPr>
      <a:lvl7pPr marL="914400" algn="l" rtl="0" fontAlgn="base">
        <a:spcBef>
          <a:spcPct val="0"/>
        </a:spcBef>
        <a:spcAft>
          <a:spcPct val="0"/>
        </a:spcAft>
        <a:defRPr kumimoji="1" sz="4400">
          <a:solidFill>
            <a:schemeClr val="hlink"/>
          </a:solidFill>
          <a:latin typeface="Tahoma" panose="020B0604030504040204" pitchFamily="34" charset="0"/>
          <a:ea typeface="黑体" pitchFamily="2" charset="-122"/>
        </a:defRPr>
      </a:lvl7pPr>
      <a:lvl8pPr marL="1371600" algn="l" rtl="0" fontAlgn="base">
        <a:spcBef>
          <a:spcPct val="0"/>
        </a:spcBef>
        <a:spcAft>
          <a:spcPct val="0"/>
        </a:spcAft>
        <a:defRPr kumimoji="1" sz="4400">
          <a:solidFill>
            <a:schemeClr val="hlink"/>
          </a:solidFill>
          <a:latin typeface="Tahoma" panose="020B0604030504040204" pitchFamily="34" charset="0"/>
          <a:ea typeface="黑体" pitchFamily="2" charset="-122"/>
        </a:defRPr>
      </a:lvl8pPr>
      <a:lvl9pPr marL="1828800" algn="l" rtl="0" fontAlgn="base">
        <a:spcBef>
          <a:spcPct val="0"/>
        </a:spcBef>
        <a:spcAft>
          <a:spcPct val="0"/>
        </a:spcAft>
        <a:defRPr kumimoji="1" sz="4400">
          <a:solidFill>
            <a:schemeClr val="hlink"/>
          </a:solidFill>
          <a:latin typeface="Tahoma" panose="020B0604030504040204"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31.xml"/><Relationship Id="rId8" Type="http://schemas.openxmlformats.org/officeDocument/2006/relationships/slideLayout" Target="../slideLayouts/slideLayout2.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8.png"/><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image" Target="../media/image43.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1.png"/><Relationship Id="rId2" Type="http://schemas.openxmlformats.org/officeDocument/2006/relationships/image" Target="../media/image38.png"/><Relationship Id="rId11" Type="http://schemas.openxmlformats.org/officeDocument/2006/relationships/notesSlide" Target="../notesSlides/notesSlide39.xml"/><Relationship Id="rId10" Type="http://schemas.openxmlformats.org/officeDocument/2006/relationships/slideLayout" Target="../slideLayouts/slideLayout2.xml"/><Relationship Id="rId1"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image" Target="../media/image45.png"/><Relationship Id="rId8" Type="http://schemas.openxmlformats.org/officeDocument/2006/relationships/image" Target="../media/image44.png"/><Relationship Id="rId7" Type="http://schemas.openxmlformats.org/officeDocument/2006/relationships/image" Target="../media/image43.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3" Type="http://schemas.openxmlformats.org/officeDocument/2006/relationships/notesSlide" Target="../notesSlides/notesSlide40.xml"/><Relationship Id="rId12" Type="http://schemas.openxmlformats.org/officeDocument/2006/relationships/slideLayout" Target="../slideLayouts/slideLayout2.xml"/><Relationship Id="rId11" Type="http://schemas.openxmlformats.org/officeDocument/2006/relationships/image" Target="../media/image47.png"/><Relationship Id="rId10" Type="http://schemas.openxmlformats.org/officeDocument/2006/relationships/image" Target="../media/image46.png"/><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slideLayout" Target="../slideLayouts/slideLayout3.xml"/><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55.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3.xml"/><Relationship Id="rId2" Type="http://schemas.openxmlformats.org/officeDocument/2006/relationships/image" Target="../media/image57.png"/><Relationship Id="rId1" Type="http://schemas.openxmlformats.org/officeDocument/2006/relationships/image" Target="../media/image56.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58.png"/><Relationship Id="rId1" Type="http://schemas.openxmlformats.org/officeDocument/2006/relationships/image" Target="../media/image56.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3.xml"/><Relationship Id="rId2" Type="http://schemas.openxmlformats.org/officeDocument/2006/relationships/image" Target="../media/image59.png"/><Relationship Id="rId1" Type="http://schemas.openxmlformats.org/officeDocument/2006/relationships/image" Target="../media/image5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3.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52.xml"/><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4896" y="1783080"/>
            <a:ext cx="8991600" cy="16459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AU" sz="3200" dirty="0"/>
              <a:t>Workload-Aware Shortest Path Distance Querying in Road Networks</a:t>
            </a:r>
            <a:endParaRPr lang="en-US" altLang="en-AU" sz="3200" dirty="0"/>
          </a:p>
        </p:txBody>
      </p:sp>
      <p:sp>
        <p:nvSpPr>
          <p:cNvPr id="5" name="Subtitle 2"/>
          <p:cNvSpPr txBox="1"/>
          <p:nvPr/>
        </p:nvSpPr>
        <p:spPr>
          <a:xfrm>
            <a:off x="323630" y="3717032"/>
            <a:ext cx="8434132" cy="84359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600" dirty="0"/>
              <a:t>2022 IEEE 38th International Conference on Data Engineering (ICDE)</a:t>
            </a:r>
            <a:endParaRPr lang="en-US" sz="1600" dirty="0"/>
          </a:p>
        </p:txBody>
      </p:sp>
      <p:sp>
        <p:nvSpPr>
          <p:cNvPr id="2" name="文本框 1"/>
          <p:cNvSpPr txBox="1"/>
          <p:nvPr/>
        </p:nvSpPr>
        <p:spPr>
          <a:xfrm>
            <a:off x="2321244" y="5157192"/>
            <a:ext cx="4501515" cy="398780"/>
          </a:xfrm>
          <a:prstGeom prst="rect">
            <a:avLst/>
          </a:prstGeom>
          <a:noFill/>
        </p:spPr>
        <p:txBody>
          <a:bodyPr wrap="none" rtlCol="0">
            <a:spAutoFit/>
          </a:bodyPr>
          <a:lstStyle/>
          <a:p>
            <a:pPr algn="ctr"/>
            <a:r>
              <a:rPr kumimoji="1" lang="zh-CN" altLang="en-US" sz="2000" dirty="0">
                <a:latin typeface="微软雅黑" panose="020B0503020204020204" pitchFamily="34" charset="-122"/>
                <a:ea typeface="微软雅黑" panose="020B0503020204020204" pitchFamily="34" charset="-122"/>
              </a:rPr>
              <a:t>汇报人：何智鹏</a:t>
            </a:r>
            <a:r>
              <a:rPr lang="zh-CN" altLang="en-US" sz="2000" dirty="0">
                <a:latin typeface="微软雅黑" panose="020B0503020204020204" pitchFamily="34" charset="-122"/>
                <a:ea typeface="微软雅黑" panose="020B0503020204020204" pitchFamily="34" charset="-122"/>
              </a:rPr>
              <a:t>      指导老师：欧阳典</a:t>
            </a:r>
            <a:endParaRPr kumimoji="1" lang="zh-CN" altLang="en-US" sz="2000" dirty="0">
              <a:latin typeface="微软雅黑" panose="020B0503020204020204" pitchFamily="34" charset="-122"/>
              <a:ea typeface="微软雅黑" panose="020B0503020204020204" pitchFamily="34" charset="-122"/>
            </a:endParaRPr>
          </a:p>
        </p:txBody>
      </p:sp>
      <p:pic>
        <p:nvPicPr>
          <p:cNvPr id="13" name="Picture 4" descr="http://zsjy.gzhu.edu.cn/images/pic_logo.png"/>
          <p:cNvPicPr>
            <a:picLocks noChangeAspect="1" noChangeArrowheads="1"/>
          </p:cNvPicPr>
          <p:nvPr/>
        </p:nvPicPr>
        <p:blipFill rotWithShape="1">
          <a:blip r:embed="rId1">
            <a:extLst>
              <a:ext uri="{28A0092B-C50C-407E-A947-70E740481C1C}">
                <a14:useLocalDpi xmlns:a14="http://schemas.microsoft.com/office/drawing/2010/main" val="0"/>
              </a:ext>
            </a:extLst>
          </a:blip>
          <a:srcRect t="-1" r="45034" b="-7143"/>
          <a:stretch>
            <a:fillRect/>
          </a:stretch>
        </p:blipFill>
        <p:spPr bwMode="auto">
          <a:xfrm>
            <a:off x="35496" y="72508"/>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4614"/>
            <a:ext cx="1113116" cy="111311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9814" y="26865"/>
            <a:ext cx="1484186" cy="10686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120"/>
    </mc:Choice>
    <mc:Fallback>
      <p:transition spd="slow" advTm="31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相关</a:t>
            </a:r>
            <a:r>
              <a:rPr lang="zh-CN" altLang="en-US" dirty="0">
                <a:sym typeface="+mn-ea"/>
              </a:rPr>
              <a:t>研究</a:t>
            </a:r>
            <a:endParaRPr lang="zh-CN" altLang="en-US" dirty="0">
              <a:sym typeface="+mn-ea"/>
            </a:endParaRPr>
          </a:p>
        </p:txBody>
      </p:sp>
      <p:sp>
        <p:nvSpPr>
          <p:cNvPr id="5" name="Content Placeholder 4"/>
          <p:cNvSpPr>
            <a:spLocks noGrp="1"/>
          </p:cNvSpPr>
          <p:nvPr>
            <p:ph idx="1"/>
          </p:nvPr>
        </p:nvSpPr>
        <p:spPr>
          <a:xfrm>
            <a:off x="232410" y="1124585"/>
            <a:ext cx="8911590" cy="1816100"/>
          </a:xfrm>
        </p:spPr>
        <p:txBody>
          <a:bodyPr/>
          <a:lstStyle/>
          <a:p>
            <a:r>
              <a:rPr lang="en-US" altLang="en-AU" sz="2800" b="0" dirty="0">
                <a:solidFill>
                  <a:schemeClr val="tx1"/>
                </a:solidFill>
              </a:rPr>
              <a:t>index-based    </a:t>
            </a:r>
            <a:r>
              <a:rPr lang="en-AU" sz="2800" b="0" dirty="0">
                <a:solidFill>
                  <a:schemeClr val="tx1"/>
                </a:solidFill>
              </a:rPr>
              <a:t>	</a:t>
            </a:r>
            <a:r>
              <a:rPr lang="zh-CN" altLang="en-US" sz="2800" b="0" dirty="0">
                <a:solidFill>
                  <a:schemeClr val="tx1"/>
                </a:solidFill>
              </a:rPr>
              <a:t>  </a:t>
            </a:r>
            <a:endParaRPr lang="en-AU" sz="2800" dirty="0">
              <a:solidFill>
                <a:schemeClr val="tx1"/>
              </a:solidFill>
            </a:endParaRPr>
          </a:p>
          <a:p>
            <a:pPr lvl="1"/>
            <a:r>
              <a:rPr lang="en-US" altLang="zh-CN" sz="2000" b="0" dirty="0">
                <a:solidFill>
                  <a:schemeClr val="tx1"/>
                </a:solidFill>
              </a:rPr>
              <a:t>ALT</a:t>
            </a:r>
            <a:endParaRPr lang="en-US" altLang="zh-CN" sz="2000" b="0" dirty="0">
              <a:solidFill>
                <a:schemeClr val="tx1"/>
              </a:solidFill>
            </a:endParaRPr>
          </a:p>
          <a:p>
            <a:pPr lvl="1"/>
            <a:r>
              <a:rPr lang="en-US" altLang="zh-CN" sz="2000" b="0" dirty="0">
                <a:solidFill>
                  <a:schemeClr val="tx1"/>
                </a:solidFill>
              </a:rPr>
              <a:t>HH</a:t>
            </a:r>
            <a:endParaRPr lang="en-US" altLang="zh-CN" sz="2000" b="0" dirty="0">
              <a:solidFill>
                <a:schemeClr val="tx1"/>
              </a:solidFill>
            </a:endParaRPr>
          </a:p>
          <a:p>
            <a:pPr lvl="1"/>
            <a:r>
              <a:rPr lang="en-US" altLang="zh-CN" sz="2000" b="0" dirty="0">
                <a:solidFill>
                  <a:schemeClr val="tx1"/>
                </a:solidFill>
              </a:rPr>
              <a:t>CH</a:t>
            </a:r>
            <a:endParaRPr lang="en-US" altLang="zh-CN" sz="2000" b="0" dirty="0">
              <a:solidFill>
                <a:schemeClr val="tx1"/>
              </a:solidFill>
            </a:endParaRPr>
          </a:p>
          <a:p>
            <a:pPr lvl="1"/>
            <a:r>
              <a:rPr lang="en-US" altLang="zh-CN" sz="2000" b="0" dirty="0">
                <a:solidFill>
                  <a:schemeClr val="tx1"/>
                </a:solidFill>
              </a:rPr>
              <a:t>TNR</a:t>
            </a:r>
            <a:endParaRPr lang="en-US" altLang="zh-CN" sz="2000" b="0" dirty="0">
              <a:solidFill>
                <a:schemeClr val="tx1"/>
              </a:solidFill>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9" name="Content Placeholder 4"/>
          <p:cNvSpPr>
            <a:spLocks noGrp="1"/>
          </p:cNvSpPr>
          <p:nvPr/>
        </p:nvSpPr>
        <p:spPr>
          <a:xfrm>
            <a:off x="299720" y="3572510"/>
            <a:ext cx="8911590" cy="226822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400" b="0" dirty="0">
                <a:solidFill>
                  <a:schemeClr val="tx1"/>
                </a:solidFill>
              </a:rPr>
              <a:t>based </a:t>
            </a:r>
            <a:r>
              <a:rPr lang="en-US" sz="2400" b="0" dirty="0">
                <a:solidFill>
                  <a:schemeClr val="tx1"/>
                </a:solidFill>
              </a:rPr>
              <a:t>on 2-hop labeling</a:t>
            </a:r>
            <a:r>
              <a:rPr lang="en-US" altLang="en-AU" sz="2800" b="0" dirty="0">
                <a:solidFill>
                  <a:schemeClr val="tx1"/>
                </a:solidFill>
              </a:rPr>
              <a:t>   </a:t>
            </a:r>
            <a:r>
              <a:rPr lang="en-AU" sz="2800" b="0" dirty="0">
                <a:solidFill>
                  <a:schemeClr val="tx1"/>
                </a:solidFill>
              </a:rPr>
              <a:t>	</a:t>
            </a:r>
            <a:r>
              <a:rPr lang="zh-CN" altLang="en-US" sz="2800" b="0" dirty="0">
                <a:solidFill>
                  <a:schemeClr val="tx1"/>
                </a:solidFill>
              </a:rPr>
              <a:t>  </a:t>
            </a:r>
            <a:endParaRPr lang="en-AU" sz="2800" dirty="0">
              <a:solidFill>
                <a:srgbClr val="FF0000"/>
              </a:solidFill>
            </a:endParaRPr>
          </a:p>
          <a:p>
            <a:pPr lvl="1"/>
            <a:r>
              <a:rPr lang="en-US" altLang="zh-CN" sz="2000" b="0" dirty="0">
                <a:solidFill>
                  <a:schemeClr val="tx1"/>
                </a:solidFill>
              </a:rPr>
              <a:t>IS-</a:t>
            </a:r>
            <a:r>
              <a:rPr lang="en-US" altLang="zh-CN" sz="2000" b="0" dirty="0">
                <a:solidFill>
                  <a:schemeClr val="tx1"/>
                </a:solidFill>
              </a:rPr>
              <a:t>Label</a:t>
            </a:r>
            <a:endParaRPr lang="en-US" altLang="zh-CN" sz="2000" b="0" dirty="0">
              <a:solidFill>
                <a:schemeClr val="tx1"/>
              </a:solidFill>
            </a:endParaRPr>
          </a:p>
          <a:p>
            <a:pPr lvl="1"/>
            <a:r>
              <a:rPr lang="en-US" sz="2000" b="0" dirty="0">
                <a:solidFill>
                  <a:schemeClr val="tx1"/>
                </a:solidFill>
              </a:rPr>
              <a:t>PLL</a:t>
            </a:r>
            <a:endParaRPr lang="en-US" sz="2000" b="0" dirty="0">
              <a:solidFill>
                <a:schemeClr val="tx1"/>
              </a:solidFill>
            </a:endParaRPr>
          </a:p>
          <a:p>
            <a:pPr lvl="1"/>
            <a:r>
              <a:rPr lang="en-US" sz="2000" b="0" dirty="0">
                <a:solidFill>
                  <a:schemeClr val="tx1"/>
                </a:solidFill>
              </a:rPr>
              <a:t>H2H</a:t>
            </a:r>
            <a:endParaRPr lang="en-US" sz="2000" b="0" dirty="0">
              <a:solidFill>
                <a:schemeClr val="tx1"/>
              </a:solidFill>
            </a:endParaRPr>
          </a:p>
          <a:p>
            <a:pPr lvl="1"/>
            <a:r>
              <a:rPr lang="en-US" sz="2000" b="0" dirty="0">
                <a:solidFill>
                  <a:schemeClr val="tx1"/>
                </a:solidFill>
              </a:rPr>
              <a:t>PSL</a:t>
            </a:r>
            <a:endParaRPr lang="en-US" sz="2000" b="0" dirty="0">
              <a:solidFill>
                <a:schemeClr val="tx1"/>
              </a:solidFill>
            </a:endParaRPr>
          </a:p>
          <a:p>
            <a:pPr lvl="1"/>
            <a:r>
              <a:rPr lang="en-US" sz="2000" b="0" dirty="0">
                <a:solidFill>
                  <a:schemeClr val="tx1"/>
                </a:solidFill>
              </a:rPr>
              <a:t>BVC-</a:t>
            </a:r>
            <a:r>
              <a:rPr lang="en-US" sz="2000" b="0" dirty="0">
                <a:solidFill>
                  <a:schemeClr val="tx1"/>
                </a:solidFill>
              </a:rPr>
              <a:t>PPL</a:t>
            </a:r>
            <a:endParaRPr lang="en-US" sz="2000" b="0" dirty="0">
              <a:solidFill>
                <a:schemeClr val="tx1"/>
              </a:solidFill>
            </a:endParaRPr>
          </a:p>
        </p:txBody>
      </p:sp>
      <p:sp>
        <p:nvSpPr>
          <p:cNvPr id="3" name="文本框 2"/>
          <p:cNvSpPr txBox="1"/>
          <p:nvPr/>
        </p:nvSpPr>
        <p:spPr>
          <a:xfrm>
            <a:off x="299720" y="3026410"/>
            <a:ext cx="8844280" cy="460375"/>
          </a:xfrm>
          <a:prstGeom prst="rect">
            <a:avLst/>
          </a:prstGeom>
          <a:noFill/>
        </p:spPr>
        <p:txBody>
          <a:bodyPr wrap="square" rtlCol="0" anchor="t">
            <a:spAutoFit/>
          </a:bodyPr>
          <a:p>
            <a:r>
              <a:rPr lang="zh-CN" altLang="en-US">
                <a:solidFill>
                  <a:srgbClr val="FF0000"/>
                </a:solidFill>
              </a:rPr>
              <a:t>然而，由于搜索空间不断增加，它们不适用于大规模道路网络。</a:t>
            </a:r>
            <a:endParaRPr lang="zh-CN" altLang="en-US">
              <a:solidFill>
                <a:srgbClr val="FF0000"/>
              </a:solidFill>
            </a:endParaRPr>
          </a:p>
        </p:txBody>
      </p:sp>
      <p:sp>
        <p:nvSpPr>
          <p:cNvPr id="4" name="文本框 3"/>
          <p:cNvSpPr txBox="1"/>
          <p:nvPr/>
        </p:nvSpPr>
        <p:spPr>
          <a:xfrm>
            <a:off x="367030" y="5805170"/>
            <a:ext cx="8844280" cy="460375"/>
          </a:xfrm>
          <a:prstGeom prst="rect">
            <a:avLst/>
          </a:prstGeom>
          <a:noFill/>
        </p:spPr>
        <p:txBody>
          <a:bodyPr wrap="square" rtlCol="0" anchor="t">
            <a:spAutoFit/>
          </a:bodyPr>
          <a:p>
            <a:r>
              <a:rPr lang="zh-CN" altLang="en-US">
                <a:solidFill>
                  <a:srgbClr val="FF0000"/>
                </a:solidFill>
              </a:rPr>
              <a:t>不是专门为处理大规模的查询工作负载而</a:t>
            </a:r>
            <a:r>
              <a:rPr lang="zh-CN" altLang="en-US">
                <a:solidFill>
                  <a:srgbClr val="FF0000"/>
                </a:solidFill>
              </a:rPr>
              <a:t>设计</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3" presetClass="emph" presetSubtype="2" fill="hold" nodeType="withEffect">
                                  <p:stCondLst>
                                    <p:cond delay="0"/>
                                  </p:stCondLst>
                                  <p:childTnLst>
                                    <p:animClr clrSpc="rgb" dir="cw">
                                      <p:cBhvr override="childStyle">
                                        <p:cTn id="9" dur="500" fill="hold"/>
                                        <p:tgtEl>
                                          <p:spTgt spid="5">
                                            <p:txEl>
                                              <p:pRg st="0" end="0"/>
                                            </p:txEl>
                                          </p:spTgt>
                                        </p:tgtEl>
                                        <p:attrNameLst>
                                          <p:attrName>style.color</p:attrName>
                                        </p:attrNameLst>
                                      </p:cBhvr>
                                      <p:to>
                                        <a:srgbClr val="e8e8e8"/>
                                      </p:to>
                                    </p:animClr>
                                  </p:childTnLst>
                                </p:cTn>
                              </p:par>
                              <p:par>
                                <p:cTn id="10" presetID="3" presetClass="emph" presetSubtype="2" fill="hold" nodeType="withEffect">
                                  <p:stCondLst>
                                    <p:cond delay="0"/>
                                  </p:stCondLst>
                                  <p:childTnLst>
                                    <p:animClr clrSpc="rgb" dir="cw">
                                      <p:cBhvr override="childStyle">
                                        <p:cTn id="11" dur="500" fill="hold"/>
                                        <p:tgtEl>
                                          <p:spTgt spid="5">
                                            <p:txEl>
                                              <p:pRg st="1" end="1"/>
                                            </p:txEl>
                                          </p:spTgt>
                                        </p:tgtEl>
                                        <p:attrNameLst>
                                          <p:attrName>style.color</p:attrName>
                                        </p:attrNameLst>
                                      </p:cBhvr>
                                      <p:to>
                                        <a:srgbClr val="e8e8e8"/>
                                      </p:to>
                                    </p:animClr>
                                  </p:childTnLst>
                                </p:cTn>
                              </p:par>
                              <p:par>
                                <p:cTn id="12" presetID="3" presetClass="emph" presetSubtype="2" fill="hold" nodeType="withEffect">
                                  <p:stCondLst>
                                    <p:cond delay="0"/>
                                  </p:stCondLst>
                                  <p:childTnLst>
                                    <p:animClr clrSpc="rgb" dir="cw">
                                      <p:cBhvr override="childStyle">
                                        <p:cTn id="13" dur="500" fill="hold"/>
                                        <p:tgtEl>
                                          <p:spTgt spid="5">
                                            <p:txEl>
                                              <p:pRg st="2" end="2"/>
                                            </p:txEl>
                                          </p:spTgt>
                                        </p:tgtEl>
                                        <p:attrNameLst>
                                          <p:attrName>style.color</p:attrName>
                                        </p:attrNameLst>
                                      </p:cBhvr>
                                      <p:to>
                                        <a:srgbClr val="e8e8e8"/>
                                      </p:to>
                                    </p:animClr>
                                  </p:childTnLst>
                                </p:cTn>
                              </p:par>
                              <p:par>
                                <p:cTn id="14" presetID="3" presetClass="emph" presetSubtype="2" fill="hold" nodeType="withEffect">
                                  <p:stCondLst>
                                    <p:cond delay="0"/>
                                  </p:stCondLst>
                                  <p:childTnLst>
                                    <p:animClr clrSpc="rgb" dir="cw">
                                      <p:cBhvr override="childStyle">
                                        <p:cTn id="15" dur="500" fill="hold"/>
                                        <p:tgtEl>
                                          <p:spTgt spid="5">
                                            <p:txEl>
                                              <p:pRg st="3" end="3"/>
                                            </p:txEl>
                                          </p:spTgt>
                                        </p:tgtEl>
                                        <p:attrNameLst>
                                          <p:attrName>style.color</p:attrName>
                                        </p:attrNameLst>
                                      </p:cBhvr>
                                      <p:to>
                                        <a:srgbClr val="e8e8e8"/>
                                      </p:to>
                                    </p:animClr>
                                  </p:childTnLst>
                                </p:cTn>
                              </p:par>
                              <p:par>
                                <p:cTn id="16" presetID="3" presetClass="emph" presetSubtype="2" fill="hold" nodeType="withEffect">
                                  <p:stCondLst>
                                    <p:cond delay="0"/>
                                  </p:stCondLst>
                                  <p:childTnLst>
                                    <p:animClr clrSpc="rgb" dir="cw">
                                      <p:cBhvr override="childStyle">
                                        <p:cTn id="17" dur="500" fill="hold"/>
                                        <p:tgtEl>
                                          <p:spTgt spid="5">
                                            <p:txEl>
                                              <p:pRg st="4" end="4"/>
                                            </p:txEl>
                                          </p:spTgt>
                                        </p:tgtEl>
                                        <p:attrNameLst>
                                          <p:attrName>style.color</p:attrName>
                                        </p:attrNameLst>
                                      </p:cBhvr>
                                      <p:to>
                                        <a:srgbClr val="e8e8e8"/>
                                      </p:to>
                                    </p:animClr>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9">
                                            <p:txEl>
                                              <p:pRg st="1" end="1"/>
                                            </p:txEl>
                                          </p:spTgt>
                                        </p:tgtEl>
                                        <p:attrNameLst>
                                          <p:attrName>style.color</p:attrName>
                                        </p:attrNameLst>
                                      </p:cBhvr>
                                      <p:to>
                                        <a:srgbClr val="e8e8e8"/>
                                      </p:to>
                                    </p:animClr>
                                  </p:childTnLst>
                                </p:cTn>
                              </p:par>
                              <p:par>
                                <p:cTn id="27" presetID="3" presetClass="emph" presetSubtype="2" fill="hold" nodeType="withEffect">
                                  <p:stCondLst>
                                    <p:cond delay="0"/>
                                  </p:stCondLst>
                                  <p:childTnLst>
                                    <p:animClr clrSpc="rgb" dir="cw">
                                      <p:cBhvr override="childStyle">
                                        <p:cTn id="28" dur="500" fill="hold"/>
                                        <p:tgtEl>
                                          <p:spTgt spid="9">
                                            <p:txEl>
                                              <p:pRg st="4" end="4"/>
                                            </p:txEl>
                                          </p:spTgt>
                                        </p:tgtEl>
                                        <p:attrNameLst>
                                          <p:attrName>style.color</p:attrName>
                                        </p:attrNameLst>
                                      </p:cBhvr>
                                      <p:to>
                                        <a:srgbClr val="e8e8e8"/>
                                      </p:to>
                                    </p:animClr>
                                  </p:childTnLst>
                                </p:cTn>
                              </p:par>
                              <p:par>
                                <p:cTn id="29" presetID="3" presetClass="emph" presetSubtype="2" fill="hold" nodeType="withEffect">
                                  <p:stCondLst>
                                    <p:cond delay="0"/>
                                  </p:stCondLst>
                                  <p:childTnLst>
                                    <p:animClr clrSpc="rgb" dir="cw">
                                      <p:cBhvr override="childStyle">
                                        <p:cTn id="30" dur="500" fill="hold"/>
                                        <p:tgtEl>
                                          <p:spTgt spid="9">
                                            <p:txEl>
                                              <p:pRg st="5" end="5"/>
                                            </p:txEl>
                                          </p:spTgt>
                                        </p:tgtEl>
                                        <p:attrNameLst>
                                          <p:attrName>style.color</p:attrName>
                                        </p:attrNameLst>
                                      </p:cBhvr>
                                      <p:to>
                                        <a:srgbClr val="e8e8e8"/>
                                      </p:to>
                                    </p:animClr>
                                  </p:childTnLst>
                                </p:cTn>
                              </p:par>
                              <p:par>
                                <p:cTn id="31" presetID="3" presetClass="emph" presetSubtype="2" fill="hold" grpId="0" nodeType="withEffect">
                                  <p:stCondLst>
                                    <p:cond delay="0"/>
                                  </p:stCondLst>
                                  <p:childTnLst>
                                    <p:animClr clrSpc="rgb" dir="cw">
                                      <p:cBhvr override="childStyle">
                                        <p:cTn id="32" dur="500" fill="hold"/>
                                        <p:tgtEl>
                                          <p:spTgt spid="3"/>
                                        </p:tgtEl>
                                        <p:attrNameLst>
                                          <p:attrName>style.color</p:attrName>
                                        </p:attrNameLst>
                                      </p:cBhvr>
                                      <p:to>
                                        <a:srgbClr val="e8e8e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3"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相关</a:t>
            </a:r>
            <a:r>
              <a:rPr lang="zh-CN" altLang="en-US" dirty="0">
                <a:sym typeface="+mn-ea"/>
              </a:rPr>
              <a:t>研究</a:t>
            </a:r>
            <a:endParaRPr lang="zh-CN" altLang="en-US" dirty="0">
              <a:sym typeface="+mn-ea"/>
            </a:endParaRPr>
          </a:p>
        </p:txBody>
      </p:sp>
      <p:sp>
        <p:nvSpPr>
          <p:cNvPr id="5" name="Content Placeholder 4"/>
          <p:cNvSpPr>
            <a:spLocks noGrp="1"/>
          </p:cNvSpPr>
          <p:nvPr>
            <p:ph idx="1"/>
          </p:nvPr>
        </p:nvSpPr>
        <p:spPr>
          <a:xfrm>
            <a:off x="232410" y="1124585"/>
            <a:ext cx="8911590" cy="1816100"/>
          </a:xfrm>
        </p:spPr>
        <p:txBody>
          <a:bodyPr/>
          <a:lstStyle/>
          <a:p>
            <a:pPr marL="0" indent="0">
              <a:buNone/>
            </a:pPr>
            <a:r>
              <a:rPr lang="en-US" altLang="en-AU" sz="2800" b="0" dirty="0">
                <a:solidFill>
                  <a:schemeClr val="bg2">
                    <a:lumMod val="10000"/>
                    <a:lumOff val="90000"/>
                  </a:schemeClr>
                </a:solidFill>
              </a:rPr>
              <a:t>   index-based    </a:t>
            </a:r>
            <a:r>
              <a:rPr lang="en-AU" sz="2800" b="0" dirty="0">
                <a:solidFill>
                  <a:schemeClr val="bg2">
                    <a:lumMod val="10000"/>
                    <a:lumOff val="90000"/>
                  </a:schemeClr>
                </a:solidFill>
              </a:rPr>
              <a:t>	</a:t>
            </a:r>
            <a:r>
              <a:rPr lang="zh-CN" altLang="en-US" sz="2800" b="0" dirty="0">
                <a:solidFill>
                  <a:schemeClr val="bg2">
                    <a:lumMod val="10000"/>
                    <a:lumOff val="90000"/>
                  </a:schemeClr>
                </a:solidFill>
              </a:rPr>
              <a:t>  </a:t>
            </a:r>
            <a:endParaRPr lang="en-AU" sz="2800" dirty="0">
              <a:solidFill>
                <a:schemeClr val="bg2">
                  <a:lumMod val="10000"/>
                  <a:lumOff val="90000"/>
                </a:schemeClr>
              </a:solidFill>
            </a:endParaRPr>
          </a:p>
          <a:p>
            <a:pPr marL="457200" lvl="1" indent="0">
              <a:buNone/>
            </a:pPr>
            <a:r>
              <a:rPr lang="en-US" altLang="zh-CN" sz="2000" b="0" dirty="0">
                <a:solidFill>
                  <a:schemeClr val="bg2">
                    <a:lumMod val="10000"/>
                    <a:lumOff val="90000"/>
                  </a:schemeClr>
                </a:solidFill>
              </a:rPr>
              <a:t>   ALT</a:t>
            </a:r>
            <a:endParaRPr lang="en-US" altLang="zh-CN" sz="2000" b="0" dirty="0">
              <a:solidFill>
                <a:schemeClr val="bg2">
                  <a:lumMod val="10000"/>
                  <a:lumOff val="90000"/>
                </a:schemeClr>
              </a:solidFill>
            </a:endParaRPr>
          </a:p>
          <a:p>
            <a:pPr marL="457200" lvl="1" indent="0">
              <a:buNone/>
            </a:pPr>
            <a:r>
              <a:rPr lang="en-US" altLang="zh-CN" sz="2000" b="0" dirty="0">
                <a:solidFill>
                  <a:schemeClr val="bg2">
                    <a:lumMod val="10000"/>
                    <a:lumOff val="90000"/>
                  </a:schemeClr>
                </a:solidFill>
              </a:rPr>
              <a:t>   HH</a:t>
            </a:r>
            <a:endParaRPr lang="en-US" altLang="zh-CN" sz="2000" b="0" dirty="0">
              <a:solidFill>
                <a:schemeClr val="bg2">
                  <a:lumMod val="10000"/>
                  <a:lumOff val="90000"/>
                </a:schemeClr>
              </a:solidFill>
            </a:endParaRPr>
          </a:p>
          <a:p>
            <a:pPr marL="457200" lvl="1" indent="0">
              <a:buNone/>
            </a:pPr>
            <a:r>
              <a:rPr lang="en-US" altLang="zh-CN" sz="2000" b="0" dirty="0">
                <a:solidFill>
                  <a:schemeClr val="bg2">
                    <a:lumMod val="10000"/>
                    <a:lumOff val="90000"/>
                  </a:schemeClr>
                </a:solidFill>
              </a:rPr>
              <a:t>   CH</a:t>
            </a:r>
            <a:endParaRPr lang="en-US" altLang="zh-CN" sz="2000" b="0" dirty="0">
              <a:solidFill>
                <a:schemeClr val="bg2">
                  <a:lumMod val="10000"/>
                  <a:lumOff val="90000"/>
                </a:schemeClr>
              </a:solidFill>
            </a:endParaRPr>
          </a:p>
          <a:p>
            <a:pPr marL="457200" lvl="1" indent="0">
              <a:buNone/>
            </a:pPr>
            <a:r>
              <a:rPr lang="en-US" altLang="zh-CN" sz="2000" b="0" dirty="0">
                <a:solidFill>
                  <a:schemeClr val="bg2">
                    <a:lumMod val="10000"/>
                    <a:lumOff val="90000"/>
                  </a:schemeClr>
                </a:solidFill>
              </a:rPr>
              <a:t>   TNR</a:t>
            </a:r>
            <a:endParaRPr lang="en-US" altLang="zh-CN" sz="2000" b="0" dirty="0">
              <a:solidFill>
                <a:schemeClr val="bg2">
                  <a:lumMod val="10000"/>
                  <a:lumOff val="90000"/>
                </a:schemeClr>
              </a:solidFill>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9" name="Content Placeholder 4"/>
          <p:cNvSpPr>
            <a:spLocks noGrp="1"/>
          </p:cNvSpPr>
          <p:nvPr/>
        </p:nvSpPr>
        <p:spPr>
          <a:xfrm>
            <a:off x="299720" y="3572510"/>
            <a:ext cx="8911590" cy="226822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400" b="0" dirty="0">
                <a:solidFill>
                  <a:schemeClr val="tx1"/>
                </a:solidFill>
              </a:rPr>
              <a:t>based </a:t>
            </a:r>
            <a:r>
              <a:rPr lang="en-US" sz="2400" b="0" dirty="0">
                <a:solidFill>
                  <a:schemeClr val="tx1"/>
                </a:solidFill>
              </a:rPr>
              <a:t>on 2-hop labeling</a:t>
            </a:r>
            <a:r>
              <a:rPr lang="en-US" altLang="en-AU" sz="2800" b="0" dirty="0">
                <a:solidFill>
                  <a:schemeClr val="tx1"/>
                </a:solidFill>
              </a:rPr>
              <a:t>   </a:t>
            </a:r>
            <a:r>
              <a:rPr lang="en-AU" sz="2800" b="0" dirty="0">
                <a:solidFill>
                  <a:schemeClr val="tx1"/>
                </a:solidFill>
              </a:rPr>
              <a:t>	</a:t>
            </a:r>
            <a:r>
              <a:rPr lang="zh-CN" altLang="en-US" sz="2800" b="0" dirty="0">
                <a:solidFill>
                  <a:schemeClr val="tx1"/>
                </a:solidFill>
              </a:rPr>
              <a:t>  </a:t>
            </a:r>
            <a:endParaRPr lang="en-AU" sz="2800" dirty="0">
              <a:solidFill>
                <a:srgbClr val="FF0000"/>
              </a:solidFill>
            </a:endParaRPr>
          </a:p>
          <a:p>
            <a:pPr marL="457200" lvl="1" indent="0">
              <a:buNone/>
            </a:pPr>
            <a:r>
              <a:rPr lang="en-US" altLang="zh-CN" sz="2000" b="0" dirty="0">
                <a:solidFill>
                  <a:schemeClr val="bg2">
                    <a:lumMod val="10000"/>
                    <a:lumOff val="90000"/>
                  </a:schemeClr>
                </a:solidFill>
              </a:rPr>
              <a:t>   IS-Label</a:t>
            </a:r>
            <a:endParaRPr lang="en-US" altLang="zh-CN" sz="2000" b="0" dirty="0">
              <a:solidFill>
                <a:schemeClr val="bg2">
                  <a:lumMod val="10000"/>
                  <a:lumOff val="90000"/>
                </a:schemeClr>
              </a:solidFill>
            </a:endParaRPr>
          </a:p>
          <a:p>
            <a:pPr lvl="1"/>
            <a:r>
              <a:rPr lang="en-US" sz="2000" b="0" dirty="0">
                <a:solidFill>
                  <a:schemeClr val="tx1"/>
                </a:solidFill>
              </a:rPr>
              <a:t>PLL</a:t>
            </a:r>
            <a:endParaRPr lang="en-US" sz="2000" b="0" dirty="0">
              <a:solidFill>
                <a:schemeClr val="tx1"/>
              </a:solidFill>
            </a:endParaRPr>
          </a:p>
          <a:p>
            <a:pPr lvl="1"/>
            <a:r>
              <a:rPr lang="en-US" sz="2000" b="0" dirty="0">
                <a:solidFill>
                  <a:schemeClr val="tx1"/>
                </a:solidFill>
              </a:rPr>
              <a:t>H2H</a:t>
            </a:r>
            <a:endParaRPr lang="en-US" sz="2000" b="0" dirty="0">
              <a:solidFill>
                <a:schemeClr val="tx1"/>
              </a:solidFill>
            </a:endParaRPr>
          </a:p>
          <a:p>
            <a:pPr marL="457200" lvl="1" indent="0">
              <a:buNone/>
            </a:pPr>
            <a:r>
              <a:rPr lang="en-US" sz="2000" b="0" dirty="0">
                <a:solidFill>
                  <a:schemeClr val="bg2">
                    <a:lumMod val="10000"/>
                    <a:lumOff val="90000"/>
                  </a:schemeClr>
                </a:solidFill>
              </a:rPr>
              <a:t>   PSL</a:t>
            </a:r>
            <a:endParaRPr lang="en-US" sz="2000" b="0" dirty="0">
              <a:solidFill>
                <a:schemeClr val="bg2">
                  <a:lumMod val="10000"/>
                  <a:lumOff val="90000"/>
                </a:schemeClr>
              </a:solidFill>
            </a:endParaRPr>
          </a:p>
          <a:p>
            <a:pPr marL="457200" lvl="1" indent="0">
              <a:buNone/>
            </a:pPr>
            <a:r>
              <a:rPr lang="en-US" sz="2000" b="0" dirty="0">
                <a:solidFill>
                  <a:schemeClr val="bg2">
                    <a:lumMod val="10000"/>
                    <a:lumOff val="90000"/>
                  </a:schemeClr>
                </a:solidFill>
              </a:rPr>
              <a:t>   BVC-PPL</a:t>
            </a:r>
            <a:endParaRPr lang="en-US" sz="2000" b="0" dirty="0">
              <a:solidFill>
                <a:schemeClr val="bg2">
                  <a:lumMod val="10000"/>
                  <a:lumOff val="90000"/>
                </a:schemeClr>
              </a:solidFill>
            </a:endParaRPr>
          </a:p>
        </p:txBody>
      </p:sp>
      <p:sp>
        <p:nvSpPr>
          <p:cNvPr id="3" name="文本框 2"/>
          <p:cNvSpPr txBox="1"/>
          <p:nvPr/>
        </p:nvSpPr>
        <p:spPr>
          <a:xfrm>
            <a:off x="299720" y="3026410"/>
            <a:ext cx="8844280" cy="460375"/>
          </a:xfrm>
          <a:prstGeom prst="rect">
            <a:avLst/>
          </a:prstGeom>
          <a:noFill/>
        </p:spPr>
        <p:txBody>
          <a:bodyPr wrap="square" rtlCol="0" anchor="t">
            <a:spAutoFit/>
          </a:bodyPr>
          <a:p>
            <a:r>
              <a:rPr lang="zh-CN" altLang="en-US">
                <a:solidFill>
                  <a:schemeClr val="bg2">
                    <a:lumMod val="10000"/>
                    <a:lumOff val="90000"/>
                  </a:schemeClr>
                </a:solidFill>
              </a:rPr>
              <a:t>然而，由于搜索空间不断增加，它们不适用于大规模道路网络。</a:t>
            </a:r>
            <a:endParaRPr lang="zh-CN" altLang="en-US">
              <a:solidFill>
                <a:schemeClr val="bg2">
                  <a:lumMod val="10000"/>
                  <a:lumOff val="90000"/>
                </a:schemeClr>
              </a:solidFill>
            </a:endParaRPr>
          </a:p>
        </p:txBody>
      </p:sp>
      <p:sp>
        <p:nvSpPr>
          <p:cNvPr id="4" name="文本框 3"/>
          <p:cNvSpPr txBox="1"/>
          <p:nvPr/>
        </p:nvSpPr>
        <p:spPr>
          <a:xfrm>
            <a:off x="367030" y="5805170"/>
            <a:ext cx="8844280" cy="460375"/>
          </a:xfrm>
          <a:prstGeom prst="rect">
            <a:avLst/>
          </a:prstGeom>
          <a:noFill/>
        </p:spPr>
        <p:txBody>
          <a:bodyPr wrap="square" rtlCol="0" anchor="t">
            <a:spAutoFit/>
          </a:bodyPr>
          <a:p>
            <a:r>
              <a:rPr lang="zh-CN" altLang="en-US">
                <a:solidFill>
                  <a:srgbClr val="FF0000"/>
                </a:solidFill>
              </a:rPr>
              <a:t>不是专门为处理大规模的查询工作负载而</a:t>
            </a:r>
            <a:r>
              <a:rPr lang="zh-CN" altLang="en-US">
                <a:solidFill>
                  <a:srgbClr val="FF0000"/>
                </a:solidFill>
              </a:rPr>
              <a:t>设计</a:t>
            </a:r>
            <a:endParaRPr lang="zh-CN" altLang="en-US">
              <a:solidFill>
                <a:srgbClr val="FF0000"/>
              </a:solidFill>
            </a:endParaRPr>
          </a:p>
        </p:txBody>
      </p:sp>
      <p:sp>
        <p:nvSpPr>
          <p:cNvPr id="7" name="Content Placeholder 4"/>
          <p:cNvSpPr>
            <a:spLocks noGrp="1"/>
          </p:cNvSpPr>
          <p:nvPr/>
        </p:nvSpPr>
        <p:spPr>
          <a:xfrm>
            <a:off x="299720" y="3589655"/>
            <a:ext cx="6946265" cy="15208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400" b="0" dirty="0">
                <a:solidFill>
                  <a:schemeClr val="tx1"/>
                </a:solidFill>
              </a:rPr>
              <a:t>based </a:t>
            </a:r>
            <a:r>
              <a:rPr lang="en-US" sz="2400" b="0" dirty="0">
                <a:solidFill>
                  <a:schemeClr val="tx1"/>
                </a:solidFill>
              </a:rPr>
              <a:t>on 2-hop labeling</a:t>
            </a:r>
            <a:r>
              <a:rPr lang="en-US" altLang="en-AU" sz="2800" b="0" dirty="0">
                <a:solidFill>
                  <a:schemeClr val="tx1"/>
                </a:solidFill>
              </a:rPr>
              <a:t>   </a:t>
            </a:r>
            <a:r>
              <a:rPr lang="en-AU" sz="2800" b="0" dirty="0">
                <a:solidFill>
                  <a:schemeClr val="tx1"/>
                </a:solidFill>
              </a:rPr>
              <a:t>	</a:t>
            </a:r>
            <a:r>
              <a:rPr lang="zh-CN" altLang="en-US" sz="2800" b="0" dirty="0">
                <a:solidFill>
                  <a:schemeClr val="tx1"/>
                </a:solidFill>
              </a:rPr>
              <a:t>  </a:t>
            </a:r>
            <a:endParaRPr lang="en-US" altLang="zh-CN" sz="2000" b="0" dirty="0">
              <a:solidFill>
                <a:schemeClr val="tx1"/>
              </a:solidFill>
            </a:endParaRPr>
          </a:p>
          <a:p>
            <a:pPr lvl="1"/>
            <a:r>
              <a:rPr lang="en-US" sz="2000" b="0" dirty="0">
                <a:solidFill>
                  <a:schemeClr val="tx1"/>
                </a:solidFill>
              </a:rPr>
              <a:t>PLL</a:t>
            </a:r>
            <a:endParaRPr lang="en-US" sz="2000" b="0" dirty="0">
              <a:solidFill>
                <a:schemeClr val="tx1"/>
              </a:solidFill>
            </a:endParaRPr>
          </a:p>
          <a:p>
            <a:pPr lvl="1"/>
            <a:r>
              <a:rPr lang="en-US" sz="2000" b="0" dirty="0">
                <a:solidFill>
                  <a:schemeClr val="tx1"/>
                </a:solidFill>
              </a:rPr>
              <a:t>H2H</a:t>
            </a:r>
            <a:endParaRPr lang="en-US" sz="20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afterEffect">
                                  <p:stCondLst>
                                    <p:cond delay="0"/>
                                  </p:stCondLst>
                                  <p:childTnLst>
                                    <p:animEffect transition="out" filter="wipe(down)">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5">
                                            <p:txEl>
                                              <p:pRg st="1" end="1"/>
                                            </p:txEl>
                                          </p:spTgt>
                                        </p:tgtEl>
                                      </p:cBhvr>
                                    </p:animEffect>
                                    <p:set>
                                      <p:cBhvr>
                                        <p:cTn id="10" dur="1" fill="hold">
                                          <p:stCondLst>
                                            <p:cond delay="499"/>
                                          </p:stCondLst>
                                        </p:cTn>
                                        <p:tgtEl>
                                          <p:spTgt spid="5">
                                            <p:txEl>
                                              <p:pRg st="1" end="1"/>
                                            </p:txEl>
                                          </p:spTgt>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5">
                                            <p:txEl>
                                              <p:pRg st="2" end="2"/>
                                            </p:txEl>
                                          </p:spTgt>
                                        </p:tgtEl>
                                      </p:cBhvr>
                                    </p:animEffect>
                                    <p:set>
                                      <p:cBhvr>
                                        <p:cTn id="13" dur="1" fill="hold">
                                          <p:stCondLst>
                                            <p:cond delay="499"/>
                                          </p:stCondLst>
                                        </p:cTn>
                                        <p:tgtEl>
                                          <p:spTgt spid="5">
                                            <p:txEl>
                                              <p:pRg st="2" end="2"/>
                                            </p:txEl>
                                          </p:spTgt>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5">
                                            <p:txEl>
                                              <p:pRg st="3" end="3"/>
                                            </p:txEl>
                                          </p:spTgt>
                                        </p:tgtEl>
                                      </p:cBhvr>
                                    </p:animEffect>
                                    <p:set>
                                      <p:cBhvr>
                                        <p:cTn id="16" dur="1" fill="hold">
                                          <p:stCondLst>
                                            <p:cond delay="499"/>
                                          </p:stCondLst>
                                        </p:cTn>
                                        <p:tgtEl>
                                          <p:spTgt spid="5">
                                            <p:txEl>
                                              <p:pRg st="3" end="3"/>
                                            </p:txEl>
                                          </p:spTgt>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5">
                                            <p:txEl>
                                              <p:pRg st="4" end="4"/>
                                            </p:txEl>
                                          </p:spTgt>
                                        </p:tgtEl>
                                      </p:cBhvr>
                                    </p:animEffect>
                                    <p:set>
                                      <p:cBhvr>
                                        <p:cTn id="19" dur="1" fill="hold">
                                          <p:stCondLst>
                                            <p:cond delay="499"/>
                                          </p:stCondLst>
                                        </p:cTn>
                                        <p:tgtEl>
                                          <p:spTgt spid="5">
                                            <p:txEl>
                                              <p:pRg st="4" end="4"/>
                                            </p:txEl>
                                          </p:spTgt>
                                        </p:tgtEl>
                                        <p:attrNameLst>
                                          <p:attrName>style.visibility</p:attrName>
                                        </p:attrNameLst>
                                      </p:cBhvr>
                                      <p:to>
                                        <p:strVal val="hidden"/>
                                      </p:to>
                                    </p:set>
                                  </p:childTnLst>
                                </p:cTn>
                              </p:par>
                              <p:par>
                                <p:cTn id="20" presetID="22" presetClass="exit" presetSubtype="4" fill="hold" grpId="2" nodeType="withEffect">
                                  <p:stCondLst>
                                    <p:cond delay="0"/>
                                  </p:stCondLst>
                                  <p:childTnLst>
                                    <p:animEffect transition="out" filter="wipe(down)">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22" presetClass="exit" presetSubtype="4" fill="hold" grpId="2" nodeType="withEffect">
                                  <p:stCondLst>
                                    <p:cond delay="0"/>
                                  </p:stCondLst>
                                  <p:childTnLst>
                                    <p:animEffect transition="out" filter="wipe(down)">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0" presetClass="path" presetSubtype="0" accel="50000" decel="50000" fill="hold" grpId="2" nodeType="withEffect">
                                  <p:stCondLst>
                                    <p:cond delay="0"/>
                                  </p:stCondLst>
                                  <p:childTnLst>
                                    <p:animMotion origin="layout" path="M 0 0 L 0 -0.3675 " pathEditMode="relative" ptsTypes="">
                                      <p:cBhvr>
                                        <p:cTn id="33" dur="1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3" grpId="1"/>
      <p:bldP spid="5" grpId="0" uiExpand="1" build="p"/>
      <p:bldP spid="3" grpId="2"/>
      <p:bldP spid="9" grpId="0"/>
      <p:bldP spid="4" grpId="2"/>
      <p:bldP spid="7" grpId="0"/>
      <p:bldP spid="7" grpId="1"/>
      <p:bldP spid="7"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8" name="Content Placeholder 4"/>
          <p:cNvSpPr>
            <a:spLocks noGrp="1"/>
          </p:cNvSpPr>
          <p:nvPr/>
        </p:nvSpPr>
        <p:spPr>
          <a:xfrm>
            <a:off x="292735" y="1052830"/>
            <a:ext cx="6946265" cy="15208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400" b="0" dirty="0">
                <a:solidFill>
                  <a:schemeClr val="tx1"/>
                </a:solidFill>
              </a:rPr>
              <a:t>based </a:t>
            </a:r>
            <a:r>
              <a:rPr lang="en-US" sz="2400" b="0" dirty="0">
                <a:solidFill>
                  <a:schemeClr val="tx1"/>
                </a:solidFill>
              </a:rPr>
              <a:t>on 2-hop labeling</a:t>
            </a:r>
            <a:r>
              <a:rPr lang="en-US" altLang="en-AU" sz="2800" b="0" dirty="0">
                <a:solidFill>
                  <a:schemeClr val="tx1"/>
                </a:solidFill>
              </a:rPr>
              <a:t>   </a:t>
            </a:r>
            <a:r>
              <a:rPr lang="en-AU" sz="2800" b="0" dirty="0">
                <a:solidFill>
                  <a:schemeClr val="tx1"/>
                </a:solidFill>
              </a:rPr>
              <a:t>	</a:t>
            </a:r>
            <a:r>
              <a:rPr lang="zh-CN" altLang="en-US" sz="2800" b="0" dirty="0">
                <a:solidFill>
                  <a:schemeClr val="tx1"/>
                </a:solidFill>
              </a:rPr>
              <a:t>  </a:t>
            </a:r>
            <a:endParaRPr lang="en-US" altLang="zh-CN" sz="2000" b="0" dirty="0">
              <a:solidFill>
                <a:schemeClr val="tx1"/>
              </a:solidFill>
            </a:endParaRPr>
          </a:p>
          <a:p>
            <a:pPr lvl="1"/>
            <a:r>
              <a:rPr lang="en-US" sz="2000" b="0" dirty="0">
                <a:solidFill>
                  <a:schemeClr val="tx1"/>
                </a:solidFill>
              </a:rPr>
              <a:t>PLL</a:t>
            </a:r>
            <a:endParaRPr lang="en-US" sz="2000" b="0" dirty="0">
              <a:solidFill>
                <a:schemeClr val="tx1"/>
              </a:solidFill>
            </a:endParaRPr>
          </a:p>
          <a:p>
            <a:pPr lvl="1"/>
            <a:r>
              <a:rPr lang="en-US" sz="2000" b="0" dirty="0">
                <a:solidFill>
                  <a:schemeClr val="tx1"/>
                </a:solidFill>
              </a:rPr>
              <a:t>H2H</a:t>
            </a:r>
            <a:endParaRPr lang="en-US" sz="2000" b="0" dirty="0">
              <a:solidFill>
                <a:schemeClr val="tx1"/>
              </a:solidFill>
            </a:endParaRPr>
          </a:p>
        </p:txBody>
      </p:sp>
      <p:sp>
        <p:nvSpPr>
          <p:cNvPr id="15" name="Content Placeholder 4"/>
          <p:cNvSpPr>
            <a:spLocks noGrp="1"/>
          </p:cNvSpPr>
          <p:nvPr/>
        </p:nvSpPr>
        <p:spPr>
          <a:xfrm>
            <a:off x="292735" y="2205355"/>
            <a:ext cx="8819515" cy="16351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2-hop labeling</a:t>
            </a:r>
            <a:endParaRPr lang="en-US" sz="2000" b="0" dirty="0">
              <a:solidFill>
                <a:schemeClr val="tx1"/>
              </a:solidFill>
            </a:endParaRPr>
          </a:p>
          <a:p>
            <a:pPr marL="457200" lvl="1" indent="0">
              <a:buNone/>
            </a:pPr>
            <a:endParaRPr lang="en-US" altLang="zh-CN" sz="1775" b="0" dirty="0">
              <a:solidFill>
                <a:schemeClr val="tx1"/>
              </a:solidFill>
            </a:endParaRPr>
          </a:p>
        </p:txBody>
      </p:sp>
      <p:pic>
        <p:nvPicPr>
          <p:cNvPr id="18" name="334E55B0-647D-440b-865C-3EC943EB4CBC-2" descr="wpsoffice"/>
          <p:cNvPicPr>
            <a:picLocks noChangeAspect="1"/>
          </p:cNvPicPr>
          <p:nvPr/>
        </p:nvPicPr>
        <p:blipFill>
          <a:blip r:embed="rId1"/>
          <a:stretch>
            <a:fillRect/>
          </a:stretch>
        </p:blipFill>
        <p:spPr>
          <a:xfrm>
            <a:off x="1331595" y="3068955"/>
            <a:ext cx="147320" cy="169545"/>
          </a:xfrm>
          <a:prstGeom prst="rect">
            <a:avLst/>
          </a:prstGeom>
        </p:spPr>
      </p:pic>
      <p:sp>
        <p:nvSpPr>
          <p:cNvPr id="20" name="Content Placeholder 4"/>
          <p:cNvSpPr>
            <a:spLocks noGrp="1"/>
          </p:cNvSpPr>
          <p:nvPr/>
        </p:nvSpPr>
        <p:spPr>
          <a:xfrm>
            <a:off x="755650" y="2708910"/>
            <a:ext cx="8319770" cy="16351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775" b="0" dirty="0">
                <a:solidFill>
                  <a:schemeClr val="tx1"/>
                </a:solidFill>
              </a:rPr>
              <a:t>为每个顶点</a:t>
            </a:r>
            <a:r>
              <a:rPr lang="en-US" altLang="zh-CN" sz="1775" b="0" i="1" dirty="0">
                <a:solidFill>
                  <a:schemeClr val="tx1"/>
                </a:solidFill>
              </a:rPr>
              <a:t>v </a:t>
            </a:r>
            <a:r>
              <a:rPr lang="zh-CN" altLang="en-US" sz="1775" b="0" dirty="0">
                <a:solidFill>
                  <a:schemeClr val="tx1"/>
                </a:solidFill>
              </a:rPr>
              <a:t>分配一个标签</a:t>
            </a:r>
            <a:r>
              <a:rPr lang="en-US" altLang="zh-CN" sz="1775" b="0" i="1" dirty="0">
                <a:solidFill>
                  <a:schemeClr val="tx1"/>
                </a:solidFill>
              </a:rPr>
              <a:t>L(v)</a:t>
            </a:r>
            <a:r>
              <a:rPr lang="zh-CN" altLang="en-US" sz="1775" b="0" dirty="0">
                <a:solidFill>
                  <a:schemeClr val="tx1"/>
                </a:solidFill>
              </a:rPr>
              <a:t>，其中包含一组键值对</a:t>
            </a:r>
            <a:r>
              <a:rPr lang="en-US" altLang="zh-CN" sz="1775" b="0" i="1" dirty="0">
                <a:solidFill>
                  <a:schemeClr val="tx1"/>
                </a:solidFill>
              </a:rPr>
              <a:t>(u, dist(v, u))</a:t>
            </a:r>
            <a:r>
              <a:rPr lang="zh-CN" altLang="en-US" sz="1775" b="0" dirty="0">
                <a:solidFill>
                  <a:schemeClr val="tx1"/>
                </a:solidFill>
              </a:rPr>
              <a:t>，给定两个点</a:t>
            </a:r>
            <a:r>
              <a:rPr lang="zh-CN" altLang="en-US" sz="1775" b="0" i="1" dirty="0">
                <a:solidFill>
                  <a:schemeClr val="tx1"/>
                </a:solidFill>
              </a:rPr>
              <a:t>s，t</a:t>
            </a:r>
            <a:r>
              <a:rPr lang="en-US" altLang="zh-CN" sz="1775" b="0" i="1" dirty="0">
                <a:solidFill>
                  <a:schemeClr val="tx1"/>
                </a:solidFill>
              </a:rPr>
              <a:t>   V </a:t>
            </a:r>
            <a:r>
              <a:rPr lang="zh-CN" altLang="en-US" sz="1775" b="0" dirty="0">
                <a:solidFill>
                  <a:schemeClr val="tx1"/>
                </a:solidFill>
              </a:rPr>
              <a:t>的最短距离可以计算如下：</a:t>
            </a:r>
            <a:endParaRPr lang="zh-CN" altLang="en-US" sz="1775" b="0" dirty="0">
              <a:solidFill>
                <a:schemeClr val="tx1"/>
              </a:solidFill>
            </a:endParaRPr>
          </a:p>
          <a:p>
            <a:pPr marL="0" indent="0">
              <a:buNone/>
            </a:pPr>
            <a:endParaRPr lang="zh-CN" altLang="en-US" sz="1775" b="0" dirty="0">
              <a:solidFill>
                <a:schemeClr val="tx1"/>
              </a:solidFill>
            </a:endParaRPr>
          </a:p>
          <a:p>
            <a:pPr lvl="1"/>
            <a:endParaRPr lang="en-US" altLang="zh-CN" sz="1775" b="0" dirty="0">
              <a:solidFill>
                <a:schemeClr val="tx1"/>
              </a:solidFill>
            </a:endParaRPr>
          </a:p>
        </p:txBody>
      </p:sp>
      <p:pic>
        <p:nvPicPr>
          <p:cNvPr id="21" name="334E55B0-647D-440b-865C-3EC943EB4CBC-3" descr="wpsoffice"/>
          <p:cNvPicPr>
            <a:picLocks noChangeAspect="1"/>
          </p:cNvPicPr>
          <p:nvPr/>
        </p:nvPicPr>
        <p:blipFill>
          <a:blip r:embed="rId2"/>
          <a:stretch>
            <a:fillRect/>
          </a:stretch>
        </p:blipFill>
        <p:spPr>
          <a:xfrm>
            <a:off x="899160" y="3430270"/>
            <a:ext cx="4669790" cy="410210"/>
          </a:xfrm>
          <a:prstGeom prst="rect">
            <a:avLst/>
          </a:prstGeom>
        </p:spPr>
      </p:pic>
      <p:sp>
        <p:nvSpPr>
          <p:cNvPr id="3" name="Content Placeholder 4"/>
          <p:cNvSpPr>
            <a:spLocks noGrp="1"/>
          </p:cNvSpPr>
          <p:nvPr/>
        </p:nvSpPr>
        <p:spPr>
          <a:xfrm>
            <a:off x="251460" y="2573655"/>
            <a:ext cx="8319770" cy="99504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en-US" altLang="zh-CN" sz="1775" b="0" dirty="0">
                <a:solidFill>
                  <a:schemeClr val="tx1"/>
                </a:solidFill>
              </a:rPr>
              <a:t>如果对图上的一条路径，我们可以将他们表示成两个标签进行连接，我们就称这个路径被2跳覆盖</a:t>
            </a:r>
            <a:endParaRPr lang="en-US" altLang="zh-CN" sz="1775" b="0" dirty="0">
              <a:solidFill>
                <a:schemeClr val="tx1"/>
              </a:solidFill>
            </a:endParaRPr>
          </a:p>
        </p:txBody>
      </p:sp>
      <p:sp>
        <p:nvSpPr>
          <p:cNvPr id="4" name="Content Placeholder 4"/>
          <p:cNvSpPr>
            <a:spLocks noGrp="1"/>
          </p:cNvSpPr>
          <p:nvPr/>
        </p:nvSpPr>
        <p:spPr>
          <a:xfrm>
            <a:off x="251460" y="3183890"/>
            <a:ext cx="8319770" cy="99504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en-US" altLang="zh-CN" sz="1775" b="0" dirty="0">
                <a:solidFill>
                  <a:schemeClr val="tx1"/>
                </a:solidFill>
              </a:rPr>
              <a:t>若对图上任何两点间一条最短距离，我们都能找到两个标签来覆盖它，这样就把原图中的最短路径转化为一个标签的集合，并且对标签的查询代替对最短路径的查询</a:t>
            </a:r>
            <a:endParaRPr lang="en-US" altLang="zh-CN" sz="1775"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8"/>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1"/>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8"/>
                                        </p:tgtEl>
                                        <p:attrNameLst>
                                          <p:attrName>style.visibility</p:attrName>
                                        </p:attrNameLst>
                                      </p:cBhvr>
                                      <p:to>
                                        <p:strVal val="hidden"/>
                                      </p:to>
                                    </p:set>
                                  </p:childTnLst>
                                </p:cTn>
                              </p:par>
                              <p:par>
                                <p:cTn id="24" presetID="1" presetClass="exit" presetSubtype="0" fill="hold" grpId="2" nodeType="withEffect">
                                  <p:stCondLst>
                                    <p:cond delay="0"/>
                                  </p:stCondLst>
                                  <p:childTnLst>
                                    <p:set>
                                      <p:cBhvr>
                                        <p:cTn id="25" dur="1" fill="hold">
                                          <p:stCondLst>
                                            <p:cond delay="0"/>
                                          </p:stCondLst>
                                        </p:cTn>
                                        <p:tgtEl>
                                          <p:spTgt spid="2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xit" presetSubtype="0" fill="hold" grpId="2" nodeType="with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par>
                                <p:cTn id="34" presetID="1" presetClass="exit" presetSubtype="0" fill="hold" grpId="2" nodeType="withEffect">
                                  <p:stCondLst>
                                    <p:cond delay="0"/>
                                  </p:stCondLst>
                                  <p:childTnLst>
                                    <p:set>
                                      <p:cBhvr>
                                        <p:cTn id="35" dur="1" fill="hold">
                                          <p:stCondLst>
                                            <p:cond delay="0"/>
                                          </p:stCondLst>
                                        </p:cTn>
                                        <p:tgtEl>
                                          <p:spTgt spid="4"/>
                                        </p:tgtEl>
                                        <p:attrNameLst>
                                          <p:attrName>style.visibility</p:attrName>
                                        </p:attrNameLst>
                                      </p:cBhvr>
                                      <p:to>
                                        <p:strVal val="hidden"/>
                                      </p:to>
                                    </p:set>
                                  </p:childTnLst>
                                </p:cTn>
                              </p:par>
                            </p:childTnLst>
                          </p:cTn>
                        </p:par>
                        <p:par>
                          <p:cTn id="36" fill="hold">
                            <p:stCondLst>
                              <p:cond delay="0"/>
                            </p:stCondLst>
                            <p:childTnLst>
                              <p:par>
                                <p:cTn id="37" presetID="10" presetClass="entr" presetSubtype="0" fill="hold" grpId="3"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3"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15" grpId="0"/>
      <p:bldP spid="15" grpId="1"/>
      <p:bldP spid="20" grpId="0"/>
      <p:bldP spid="20" grpId="1"/>
      <p:bldP spid="20" grpId="2"/>
      <p:bldP spid="3" grpId="0"/>
      <p:bldP spid="3" grpId="1"/>
      <p:bldP spid="3" grpId="2"/>
      <p:bldP spid="4" grpId="0"/>
      <p:bldP spid="4" grpId="1"/>
      <p:bldP spid="4" grpId="2"/>
      <p:bldP spid="3" grpId="3"/>
      <p:bldP spid="4"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16351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2-hop labeling</a:t>
            </a:r>
            <a:endParaRPr lang="en-US" sz="2000" b="0" dirty="0">
              <a:solidFill>
                <a:schemeClr val="tx1"/>
              </a:solidFill>
            </a:endParaRPr>
          </a:p>
          <a:p>
            <a:pPr marL="457200" lvl="1" indent="0">
              <a:buNone/>
            </a:pPr>
            <a:endParaRPr lang="en-US" altLang="zh-CN" sz="1775" b="0" dirty="0">
              <a:solidFill>
                <a:schemeClr val="tx1"/>
              </a:solidFill>
            </a:endParaRPr>
          </a:p>
        </p:txBody>
      </p:sp>
      <p:pic>
        <p:nvPicPr>
          <p:cNvPr id="18" name="334E55B0-647D-440b-865C-3EC943EB4CBC-4" descr="wpsoffice"/>
          <p:cNvPicPr>
            <a:picLocks noChangeAspect="1"/>
          </p:cNvPicPr>
          <p:nvPr/>
        </p:nvPicPr>
        <p:blipFill>
          <a:blip r:embed="rId1"/>
          <a:stretch>
            <a:fillRect/>
          </a:stretch>
        </p:blipFill>
        <p:spPr>
          <a:xfrm>
            <a:off x="1331595" y="1992630"/>
            <a:ext cx="147320" cy="169545"/>
          </a:xfrm>
          <a:prstGeom prst="rect">
            <a:avLst/>
          </a:prstGeom>
        </p:spPr>
      </p:pic>
      <p:sp>
        <p:nvSpPr>
          <p:cNvPr id="20" name="Content Placeholder 4"/>
          <p:cNvSpPr>
            <a:spLocks noGrp="1"/>
          </p:cNvSpPr>
          <p:nvPr/>
        </p:nvSpPr>
        <p:spPr>
          <a:xfrm>
            <a:off x="792480" y="1607185"/>
            <a:ext cx="8319770" cy="16351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775" b="0" dirty="0">
                <a:solidFill>
                  <a:schemeClr val="tx1"/>
                </a:solidFill>
              </a:rPr>
              <a:t>为每个顶点</a:t>
            </a:r>
            <a:r>
              <a:rPr lang="en-US" altLang="zh-CN" sz="1775" b="0" i="1" dirty="0">
                <a:solidFill>
                  <a:schemeClr val="tx1"/>
                </a:solidFill>
              </a:rPr>
              <a:t>v </a:t>
            </a:r>
            <a:r>
              <a:rPr lang="zh-CN" altLang="en-US" sz="1775" b="0" dirty="0">
                <a:solidFill>
                  <a:schemeClr val="tx1"/>
                </a:solidFill>
              </a:rPr>
              <a:t>分配一个标签</a:t>
            </a:r>
            <a:r>
              <a:rPr lang="en-US" altLang="zh-CN" sz="1775" b="0" i="1" dirty="0">
                <a:solidFill>
                  <a:schemeClr val="tx1"/>
                </a:solidFill>
              </a:rPr>
              <a:t>L(v)</a:t>
            </a:r>
            <a:r>
              <a:rPr lang="zh-CN" altLang="en-US" sz="1775" b="0" dirty="0">
                <a:solidFill>
                  <a:schemeClr val="tx1"/>
                </a:solidFill>
              </a:rPr>
              <a:t>，其中包含一组键值对</a:t>
            </a:r>
            <a:r>
              <a:rPr lang="en-US" altLang="zh-CN" sz="1775" b="0" i="1" dirty="0">
                <a:solidFill>
                  <a:schemeClr val="tx1"/>
                </a:solidFill>
              </a:rPr>
              <a:t>(u, dist(v, u))</a:t>
            </a:r>
            <a:r>
              <a:rPr lang="zh-CN" altLang="en-US" sz="1775" b="0" dirty="0">
                <a:solidFill>
                  <a:schemeClr val="tx1"/>
                </a:solidFill>
              </a:rPr>
              <a:t>，给定两个点</a:t>
            </a:r>
            <a:r>
              <a:rPr lang="zh-CN" altLang="en-US" sz="1775" b="0" i="1" dirty="0">
                <a:solidFill>
                  <a:schemeClr val="tx1"/>
                </a:solidFill>
              </a:rPr>
              <a:t>s，t</a:t>
            </a:r>
            <a:r>
              <a:rPr lang="en-US" altLang="zh-CN" sz="1775" b="0" i="1" dirty="0">
                <a:solidFill>
                  <a:schemeClr val="tx1"/>
                </a:solidFill>
              </a:rPr>
              <a:t>   V </a:t>
            </a:r>
            <a:r>
              <a:rPr lang="zh-CN" altLang="en-US" sz="1775" b="0" dirty="0">
                <a:solidFill>
                  <a:schemeClr val="tx1"/>
                </a:solidFill>
              </a:rPr>
              <a:t>的最短距离可以计算如下：</a:t>
            </a:r>
            <a:endParaRPr lang="zh-CN" altLang="en-US" sz="1775" b="0" dirty="0">
              <a:solidFill>
                <a:schemeClr val="tx1"/>
              </a:solidFill>
            </a:endParaRPr>
          </a:p>
          <a:p>
            <a:pPr marL="0" indent="0">
              <a:buNone/>
            </a:pPr>
            <a:endParaRPr lang="zh-CN" altLang="en-US" sz="1775" b="0" dirty="0">
              <a:solidFill>
                <a:schemeClr val="tx1"/>
              </a:solidFill>
            </a:endParaRPr>
          </a:p>
          <a:p>
            <a:pPr lvl="1"/>
            <a:endParaRPr lang="en-US" altLang="zh-CN" sz="1775" b="0" dirty="0">
              <a:solidFill>
                <a:schemeClr val="tx1"/>
              </a:solidFill>
            </a:endParaRPr>
          </a:p>
        </p:txBody>
      </p:sp>
      <p:pic>
        <p:nvPicPr>
          <p:cNvPr id="21" name="334E55B0-647D-440b-865C-3EC943EB4CBC-5" descr="wpsoffice"/>
          <p:cNvPicPr>
            <a:picLocks noChangeAspect="1"/>
          </p:cNvPicPr>
          <p:nvPr/>
        </p:nvPicPr>
        <p:blipFill>
          <a:blip r:embed="rId2"/>
          <a:stretch>
            <a:fillRect/>
          </a:stretch>
        </p:blipFill>
        <p:spPr>
          <a:xfrm>
            <a:off x="899160" y="2209800"/>
            <a:ext cx="4669790" cy="410210"/>
          </a:xfrm>
          <a:prstGeom prst="rect">
            <a:avLst/>
          </a:prstGeom>
        </p:spPr>
      </p:pic>
      <p:pic>
        <p:nvPicPr>
          <p:cNvPr id="10" name="图片 9"/>
          <p:cNvPicPr>
            <a:picLocks noChangeAspect="1"/>
          </p:cNvPicPr>
          <p:nvPr/>
        </p:nvPicPr>
        <p:blipFill>
          <a:blip r:embed="rId3"/>
          <a:stretch>
            <a:fillRect/>
          </a:stretch>
        </p:blipFill>
        <p:spPr>
          <a:xfrm>
            <a:off x="462280" y="2977515"/>
            <a:ext cx="3677285" cy="2141220"/>
          </a:xfrm>
          <a:prstGeom prst="rect">
            <a:avLst/>
          </a:prstGeom>
        </p:spPr>
      </p:pic>
      <p:sp>
        <p:nvSpPr>
          <p:cNvPr id="11" name="右箭头 10"/>
          <p:cNvSpPr/>
          <p:nvPr/>
        </p:nvSpPr>
        <p:spPr>
          <a:xfrm>
            <a:off x="4139565" y="4010660"/>
            <a:ext cx="504190" cy="75565"/>
          </a:xfrm>
          <a:prstGeom prst="rightArrow">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pic>
        <p:nvPicPr>
          <p:cNvPr id="12" name="图片 11"/>
          <p:cNvPicPr>
            <a:picLocks noChangeAspect="1"/>
          </p:cNvPicPr>
          <p:nvPr/>
        </p:nvPicPr>
        <p:blipFill>
          <a:blip r:embed="rId4"/>
          <a:stretch>
            <a:fillRect/>
          </a:stretch>
        </p:blipFill>
        <p:spPr>
          <a:xfrm>
            <a:off x="4643755" y="2667635"/>
            <a:ext cx="4355465" cy="3380105"/>
          </a:xfrm>
          <a:prstGeom prst="rect">
            <a:avLst/>
          </a:prstGeom>
        </p:spPr>
      </p:pic>
      <p:sp>
        <p:nvSpPr>
          <p:cNvPr id="14" name="Content Placeholder 4"/>
          <p:cNvSpPr>
            <a:spLocks noGrp="1"/>
          </p:cNvSpPr>
          <p:nvPr/>
        </p:nvSpPr>
        <p:spPr>
          <a:xfrm>
            <a:off x="683260" y="5301615"/>
            <a:ext cx="3482340" cy="4572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i="1" dirty="0">
                <a:solidFill>
                  <a:schemeClr val="tx1"/>
                </a:solidFill>
              </a:rPr>
              <a:t>q</a:t>
            </a:r>
            <a:r>
              <a:rPr lang="en-US" altLang="zh-CN" sz="1775" b="0" dirty="0">
                <a:solidFill>
                  <a:schemeClr val="tx1"/>
                </a:solidFill>
              </a:rPr>
              <a:t> = (</a:t>
            </a:r>
            <a:r>
              <a:rPr lang="en-US" altLang="zh-CN" sz="1775" b="0" i="1" dirty="0">
                <a:solidFill>
                  <a:srgbClr val="C00000"/>
                </a:solidFill>
              </a:rPr>
              <a:t>V</a:t>
            </a:r>
            <a:r>
              <a:rPr lang="en-US" altLang="zh-CN" sz="1200" b="0" dirty="0">
                <a:solidFill>
                  <a:srgbClr val="C00000"/>
                </a:solidFill>
              </a:rPr>
              <a:t>12</a:t>
            </a:r>
            <a:r>
              <a:rPr lang="en-US" altLang="zh-CN" sz="1775" b="0" dirty="0">
                <a:solidFill>
                  <a:schemeClr val="tx1"/>
                </a:solidFill>
              </a:rPr>
              <a:t>, </a:t>
            </a:r>
            <a:r>
              <a:rPr lang="en-US" altLang="zh-CN" sz="1775" b="0" dirty="0">
                <a:solidFill>
                  <a:srgbClr val="0070C0"/>
                </a:solidFill>
              </a:rPr>
              <a:t>V</a:t>
            </a:r>
            <a:r>
              <a:rPr lang="en-US" altLang="zh-CN" sz="1200" b="0" dirty="0">
                <a:solidFill>
                  <a:srgbClr val="0070C0"/>
                </a:solidFill>
              </a:rPr>
              <a:t>19</a:t>
            </a:r>
            <a:r>
              <a:rPr lang="en-US" altLang="zh-CN" sz="1775" b="0" dirty="0">
                <a:solidFill>
                  <a:schemeClr val="tx1"/>
                </a:solidFill>
              </a:rPr>
              <a:t>)</a:t>
            </a:r>
            <a:endParaRPr lang="en-US" altLang="zh-CN" sz="1775" b="0" dirty="0">
              <a:solidFill>
                <a:schemeClr val="tx1"/>
              </a:solidFill>
            </a:endParaRPr>
          </a:p>
        </p:txBody>
      </p:sp>
      <p:cxnSp>
        <p:nvCxnSpPr>
          <p:cNvPr id="22" name="直接连接符 21"/>
          <p:cNvCxnSpPr/>
          <p:nvPr/>
        </p:nvCxnSpPr>
        <p:spPr>
          <a:xfrm>
            <a:off x="4873625" y="4857750"/>
            <a:ext cx="3802380" cy="11430"/>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3" name="直接连接符 22"/>
          <p:cNvCxnSpPr/>
          <p:nvPr/>
        </p:nvCxnSpPr>
        <p:spPr>
          <a:xfrm flipV="1">
            <a:off x="4896485" y="5877560"/>
            <a:ext cx="3707765" cy="8255"/>
          </a:xfrm>
          <a:prstGeom prst="line">
            <a:avLst/>
          </a:prstGeom>
          <a:ln>
            <a:solidFill>
              <a:srgbClr val="66CCFF"/>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8" name="矩形 27"/>
          <p:cNvSpPr/>
          <p:nvPr/>
        </p:nvSpPr>
        <p:spPr>
          <a:xfrm>
            <a:off x="5723890" y="5633720"/>
            <a:ext cx="504190" cy="252095"/>
          </a:xfrm>
          <a:prstGeom prst="rect">
            <a:avLst/>
          </a:prstGeom>
          <a:noFill/>
          <a:ln w="28575"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9" name="矩形 28"/>
          <p:cNvSpPr/>
          <p:nvPr/>
        </p:nvSpPr>
        <p:spPr>
          <a:xfrm>
            <a:off x="8282940" y="4617085"/>
            <a:ext cx="504190" cy="252095"/>
          </a:xfrm>
          <a:prstGeom prst="rect">
            <a:avLst/>
          </a:prstGeom>
          <a:noFill/>
          <a:ln w="28575" cap="flat" cmpd="sng" algn="ctr">
            <a:solidFill>
              <a:srgbClr val="FF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Content Placeholder 4"/>
          <p:cNvSpPr>
            <a:spLocks noGrp="1"/>
          </p:cNvSpPr>
          <p:nvPr/>
        </p:nvSpPr>
        <p:spPr>
          <a:xfrm>
            <a:off x="683260" y="5733415"/>
            <a:ext cx="3381375" cy="6546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i="1" dirty="0">
                <a:solidFill>
                  <a:schemeClr val="tx1"/>
                </a:solidFill>
              </a:rPr>
              <a:t>dist(</a:t>
            </a:r>
            <a:r>
              <a:rPr lang="en-US" altLang="zh-CN" sz="1775" b="0" i="1" dirty="0">
                <a:solidFill>
                  <a:srgbClr val="C00000"/>
                </a:solidFill>
                <a:sym typeface="+mn-ea"/>
              </a:rPr>
              <a:t>V</a:t>
            </a:r>
            <a:r>
              <a:rPr lang="en-US" altLang="zh-CN" sz="1200" b="0" dirty="0">
                <a:solidFill>
                  <a:srgbClr val="C00000"/>
                </a:solidFill>
                <a:sym typeface="+mn-ea"/>
              </a:rPr>
              <a:t>12</a:t>
            </a:r>
            <a:r>
              <a:rPr lang="en-US" altLang="zh-CN" sz="1775" b="0" dirty="0">
                <a:sym typeface="+mn-ea"/>
              </a:rPr>
              <a:t>, </a:t>
            </a:r>
            <a:r>
              <a:rPr lang="en-US" altLang="zh-CN" sz="1775" b="0" dirty="0">
                <a:solidFill>
                  <a:srgbClr val="0070C0"/>
                </a:solidFill>
                <a:sym typeface="+mn-ea"/>
              </a:rPr>
              <a:t>V</a:t>
            </a:r>
            <a:r>
              <a:rPr lang="en-US" altLang="zh-CN" sz="1200" b="0" dirty="0">
                <a:solidFill>
                  <a:srgbClr val="0070C0"/>
                </a:solidFill>
                <a:sym typeface="+mn-ea"/>
              </a:rPr>
              <a:t>19</a:t>
            </a:r>
            <a:r>
              <a:rPr lang="en-US" altLang="zh-CN" sz="1775" b="0" dirty="0">
                <a:solidFill>
                  <a:srgbClr val="0070C0"/>
                </a:solidFill>
                <a:sym typeface="+mn-ea"/>
              </a:rPr>
              <a:t>)</a:t>
            </a:r>
            <a:r>
              <a:rPr lang="en-US" altLang="zh-CN" sz="1775" b="0" dirty="0">
                <a:solidFill>
                  <a:schemeClr val="tx1"/>
                </a:solidFill>
                <a:sym typeface="+mn-ea"/>
              </a:rPr>
              <a:t>=5+6=11</a:t>
            </a:r>
            <a:endParaRPr lang="en-US" altLang="zh-CN" sz="1775" b="0" dirty="0">
              <a:solidFill>
                <a:schemeClr val="tx1"/>
              </a:solidFill>
              <a:sym typeface="+mn-ea"/>
            </a:endParaRPr>
          </a:p>
        </p:txBody>
      </p:sp>
      <p:cxnSp>
        <p:nvCxnSpPr>
          <p:cNvPr id="3" name="直接箭头连接符 2"/>
          <p:cNvCxnSpPr/>
          <p:nvPr/>
        </p:nvCxnSpPr>
        <p:spPr>
          <a:xfrm>
            <a:off x="744855" y="3180715"/>
            <a:ext cx="226695" cy="320675"/>
          </a:xfrm>
          <a:prstGeom prst="straightConnector1">
            <a:avLst/>
          </a:prstGeom>
          <a:solidFill>
            <a:schemeClr val="accent1"/>
          </a:solidFill>
          <a:ln w="28575" cap="flat" cmpd="sng" algn="ctr">
            <a:solidFill>
              <a:srgbClr val="0000FF"/>
            </a:solidFill>
            <a:prstDash val="solid"/>
            <a:miter lim="800000"/>
            <a:headEnd type="none" w="med" len="med"/>
            <a:tailEnd type="arrow" w="med" len="med"/>
          </a:ln>
        </p:spPr>
      </p:cxnSp>
      <p:cxnSp>
        <p:nvCxnSpPr>
          <p:cNvPr id="4" name="直接箭头连接符 3"/>
          <p:cNvCxnSpPr/>
          <p:nvPr/>
        </p:nvCxnSpPr>
        <p:spPr>
          <a:xfrm flipH="1" flipV="1">
            <a:off x="3780155" y="4725035"/>
            <a:ext cx="247650" cy="371475"/>
          </a:xfrm>
          <a:prstGeom prst="straightConnector1">
            <a:avLst/>
          </a:prstGeom>
          <a:solidFill>
            <a:schemeClr val="accent1"/>
          </a:solidFill>
          <a:ln w="28575" cap="flat" cmpd="sng" algn="ctr">
            <a:solidFill>
              <a:srgbClr val="0000FF"/>
            </a:solidFill>
            <a:prstDash val="solid"/>
            <a:miter lim="800000"/>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500"/>
                            </p:stCondLst>
                            <p:childTnLst>
                              <p:par>
                                <p:cTn id="23" presetID="11" presetClass="entr" presetSubtype="0" fill="hold" nodeType="afterEffect">
                                  <p:stCondLst>
                                    <p:cond delay="0"/>
                                  </p:stCondLst>
                                  <p:childTnLst>
                                    <p:set>
                                      <p:cBhvr>
                                        <p:cTn id="24" dur="1000">
                                          <p:stCondLst>
                                            <p:cond delay="0"/>
                                          </p:stCondLst>
                                        </p:cTn>
                                        <p:tgtEl>
                                          <p:spTgt spid="4"/>
                                        </p:tgtEl>
                                        <p:attrNameLst>
                                          <p:attrName>style.visibility</p:attrName>
                                        </p:attrNameLst>
                                      </p:cBhvr>
                                      <p:to>
                                        <p:strVal val="visible"/>
                                      </p:to>
                                    </p:set>
                                  </p:childTnLst>
                                </p:cTn>
                              </p:par>
                              <p:par>
                                <p:cTn id="25" presetID="11" presetClass="entr" presetSubtype="0" fill="hold" nodeType="withEffect">
                                  <p:stCondLst>
                                    <p:cond delay="0"/>
                                  </p:stCondLst>
                                  <p:childTnLst>
                                    <p:set>
                                      <p:cBhvr>
                                        <p:cTn id="26" dur="1000">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1+#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1+#ppt_w/2"/>
                                          </p:val>
                                        </p:tav>
                                        <p:tav tm="100000">
                                          <p:val>
                                            <p:strVal val="#ppt_x"/>
                                          </p:val>
                                        </p:tav>
                                      </p:tavLst>
                                    </p:anim>
                                    <p:anim calcmode="lin" valueType="num">
                                      <p:cBhvr additive="base">
                                        <p:cTn id="37"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20" grpId="1"/>
      <p:bldP spid="11" grpId="0" bldLvl="0" animBg="1"/>
      <p:bldP spid="14" grpId="0"/>
      <p:bldP spid="29" grpId="1" animBg="1"/>
      <p:bldP spid="28"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90" name="椭圆 189"/>
          <p:cNvSpPr/>
          <p:nvPr/>
        </p:nvSpPr>
        <p:spPr>
          <a:xfrm>
            <a:off x="4110355" y="25654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4110355" y="2588260"/>
            <a:ext cx="386080" cy="337185"/>
          </a:xfrm>
          <a:prstGeom prst="rect">
            <a:avLst/>
          </a:prstGeom>
          <a:noFill/>
        </p:spPr>
        <p:txBody>
          <a:bodyPr wrap="none" rtlCol="0">
            <a:spAutoFit/>
          </a:bodyPr>
          <a:p>
            <a:r>
              <a:rPr lang="en-US" altLang="zh-CN" sz="1600"/>
              <a:t>v7</a:t>
            </a:r>
            <a:endParaRPr lang="en-US" altLang="zh-CN" sz="1600"/>
          </a:p>
        </p:txBody>
      </p:sp>
      <p:sp>
        <p:nvSpPr>
          <p:cNvPr id="192" name="椭圆 191"/>
          <p:cNvSpPr/>
          <p:nvPr/>
        </p:nvSpPr>
        <p:spPr>
          <a:xfrm>
            <a:off x="4277995" y="34963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4421505" y="45097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highlight>
                <a:srgbClr val="C0C0C0"/>
              </a:highlight>
              <a:latin typeface="Tahoma" panose="020B0604030504040204" pitchFamily="34" charset="0"/>
              <a:ea typeface="宋体" pitchFamily="2" charset="-122"/>
            </a:endParaRPr>
          </a:p>
        </p:txBody>
      </p:sp>
      <p:sp>
        <p:nvSpPr>
          <p:cNvPr id="194" name="椭圆 193"/>
          <p:cNvSpPr/>
          <p:nvPr/>
        </p:nvSpPr>
        <p:spPr>
          <a:xfrm>
            <a:off x="5430520" y="29254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5935345" y="393382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5358765" y="52298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3557905" y="54457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3269615" y="390144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2926715" y="26479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2169795" y="37020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1973580" y="50139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2909570" y="479742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4328795" y="3564255"/>
            <a:ext cx="386080" cy="337185"/>
          </a:xfrm>
          <a:prstGeom prst="rect">
            <a:avLst/>
          </a:prstGeom>
          <a:noFill/>
        </p:spPr>
        <p:txBody>
          <a:bodyPr wrap="none" rtlCol="0">
            <a:spAutoFit/>
          </a:bodyPr>
          <a:p>
            <a:r>
              <a:rPr lang="en-US" altLang="zh-CN" sz="1600"/>
              <a:t>v8</a:t>
            </a:r>
            <a:endParaRPr lang="en-US" altLang="zh-CN" sz="1600"/>
          </a:p>
        </p:txBody>
      </p:sp>
      <p:sp>
        <p:nvSpPr>
          <p:cNvPr id="204" name="文本框 203"/>
          <p:cNvSpPr txBox="1"/>
          <p:nvPr/>
        </p:nvSpPr>
        <p:spPr>
          <a:xfrm>
            <a:off x="3320415" y="3933190"/>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4450715" y="4577715"/>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5481320" y="2988945"/>
            <a:ext cx="386080" cy="337185"/>
          </a:xfrm>
          <a:prstGeom prst="rect">
            <a:avLst/>
          </a:prstGeom>
          <a:noFill/>
        </p:spPr>
        <p:txBody>
          <a:bodyPr wrap="none" rtlCol="0">
            <a:spAutoFit/>
          </a:bodyPr>
          <a:p>
            <a:r>
              <a:rPr lang="en-US" altLang="zh-CN" sz="1600"/>
              <a:t>v6</a:t>
            </a:r>
            <a:endParaRPr lang="en-US" altLang="zh-CN" sz="1600"/>
          </a:p>
        </p:txBody>
      </p:sp>
      <p:sp>
        <p:nvSpPr>
          <p:cNvPr id="207" name="文本框 206"/>
          <p:cNvSpPr txBox="1"/>
          <p:nvPr/>
        </p:nvSpPr>
        <p:spPr>
          <a:xfrm>
            <a:off x="5986145" y="3985260"/>
            <a:ext cx="386080" cy="337185"/>
          </a:xfrm>
          <a:prstGeom prst="rect">
            <a:avLst/>
          </a:prstGeom>
          <a:noFill/>
        </p:spPr>
        <p:txBody>
          <a:bodyPr wrap="none" rtlCol="0">
            <a:spAutoFit/>
          </a:bodyPr>
          <a:p>
            <a:r>
              <a:rPr lang="en-US" altLang="zh-CN" sz="1600"/>
              <a:t>v5</a:t>
            </a:r>
            <a:endParaRPr lang="en-US" altLang="zh-CN" sz="1600"/>
          </a:p>
        </p:txBody>
      </p:sp>
      <p:sp>
        <p:nvSpPr>
          <p:cNvPr id="208" name="文本框 207"/>
          <p:cNvSpPr txBox="1"/>
          <p:nvPr/>
        </p:nvSpPr>
        <p:spPr>
          <a:xfrm>
            <a:off x="5409565" y="5340985"/>
            <a:ext cx="386080" cy="337185"/>
          </a:xfrm>
          <a:prstGeom prst="rect">
            <a:avLst/>
          </a:prstGeom>
          <a:noFill/>
        </p:spPr>
        <p:txBody>
          <a:bodyPr wrap="none" rtlCol="0">
            <a:spAutoFit/>
          </a:bodyPr>
          <a:p>
            <a:r>
              <a:rPr lang="en-US" altLang="zh-CN" sz="1600"/>
              <a:t>v4</a:t>
            </a:r>
            <a:endParaRPr lang="en-US" altLang="zh-CN" sz="1600"/>
          </a:p>
        </p:txBody>
      </p:sp>
      <p:sp>
        <p:nvSpPr>
          <p:cNvPr id="209" name="文本框 208"/>
          <p:cNvSpPr txBox="1"/>
          <p:nvPr/>
        </p:nvSpPr>
        <p:spPr>
          <a:xfrm>
            <a:off x="2940050" y="2693035"/>
            <a:ext cx="386080" cy="337185"/>
          </a:xfrm>
          <a:prstGeom prst="rect">
            <a:avLst/>
          </a:prstGeom>
          <a:noFill/>
        </p:spPr>
        <p:txBody>
          <a:bodyPr wrap="none" rtlCol="0">
            <a:spAutoFit/>
          </a:bodyPr>
          <a:p>
            <a:r>
              <a:rPr lang="en-US" altLang="zh-CN" sz="1600"/>
              <a:t>v9</a:t>
            </a:r>
            <a:endParaRPr lang="en-US" altLang="zh-CN" sz="1600"/>
          </a:p>
        </p:txBody>
      </p:sp>
      <p:sp>
        <p:nvSpPr>
          <p:cNvPr id="210" name="文本框 209"/>
          <p:cNvSpPr txBox="1"/>
          <p:nvPr/>
        </p:nvSpPr>
        <p:spPr>
          <a:xfrm>
            <a:off x="2200275" y="3761740"/>
            <a:ext cx="487680" cy="337185"/>
          </a:xfrm>
          <a:prstGeom prst="rect">
            <a:avLst/>
          </a:prstGeom>
          <a:noFill/>
        </p:spPr>
        <p:txBody>
          <a:bodyPr wrap="none" rtlCol="0">
            <a:spAutoFit/>
          </a:bodyPr>
          <a:p>
            <a:r>
              <a:rPr lang="en-US" altLang="zh-CN" sz="1600"/>
              <a:t>v10</a:t>
            </a:r>
            <a:endParaRPr lang="en-US" altLang="zh-CN" sz="1600"/>
          </a:p>
        </p:txBody>
      </p:sp>
      <p:sp>
        <p:nvSpPr>
          <p:cNvPr id="211" name="文本框 210"/>
          <p:cNvSpPr txBox="1"/>
          <p:nvPr/>
        </p:nvSpPr>
        <p:spPr>
          <a:xfrm>
            <a:off x="1973580" y="5078095"/>
            <a:ext cx="487680" cy="337185"/>
          </a:xfrm>
          <a:prstGeom prst="rect">
            <a:avLst/>
          </a:prstGeom>
          <a:noFill/>
        </p:spPr>
        <p:txBody>
          <a:bodyPr wrap="none" rtlCol="0">
            <a:spAutoFit/>
          </a:bodyPr>
          <a:p>
            <a:r>
              <a:rPr lang="en-US" altLang="zh-CN" sz="1600"/>
              <a:t>v12</a:t>
            </a:r>
            <a:endParaRPr lang="en-US" altLang="zh-CN" sz="1600"/>
          </a:p>
        </p:txBody>
      </p:sp>
      <p:sp>
        <p:nvSpPr>
          <p:cNvPr id="212" name="文本框 211"/>
          <p:cNvSpPr txBox="1"/>
          <p:nvPr/>
        </p:nvSpPr>
        <p:spPr>
          <a:xfrm>
            <a:off x="2940050" y="4857115"/>
            <a:ext cx="487680" cy="337185"/>
          </a:xfrm>
          <a:prstGeom prst="rect">
            <a:avLst/>
          </a:prstGeom>
          <a:noFill/>
        </p:spPr>
        <p:txBody>
          <a:bodyPr wrap="none" rtlCol="0">
            <a:spAutoFit/>
          </a:bodyPr>
          <a:p>
            <a:r>
              <a:rPr lang="en-US" altLang="zh-CN" sz="1600"/>
              <a:t>v11</a:t>
            </a:r>
            <a:endParaRPr lang="en-US" altLang="zh-CN" sz="1600"/>
          </a:p>
        </p:txBody>
      </p:sp>
      <p:sp>
        <p:nvSpPr>
          <p:cNvPr id="213" name="文本框 212"/>
          <p:cNvSpPr txBox="1"/>
          <p:nvPr/>
        </p:nvSpPr>
        <p:spPr>
          <a:xfrm>
            <a:off x="3608705" y="5513705"/>
            <a:ext cx="386080" cy="337185"/>
          </a:xfrm>
          <a:prstGeom prst="rect">
            <a:avLst/>
          </a:prstGeom>
          <a:noFill/>
        </p:spPr>
        <p:txBody>
          <a:bodyPr wrap="none" rtlCol="0">
            <a:spAutoFit/>
          </a:bodyPr>
          <a:p>
            <a:r>
              <a:rPr lang="en-US" altLang="zh-CN" sz="1600"/>
              <a:t>v3</a:t>
            </a:r>
            <a:endParaRPr lang="en-US" altLang="zh-CN" sz="1600"/>
          </a:p>
        </p:txBody>
      </p:sp>
      <p:cxnSp>
        <p:nvCxnSpPr>
          <p:cNvPr id="214" name="直接连接符 213"/>
          <p:cNvCxnSpPr>
            <a:stCxn id="190" idx="4"/>
            <a:endCxn id="192" idx="1"/>
          </p:cNvCxnSpPr>
          <p:nvPr/>
        </p:nvCxnSpPr>
        <p:spPr>
          <a:xfrm flipH="1">
            <a:off x="4349115" y="3030220"/>
            <a:ext cx="5080" cy="534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5602605" y="339026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5674360" y="339026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p:nvPr/>
        </p:nvCxnSpPr>
        <p:spPr>
          <a:xfrm>
            <a:off x="4523105" y="396684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3974465" y="490664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4838065" y="490664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5602605" y="439864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4765675" y="3157855"/>
            <a:ext cx="664845" cy="570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4598035" y="2797810"/>
            <a:ext cx="90360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2586355" y="2797810"/>
            <a:ext cx="1524000" cy="9721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3170555" y="3112770"/>
            <a:ext cx="342900" cy="7886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4909185" y="416623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3686175" y="429831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3343275" y="3044825"/>
            <a:ext cx="1149350" cy="15328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2657475" y="3934460"/>
            <a:ext cx="612140" cy="1993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2586355" y="4098925"/>
            <a:ext cx="394335" cy="7664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2217420" y="4098925"/>
            <a:ext cx="23495" cy="915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2461260" y="524637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2390140" y="429831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3326130" y="436626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3326130" y="519430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3757295" y="3728720"/>
            <a:ext cx="520700" cy="40513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 name="文本框 3"/>
          <p:cNvSpPr txBox="1"/>
          <p:nvPr/>
        </p:nvSpPr>
        <p:spPr>
          <a:xfrm>
            <a:off x="4428490" y="232473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5" name="文本框 4"/>
          <p:cNvSpPr txBox="1"/>
          <p:nvPr/>
        </p:nvSpPr>
        <p:spPr>
          <a:xfrm>
            <a:off x="5560060" y="259524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7" name="文本框 6"/>
          <p:cNvSpPr txBox="1"/>
          <p:nvPr/>
        </p:nvSpPr>
        <p:spPr>
          <a:xfrm>
            <a:off x="5990590" y="359981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8" name="文本框 7"/>
          <p:cNvSpPr txBox="1"/>
          <p:nvPr/>
        </p:nvSpPr>
        <p:spPr>
          <a:xfrm>
            <a:off x="1903095" y="5373370"/>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9" name="文本框 8"/>
          <p:cNvSpPr txBox="1"/>
          <p:nvPr/>
        </p:nvSpPr>
        <p:spPr>
          <a:xfrm>
            <a:off x="3557905" y="5877560"/>
            <a:ext cx="297180" cy="368300"/>
          </a:xfrm>
          <a:prstGeom prst="rect">
            <a:avLst/>
          </a:prstGeom>
          <a:noFill/>
        </p:spPr>
        <p:txBody>
          <a:bodyPr wrap="none" rtlCol="0">
            <a:spAutoFit/>
          </a:bodyPr>
          <a:p>
            <a:pPr algn="l"/>
            <a:r>
              <a:rPr lang="en-US" altLang="zh-CN" sz="1800">
                <a:solidFill>
                  <a:srgbClr val="FF0000"/>
                </a:solidFill>
              </a:rPr>
              <a:t>3</a:t>
            </a:r>
            <a:endParaRPr lang="en-US" altLang="zh-CN" sz="1800">
              <a:solidFill>
                <a:srgbClr val="FF0000"/>
              </a:solidFill>
            </a:endParaRPr>
          </a:p>
        </p:txBody>
      </p:sp>
      <p:sp>
        <p:nvSpPr>
          <p:cNvPr id="10" name="文本框 9"/>
          <p:cNvSpPr txBox="1"/>
          <p:nvPr/>
        </p:nvSpPr>
        <p:spPr>
          <a:xfrm>
            <a:off x="3388995" y="4742180"/>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11" name="文本框 10"/>
          <p:cNvSpPr txBox="1"/>
          <p:nvPr/>
        </p:nvSpPr>
        <p:spPr>
          <a:xfrm>
            <a:off x="4765675" y="4269740"/>
            <a:ext cx="297180" cy="368300"/>
          </a:xfrm>
          <a:prstGeom prst="rect">
            <a:avLst/>
          </a:prstGeom>
          <a:noFill/>
        </p:spPr>
        <p:txBody>
          <a:bodyPr wrap="none" rtlCol="0">
            <a:spAutoFit/>
          </a:bodyPr>
          <a:p>
            <a:r>
              <a:rPr lang="en-US" altLang="zh-CN" sz="1800">
                <a:solidFill>
                  <a:srgbClr val="FF0000"/>
                </a:solidFill>
              </a:rPr>
              <a:t>6</a:t>
            </a:r>
            <a:endParaRPr lang="en-US" altLang="zh-CN" sz="1800">
              <a:solidFill>
                <a:srgbClr val="FF0000"/>
              </a:solidFill>
            </a:endParaRPr>
          </a:p>
        </p:txBody>
      </p:sp>
      <p:sp>
        <p:nvSpPr>
          <p:cNvPr id="12" name="文本框 11"/>
          <p:cNvSpPr txBox="1"/>
          <p:nvPr/>
        </p:nvSpPr>
        <p:spPr>
          <a:xfrm>
            <a:off x="3098800" y="3679190"/>
            <a:ext cx="297180" cy="368300"/>
          </a:xfrm>
          <a:prstGeom prst="rect">
            <a:avLst/>
          </a:prstGeom>
          <a:noFill/>
        </p:spPr>
        <p:txBody>
          <a:bodyPr wrap="none" rtlCol="0">
            <a:spAutoFit/>
          </a:bodyPr>
          <a:p>
            <a:r>
              <a:rPr lang="en-US" altLang="zh-CN" sz="1800">
                <a:solidFill>
                  <a:srgbClr val="FF0000"/>
                </a:solidFill>
              </a:rPr>
              <a:t>6</a:t>
            </a:r>
            <a:endParaRPr lang="en-US" altLang="zh-CN" sz="1800">
              <a:solidFill>
                <a:srgbClr val="FF0000"/>
              </a:solidFill>
            </a:endParaRPr>
          </a:p>
        </p:txBody>
      </p:sp>
      <p:sp>
        <p:nvSpPr>
          <p:cNvPr id="16" name="文本框 15"/>
          <p:cNvSpPr txBox="1"/>
          <p:nvPr/>
        </p:nvSpPr>
        <p:spPr>
          <a:xfrm>
            <a:off x="3260725" y="2429510"/>
            <a:ext cx="297180" cy="368300"/>
          </a:xfrm>
          <a:prstGeom prst="rect">
            <a:avLst/>
          </a:prstGeom>
          <a:noFill/>
        </p:spPr>
        <p:txBody>
          <a:bodyPr wrap="none" rtlCol="0">
            <a:spAutoFit/>
          </a:bodyPr>
          <a:p>
            <a:r>
              <a:rPr lang="en-US" altLang="zh-CN" sz="1800">
                <a:solidFill>
                  <a:srgbClr val="FF0000"/>
                </a:solidFill>
              </a:rPr>
              <a:t>2</a:t>
            </a:r>
            <a:endParaRPr lang="en-US" altLang="zh-CN" sz="1800">
              <a:solidFill>
                <a:srgbClr val="FF0000"/>
              </a:solidFill>
            </a:endParaRPr>
          </a:p>
        </p:txBody>
      </p:sp>
      <p:sp>
        <p:nvSpPr>
          <p:cNvPr id="17" name="文本框 16"/>
          <p:cNvSpPr txBox="1"/>
          <p:nvPr/>
        </p:nvSpPr>
        <p:spPr>
          <a:xfrm>
            <a:off x="4523105" y="3195955"/>
            <a:ext cx="297180" cy="368300"/>
          </a:xfrm>
          <a:prstGeom prst="rect">
            <a:avLst/>
          </a:prstGeom>
          <a:noFill/>
        </p:spPr>
        <p:txBody>
          <a:bodyPr wrap="none" rtlCol="0">
            <a:spAutoFit/>
          </a:bodyPr>
          <a:p>
            <a:r>
              <a:rPr lang="en-US" altLang="zh-CN" sz="1800">
                <a:solidFill>
                  <a:srgbClr val="FF0000"/>
                </a:solidFill>
              </a:rPr>
              <a:t>4</a:t>
            </a:r>
            <a:endParaRPr lang="en-US" altLang="zh-CN" sz="1800">
              <a:solidFill>
                <a:srgbClr val="FF0000"/>
              </a:solidFill>
            </a:endParaRPr>
          </a:p>
        </p:txBody>
      </p:sp>
      <p:sp>
        <p:nvSpPr>
          <p:cNvPr id="18" name="文本框 17"/>
          <p:cNvSpPr txBox="1"/>
          <p:nvPr/>
        </p:nvSpPr>
        <p:spPr>
          <a:xfrm>
            <a:off x="1979930" y="3429000"/>
            <a:ext cx="297180" cy="368300"/>
          </a:xfrm>
          <a:prstGeom prst="rect">
            <a:avLst/>
          </a:prstGeom>
          <a:noFill/>
        </p:spPr>
        <p:txBody>
          <a:bodyPr wrap="none" rtlCol="0">
            <a:spAutoFit/>
          </a:bodyPr>
          <a:p>
            <a:r>
              <a:rPr lang="en-US" altLang="zh-CN" sz="1800">
                <a:solidFill>
                  <a:srgbClr val="FF0000"/>
                </a:solidFill>
              </a:rPr>
              <a:t>4</a:t>
            </a:r>
            <a:endParaRPr lang="en-US" altLang="zh-CN" sz="1800">
              <a:solidFill>
                <a:srgbClr val="FF0000"/>
              </a:solidFill>
            </a:endParaRPr>
          </a:p>
        </p:txBody>
      </p:sp>
      <p:sp>
        <p:nvSpPr>
          <p:cNvPr id="19" name="文本框 18"/>
          <p:cNvSpPr txBox="1"/>
          <p:nvPr/>
        </p:nvSpPr>
        <p:spPr>
          <a:xfrm>
            <a:off x="5409565" y="5694680"/>
            <a:ext cx="297180" cy="368300"/>
          </a:xfrm>
          <a:prstGeom prst="rect">
            <a:avLst/>
          </a:prstGeom>
          <a:noFill/>
        </p:spPr>
        <p:txBody>
          <a:bodyPr wrap="none" rtlCol="0">
            <a:spAutoFit/>
          </a:bodyPr>
          <a:p>
            <a:pPr algn="l"/>
            <a:r>
              <a:rPr lang="en-US" altLang="zh-CN" sz="1800">
                <a:solidFill>
                  <a:srgbClr val="FF0000"/>
                </a:solidFill>
              </a:rPr>
              <a:t>3</a:t>
            </a:r>
            <a:endParaRPr lang="en-US" altLang="zh-CN" sz="1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500"/>
                                        <p:tgtEl>
                                          <p:spTgt spid="19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1"/>
                                        </p:tgtEl>
                                        <p:attrNameLst>
                                          <p:attrName>style.visibility</p:attrName>
                                        </p:attrNameLst>
                                      </p:cBhvr>
                                      <p:to>
                                        <p:strVal val="visible"/>
                                      </p:to>
                                    </p:set>
                                    <p:animEffect transition="in" filter="fade">
                                      <p:cBhvr>
                                        <p:cTn id="15" dur="500"/>
                                        <p:tgtEl>
                                          <p:spTgt spid="19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2"/>
                                        </p:tgtEl>
                                        <p:attrNameLst>
                                          <p:attrName>style.visibility</p:attrName>
                                        </p:attrNameLst>
                                      </p:cBhvr>
                                      <p:to>
                                        <p:strVal val="visible"/>
                                      </p:to>
                                    </p:set>
                                    <p:animEffect transition="in" filter="fade">
                                      <p:cBhvr>
                                        <p:cTn id="18" dur="500"/>
                                        <p:tgtEl>
                                          <p:spTgt spid="19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3"/>
                                        </p:tgtEl>
                                        <p:attrNameLst>
                                          <p:attrName>style.visibility</p:attrName>
                                        </p:attrNameLst>
                                      </p:cBhvr>
                                      <p:to>
                                        <p:strVal val="visible"/>
                                      </p:to>
                                    </p:set>
                                    <p:animEffect transition="in" filter="fade">
                                      <p:cBhvr>
                                        <p:cTn id="21" dur="500"/>
                                        <p:tgtEl>
                                          <p:spTgt spid="19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4"/>
                                        </p:tgtEl>
                                        <p:attrNameLst>
                                          <p:attrName>style.visibility</p:attrName>
                                        </p:attrNameLst>
                                      </p:cBhvr>
                                      <p:to>
                                        <p:strVal val="visible"/>
                                      </p:to>
                                    </p:set>
                                    <p:animEffect transition="in" filter="fade">
                                      <p:cBhvr>
                                        <p:cTn id="24" dur="500"/>
                                        <p:tgtEl>
                                          <p:spTgt spid="19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5"/>
                                        </p:tgtEl>
                                        <p:attrNameLst>
                                          <p:attrName>style.visibility</p:attrName>
                                        </p:attrNameLst>
                                      </p:cBhvr>
                                      <p:to>
                                        <p:strVal val="visible"/>
                                      </p:to>
                                    </p:set>
                                    <p:animEffect transition="in" filter="fade">
                                      <p:cBhvr>
                                        <p:cTn id="27" dur="500"/>
                                        <p:tgtEl>
                                          <p:spTgt spid="19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6"/>
                                        </p:tgtEl>
                                        <p:attrNameLst>
                                          <p:attrName>style.visibility</p:attrName>
                                        </p:attrNameLst>
                                      </p:cBhvr>
                                      <p:to>
                                        <p:strVal val="visible"/>
                                      </p:to>
                                    </p:set>
                                    <p:animEffect transition="in" filter="fade">
                                      <p:cBhvr>
                                        <p:cTn id="30" dur="500"/>
                                        <p:tgtEl>
                                          <p:spTgt spid="19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7"/>
                                        </p:tgtEl>
                                        <p:attrNameLst>
                                          <p:attrName>style.visibility</p:attrName>
                                        </p:attrNameLst>
                                      </p:cBhvr>
                                      <p:to>
                                        <p:strVal val="visible"/>
                                      </p:to>
                                    </p:set>
                                    <p:animEffect transition="in" filter="fade">
                                      <p:cBhvr>
                                        <p:cTn id="33" dur="500"/>
                                        <p:tgtEl>
                                          <p:spTgt spid="19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8"/>
                                        </p:tgtEl>
                                        <p:attrNameLst>
                                          <p:attrName>style.visibility</p:attrName>
                                        </p:attrNameLst>
                                      </p:cBhvr>
                                      <p:to>
                                        <p:strVal val="visible"/>
                                      </p:to>
                                    </p:set>
                                    <p:animEffect transition="in" filter="fade">
                                      <p:cBhvr>
                                        <p:cTn id="36" dur="500"/>
                                        <p:tgtEl>
                                          <p:spTgt spid="19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9"/>
                                        </p:tgtEl>
                                        <p:attrNameLst>
                                          <p:attrName>style.visibility</p:attrName>
                                        </p:attrNameLst>
                                      </p:cBhvr>
                                      <p:to>
                                        <p:strVal val="visible"/>
                                      </p:to>
                                    </p:set>
                                    <p:animEffect transition="in" filter="fade">
                                      <p:cBhvr>
                                        <p:cTn id="39" dur="500"/>
                                        <p:tgtEl>
                                          <p:spTgt spid="19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0"/>
                                        </p:tgtEl>
                                        <p:attrNameLst>
                                          <p:attrName>style.visibility</p:attrName>
                                        </p:attrNameLst>
                                      </p:cBhvr>
                                      <p:to>
                                        <p:strVal val="visible"/>
                                      </p:to>
                                    </p:set>
                                    <p:animEffect transition="in" filter="fade">
                                      <p:cBhvr>
                                        <p:cTn id="42" dur="500"/>
                                        <p:tgtEl>
                                          <p:spTgt spid="20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1"/>
                                        </p:tgtEl>
                                        <p:attrNameLst>
                                          <p:attrName>style.visibility</p:attrName>
                                        </p:attrNameLst>
                                      </p:cBhvr>
                                      <p:to>
                                        <p:strVal val="visible"/>
                                      </p:to>
                                    </p:set>
                                    <p:animEffect transition="in" filter="fade">
                                      <p:cBhvr>
                                        <p:cTn id="45" dur="500"/>
                                        <p:tgtEl>
                                          <p:spTgt spid="20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2"/>
                                        </p:tgtEl>
                                        <p:attrNameLst>
                                          <p:attrName>style.visibility</p:attrName>
                                        </p:attrNameLst>
                                      </p:cBhvr>
                                      <p:to>
                                        <p:strVal val="visible"/>
                                      </p:to>
                                    </p:set>
                                    <p:animEffect transition="in" filter="fade">
                                      <p:cBhvr>
                                        <p:cTn id="48" dur="500"/>
                                        <p:tgtEl>
                                          <p:spTgt spid="2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3"/>
                                        </p:tgtEl>
                                        <p:attrNameLst>
                                          <p:attrName>style.visibility</p:attrName>
                                        </p:attrNameLst>
                                      </p:cBhvr>
                                      <p:to>
                                        <p:strVal val="visible"/>
                                      </p:to>
                                    </p:set>
                                    <p:animEffect transition="in" filter="fade">
                                      <p:cBhvr>
                                        <p:cTn id="51" dur="500"/>
                                        <p:tgtEl>
                                          <p:spTgt spid="2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4"/>
                                        </p:tgtEl>
                                        <p:attrNameLst>
                                          <p:attrName>style.visibility</p:attrName>
                                        </p:attrNameLst>
                                      </p:cBhvr>
                                      <p:to>
                                        <p:strVal val="visible"/>
                                      </p:to>
                                    </p:set>
                                    <p:animEffect transition="in" filter="fade">
                                      <p:cBhvr>
                                        <p:cTn id="54" dur="500"/>
                                        <p:tgtEl>
                                          <p:spTgt spid="20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5"/>
                                        </p:tgtEl>
                                        <p:attrNameLst>
                                          <p:attrName>style.visibility</p:attrName>
                                        </p:attrNameLst>
                                      </p:cBhvr>
                                      <p:to>
                                        <p:strVal val="visible"/>
                                      </p:to>
                                    </p:set>
                                    <p:animEffect transition="in" filter="fade">
                                      <p:cBhvr>
                                        <p:cTn id="57" dur="500"/>
                                        <p:tgtEl>
                                          <p:spTgt spid="20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6"/>
                                        </p:tgtEl>
                                        <p:attrNameLst>
                                          <p:attrName>style.visibility</p:attrName>
                                        </p:attrNameLst>
                                      </p:cBhvr>
                                      <p:to>
                                        <p:strVal val="visible"/>
                                      </p:to>
                                    </p:set>
                                    <p:animEffect transition="in" filter="fade">
                                      <p:cBhvr>
                                        <p:cTn id="60" dur="500"/>
                                        <p:tgtEl>
                                          <p:spTgt spid="20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7"/>
                                        </p:tgtEl>
                                        <p:attrNameLst>
                                          <p:attrName>style.visibility</p:attrName>
                                        </p:attrNameLst>
                                      </p:cBhvr>
                                      <p:to>
                                        <p:strVal val="visible"/>
                                      </p:to>
                                    </p:set>
                                    <p:animEffect transition="in" filter="fade">
                                      <p:cBhvr>
                                        <p:cTn id="63" dur="500"/>
                                        <p:tgtEl>
                                          <p:spTgt spid="20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8"/>
                                        </p:tgtEl>
                                        <p:attrNameLst>
                                          <p:attrName>style.visibility</p:attrName>
                                        </p:attrNameLst>
                                      </p:cBhvr>
                                      <p:to>
                                        <p:strVal val="visible"/>
                                      </p:to>
                                    </p:set>
                                    <p:animEffect transition="in" filter="fade">
                                      <p:cBhvr>
                                        <p:cTn id="66" dur="500"/>
                                        <p:tgtEl>
                                          <p:spTgt spid="20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9"/>
                                        </p:tgtEl>
                                        <p:attrNameLst>
                                          <p:attrName>style.visibility</p:attrName>
                                        </p:attrNameLst>
                                      </p:cBhvr>
                                      <p:to>
                                        <p:strVal val="visible"/>
                                      </p:to>
                                    </p:set>
                                    <p:animEffect transition="in" filter="fade">
                                      <p:cBhvr>
                                        <p:cTn id="69" dur="500"/>
                                        <p:tgtEl>
                                          <p:spTgt spid="20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Effect transition="in" filter="fade">
                                      <p:cBhvr>
                                        <p:cTn id="72" dur="500"/>
                                        <p:tgtEl>
                                          <p:spTgt spid="21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1"/>
                                        </p:tgtEl>
                                        <p:attrNameLst>
                                          <p:attrName>style.visibility</p:attrName>
                                        </p:attrNameLst>
                                      </p:cBhvr>
                                      <p:to>
                                        <p:strVal val="visible"/>
                                      </p:to>
                                    </p:set>
                                    <p:animEffect transition="in" filter="fade">
                                      <p:cBhvr>
                                        <p:cTn id="75" dur="500"/>
                                        <p:tgtEl>
                                          <p:spTgt spid="21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12"/>
                                        </p:tgtEl>
                                        <p:attrNameLst>
                                          <p:attrName>style.visibility</p:attrName>
                                        </p:attrNameLst>
                                      </p:cBhvr>
                                      <p:to>
                                        <p:strVal val="visible"/>
                                      </p:to>
                                    </p:set>
                                    <p:animEffect transition="in" filter="fade">
                                      <p:cBhvr>
                                        <p:cTn id="78" dur="500"/>
                                        <p:tgtEl>
                                          <p:spTgt spid="21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3"/>
                                        </p:tgtEl>
                                        <p:attrNameLst>
                                          <p:attrName>style.visibility</p:attrName>
                                        </p:attrNameLst>
                                      </p:cBhvr>
                                      <p:to>
                                        <p:strVal val="visible"/>
                                      </p:to>
                                    </p:set>
                                    <p:animEffect transition="in" filter="fade">
                                      <p:cBhvr>
                                        <p:cTn id="81" dur="500"/>
                                        <p:tgtEl>
                                          <p:spTgt spid="213"/>
                                        </p:tgtEl>
                                      </p:cBhvr>
                                    </p:animEffect>
                                  </p:childTnLst>
                                </p:cTn>
                              </p:par>
                              <p:par>
                                <p:cTn id="82" presetID="10" presetClass="entr" presetSubtype="0" fill="hold" nodeType="withEffect">
                                  <p:stCondLst>
                                    <p:cond delay="0"/>
                                  </p:stCondLst>
                                  <p:childTnLst>
                                    <p:set>
                                      <p:cBhvr>
                                        <p:cTn id="83" dur="1" fill="hold">
                                          <p:stCondLst>
                                            <p:cond delay="0"/>
                                          </p:stCondLst>
                                        </p:cTn>
                                        <p:tgtEl>
                                          <p:spTgt spid="214"/>
                                        </p:tgtEl>
                                        <p:attrNameLst>
                                          <p:attrName>style.visibility</p:attrName>
                                        </p:attrNameLst>
                                      </p:cBhvr>
                                      <p:to>
                                        <p:strVal val="visible"/>
                                      </p:to>
                                    </p:set>
                                    <p:animEffect transition="in" filter="fade">
                                      <p:cBhvr>
                                        <p:cTn id="84" dur="500"/>
                                        <p:tgtEl>
                                          <p:spTgt spid="214"/>
                                        </p:tgtEl>
                                      </p:cBhvr>
                                    </p:animEffect>
                                  </p:childTnLst>
                                </p:cTn>
                              </p:par>
                              <p:par>
                                <p:cTn id="85" presetID="10" presetClass="entr" presetSubtype="0" fill="hold" nodeType="withEffect">
                                  <p:stCondLst>
                                    <p:cond delay="0"/>
                                  </p:stCondLst>
                                  <p:childTnLst>
                                    <p:set>
                                      <p:cBhvr>
                                        <p:cTn id="86" dur="1" fill="hold">
                                          <p:stCondLst>
                                            <p:cond delay="0"/>
                                          </p:stCondLst>
                                        </p:cTn>
                                        <p:tgtEl>
                                          <p:spTgt spid="215"/>
                                        </p:tgtEl>
                                        <p:attrNameLst>
                                          <p:attrName>style.visibility</p:attrName>
                                        </p:attrNameLst>
                                      </p:cBhvr>
                                      <p:to>
                                        <p:strVal val="visible"/>
                                      </p:to>
                                    </p:set>
                                    <p:animEffect transition="in" filter="fade">
                                      <p:cBhvr>
                                        <p:cTn id="87" dur="500"/>
                                        <p:tgtEl>
                                          <p:spTgt spid="215"/>
                                        </p:tgtEl>
                                      </p:cBhvr>
                                    </p:animEffect>
                                  </p:childTnLst>
                                </p:cTn>
                              </p:par>
                              <p:par>
                                <p:cTn id="88" presetID="10" presetClass="entr" presetSubtype="0" fill="hold" nodeType="withEffect">
                                  <p:stCondLst>
                                    <p:cond delay="0"/>
                                  </p:stCondLst>
                                  <p:childTnLst>
                                    <p:set>
                                      <p:cBhvr>
                                        <p:cTn id="89" dur="1" fill="hold">
                                          <p:stCondLst>
                                            <p:cond delay="0"/>
                                          </p:stCondLst>
                                        </p:cTn>
                                        <p:tgtEl>
                                          <p:spTgt spid="216"/>
                                        </p:tgtEl>
                                        <p:attrNameLst>
                                          <p:attrName>style.visibility</p:attrName>
                                        </p:attrNameLst>
                                      </p:cBhvr>
                                      <p:to>
                                        <p:strVal val="visible"/>
                                      </p:to>
                                    </p:set>
                                    <p:animEffect transition="in" filter="fade">
                                      <p:cBhvr>
                                        <p:cTn id="90" dur="500"/>
                                        <p:tgtEl>
                                          <p:spTgt spid="216"/>
                                        </p:tgtEl>
                                      </p:cBhvr>
                                    </p:animEffect>
                                  </p:childTnLst>
                                </p:cTn>
                              </p:par>
                              <p:par>
                                <p:cTn id="91" presetID="10" presetClass="entr" presetSubtype="0" fill="hold" nodeType="withEffect">
                                  <p:stCondLst>
                                    <p:cond delay="0"/>
                                  </p:stCondLst>
                                  <p:childTnLst>
                                    <p:set>
                                      <p:cBhvr>
                                        <p:cTn id="92" dur="1" fill="hold">
                                          <p:stCondLst>
                                            <p:cond delay="0"/>
                                          </p:stCondLst>
                                        </p:cTn>
                                        <p:tgtEl>
                                          <p:spTgt spid="217"/>
                                        </p:tgtEl>
                                        <p:attrNameLst>
                                          <p:attrName>style.visibility</p:attrName>
                                        </p:attrNameLst>
                                      </p:cBhvr>
                                      <p:to>
                                        <p:strVal val="visible"/>
                                      </p:to>
                                    </p:set>
                                    <p:animEffect transition="in" filter="fade">
                                      <p:cBhvr>
                                        <p:cTn id="93" dur="500"/>
                                        <p:tgtEl>
                                          <p:spTgt spid="217"/>
                                        </p:tgtEl>
                                      </p:cBhvr>
                                    </p:animEffect>
                                  </p:childTnLst>
                                </p:cTn>
                              </p:par>
                              <p:par>
                                <p:cTn id="94" presetID="10" presetClass="entr" presetSubtype="0" fill="hold" nodeType="withEffect">
                                  <p:stCondLst>
                                    <p:cond delay="0"/>
                                  </p:stCondLst>
                                  <p:childTnLst>
                                    <p:set>
                                      <p:cBhvr>
                                        <p:cTn id="95" dur="1" fill="hold">
                                          <p:stCondLst>
                                            <p:cond delay="0"/>
                                          </p:stCondLst>
                                        </p:cTn>
                                        <p:tgtEl>
                                          <p:spTgt spid="218"/>
                                        </p:tgtEl>
                                        <p:attrNameLst>
                                          <p:attrName>style.visibility</p:attrName>
                                        </p:attrNameLst>
                                      </p:cBhvr>
                                      <p:to>
                                        <p:strVal val="visible"/>
                                      </p:to>
                                    </p:set>
                                    <p:animEffect transition="in" filter="fade">
                                      <p:cBhvr>
                                        <p:cTn id="96" dur="500"/>
                                        <p:tgtEl>
                                          <p:spTgt spid="218"/>
                                        </p:tgtEl>
                                      </p:cBhvr>
                                    </p:animEffect>
                                  </p:childTnLst>
                                </p:cTn>
                              </p:par>
                              <p:par>
                                <p:cTn id="97" presetID="10" presetClass="entr" presetSubtype="0" fill="hold" nodeType="withEffect">
                                  <p:stCondLst>
                                    <p:cond delay="0"/>
                                  </p:stCondLst>
                                  <p:childTnLst>
                                    <p:set>
                                      <p:cBhvr>
                                        <p:cTn id="98" dur="1" fill="hold">
                                          <p:stCondLst>
                                            <p:cond delay="0"/>
                                          </p:stCondLst>
                                        </p:cTn>
                                        <p:tgtEl>
                                          <p:spTgt spid="219"/>
                                        </p:tgtEl>
                                        <p:attrNameLst>
                                          <p:attrName>style.visibility</p:attrName>
                                        </p:attrNameLst>
                                      </p:cBhvr>
                                      <p:to>
                                        <p:strVal val="visible"/>
                                      </p:to>
                                    </p:set>
                                    <p:animEffect transition="in" filter="fade">
                                      <p:cBhvr>
                                        <p:cTn id="99" dur="500"/>
                                        <p:tgtEl>
                                          <p:spTgt spid="219"/>
                                        </p:tgtEl>
                                      </p:cBhvr>
                                    </p:animEffect>
                                  </p:childTnLst>
                                </p:cTn>
                              </p:par>
                              <p:par>
                                <p:cTn id="100" presetID="10" presetClass="entr" presetSubtype="0" fill="hold" nodeType="withEffect">
                                  <p:stCondLst>
                                    <p:cond delay="0"/>
                                  </p:stCondLst>
                                  <p:childTnLst>
                                    <p:set>
                                      <p:cBhvr>
                                        <p:cTn id="101" dur="1" fill="hold">
                                          <p:stCondLst>
                                            <p:cond delay="0"/>
                                          </p:stCondLst>
                                        </p:cTn>
                                        <p:tgtEl>
                                          <p:spTgt spid="220"/>
                                        </p:tgtEl>
                                        <p:attrNameLst>
                                          <p:attrName>style.visibility</p:attrName>
                                        </p:attrNameLst>
                                      </p:cBhvr>
                                      <p:to>
                                        <p:strVal val="visible"/>
                                      </p:to>
                                    </p:set>
                                    <p:animEffect transition="in" filter="fade">
                                      <p:cBhvr>
                                        <p:cTn id="102" dur="500"/>
                                        <p:tgtEl>
                                          <p:spTgt spid="220"/>
                                        </p:tgtEl>
                                      </p:cBhvr>
                                    </p:animEffect>
                                  </p:childTnLst>
                                </p:cTn>
                              </p:par>
                              <p:par>
                                <p:cTn id="103" presetID="10" presetClass="entr" presetSubtype="0" fill="hold" nodeType="withEffect">
                                  <p:stCondLst>
                                    <p:cond delay="0"/>
                                  </p:stCondLst>
                                  <p:childTnLst>
                                    <p:set>
                                      <p:cBhvr>
                                        <p:cTn id="104" dur="1" fill="hold">
                                          <p:stCondLst>
                                            <p:cond delay="0"/>
                                          </p:stCondLst>
                                        </p:cTn>
                                        <p:tgtEl>
                                          <p:spTgt spid="221"/>
                                        </p:tgtEl>
                                        <p:attrNameLst>
                                          <p:attrName>style.visibility</p:attrName>
                                        </p:attrNameLst>
                                      </p:cBhvr>
                                      <p:to>
                                        <p:strVal val="visible"/>
                                      </p:to>
                                    </p:set>
                                    <p:animEffect transition="in" filter="fade">
                                      <p:cBhvr>
                                        <p:cTn id="105" dur="500"/>
                                        <p:tgtEl>
                                          <p:spTgt spid="221"/>
                                        </p:tgtEl>
                                      </p:cBhvr>
                                    </p:animEffect>
                                  </p:childTnLst>
                                </p:cTn>
                              </p:par>
                              <p:par>
                                <p:cTn id="106" presetID="10" presetClass="entr" presetSubtype="0" fill="hold" nodeType="withEffect">
                                  <p:stCondLst>
                                    <p:cond delay="0"/>
                                  </p:stCondLst>
                                  <p:childTnLst>
                                    <p:set>
                                      <p:cBhvr>
                                        <p:cTn id="107" dur="1" fill="hold">
                                          <p:stCondLst>
                                            <p:cond delay="0"/>
                                          </p:stCondLst>
                                        </p:cTn>
                                        <p:tgtEl>
                                          <p:spTgt spid="222"/>
                                        </p:tgtEl>
                                        <p:attrNameLst>
                                          <p:attrName>style.visibility</p:attrName>
                                        </p:attrNameLst>
                                      </p:cBhvr>
                                      <p:to>
                                        <p:strVal val="visible"/>
                                      </p:to>
                                    </p:set>
                                    <p:animEffect transition="in" filter="fade">
                                      <p:cBhvr>
                                        <p:cTn id="108" dur="500"/>
                                        <p:tgtEl>
                                          <p:spTgt spid="222"/>
                                        </p:tgtEl>
                                      </p:cBhvr>
                                    </p:animEffect>
                                  </p:childTnLst>
                                </p:cTn>
                              </p:par>
                              <p:par>
                                <p:cTn id="109" presetID="10" presetClass="entr" presetSubtype="0" fill="hold" nodeType="withEffect">
                                  <p:stCondLst>
                                    <p:cond delay="0"/>
                                  </p:stCondLst>
                                  <p:childTnLst>
                                    <p:set>
                                      <p:cBhvr>
                                        <p:cTn id="110" dur="1" fill="hold">
                                          <p:stCondLst>
                                            <p:cond delay="0"/>
                                          </p:stCondLst>
                                        </p:cTn>
                                        <p:tgtEl>
                                          <p:spTgt spid="223"/>
                                        </p:tgtEl>
                                        <p:attrNameLst>
                                          <p:attrName>style.visibility</p:attrName>
                                        </p:attrNameLst>
                                      </p:cBhvr>
                                      <p:to>
                                        <p:strVal val="visible"/>
                                      </p:to>
                                    </p:set>
                                    <p:animEffect transition="in" filter="fade">
                                      <p:cBhvr>
                                        <p:cTn id="111" dur="500"/>
                                        <p:tgtEl>
                                          <p:spTgt spid="223"/>
                                        </p:tgtEl>
                                      </p:cBhvr>
                                    </p:animEffect>
                                  </p:childTnLst>
                                </p:cTn>
                              </p:par>
                              <p:par>
                                <p:cTn id="112" presetID="10" presetClass="entr" presetSubtype="0" fill="hold" nodeType="withEffect">
                                  <p:stCondLst>
                                    <p:cond delay="0"/>
                                  </p:stCondLst>
                                  <p:childTnLst>
                                    <p:set>
                                      <p:cBhvr>
                                        <p:cTn id="113" dur="1" fill="hold">
                                          <p:stCondLst>
                                            <p:cond delay="0"/>
                                          </p:stCondLst>
                                        </p:cTn>
                                        <p:tgtEl>
                                          <p:spTgt spid="224"/>
                                        </p:tgtEl>
                                        <p:attrNameLst>
                                          <p:attrName>style.visibility</p:attrName>
                                        </p:attrNameLst>
                                      </p:cBhvr>
                                      <p:to>
                                        <p:strVal val="visible"/>
                                      </p:to>
                                    </p:set>
                                    <p:animEffect transition="in" filter="fade">
                                      <p:cBhvr>
                                        <p:cTn id="114" dur="500"/>
                                        <p:tgtEl>
                                          <p:spTgt spid="224"/>
                                        </p:tgtEl>
                                      </p:cBhvr>
                                    </p:animEffect>
                                  </p:childTnLst>
                                </p:cTn>
                              </p:par>
                              <p:par>
                                <p:cTn id="115" presetID="10" presetClass="entr" presetSubtype="0" fill="hold" nodeType="withEffect">
                                  <p:stCondLst>
                                    <p:cond delay="0"/>
                                  </p:stCondLst>
                                  <p:childTnLst>
                                    <p:set>
                                      <p:cBhvr>
                                        <p:cTn id="116" dur="1" fill="hold">
                                          <p:stCondLst>
                                            <p:cond delay="0"/>
                                          </p:stCondLst>
                                        </p:cTn>
                                        <p:tgtEl>
                                          <p:spTgt spid="225"/>
                                        </p:tgtEl>
                                        <p:attrNameLst>
                                          <p:attrName>style.visibility</p:attrName>
                                        </p:attrNameLst>
                                      </p:cBhvr>
                                      <p:to>
                                        <p:strVal val="visible"/>
                                      </p:to>
                                    </p:set>
                                    <p:animEffect transition="in" filter="fade">
                                      <p:cBhvr>
                                        <p:cTn id="117" dur="500"/>
                                        <p:tgtEl>
                                          <p:spTgt spid="225"/>
                                        </p:tgtEl>
                                      </p:cBhvr>
                                    </p:animEffect>
                                  </p:childTnLst>
                                </p:cTn>
                              </p:par>
                              <p:par>
                                <p:cTn id="118" presetID="10" presetClass="entr" presetSubtype="0" fill="hold" nodeType="withEffect">
                                  <p:stCondLst>
                                    <p:cond delay="0"/>
                                  </p:stCondLst>
                                  <p:childTnLst>
                                    <p:set>
                                      <p:cBhvr>
                                        <p:cTn id="119" dur="1" fill="hold">
                                          <p:stCondLst>
                                            <p:cond delay="0"/>
                                          </p:stCondLst>
                                        </p:cTn>
                                        <p:tgtEl>
                                          <p:spTgt spid="226"/>
                                        </p:tgtEl>
                                        <p:attrNameLst>
                                          <p:attrName>style.visibility</p:attrName>
                                        </p:attrNameLst>
                                      </p:cBhvr>
                                      <p:to>
                                        <p:strVal val="visible"/>
                                      </p:to>
                                    </p:set>
                                    <p:animEffect transition="in" filter="fade">
                                      <p:cBhvr>
                                        <p:cTn id="120" dur="500"/>
                                        <p:tgtEl>
                                          <p:spTgt spid="226"/>
                                        </p:tgtEl>
                                      </p:cBhvr>
                                    </p:animEffect>
                                  </p:childTnLst>
                                </p:cTn>
                              </p:par>
                              <p:par>
                                <p:cTn id="121" presetID="10" presetClass="entr" presetSubtype="0" fill="hold" nodeType="withEffect">
                                  <p:stCondLst>
                                    <p:cond delay="0"/>
                                  </p:stCondLst>
                                  <p:childTnLst>
                                    <p:set>
                                      <p:cBhvr>
                                        <p:cTn id="122" dur="1" fill="hold">
                                          <p:stCondLst>
                                            <p:cond delay="0"/>
                                          </p:stCondLst>
                                        </p:cTn>
                                        <p:tgtEl>
                                          <p:spTgt spid="227"/>
                                        </p:tgtEl>
                                        <p:attrNameLst>
                                          <p:attrName>style.visibility</p:attrName>
                                        </p:attrNameLst>
                                      </p:cBhvr>
                                      <p:to>
                                        <p:strVal val="visible"/>
                                      </p:to>
                                    </p:set>
                                    <p:animEffect transition="in" filter="fade">
                                      <p:cBhvr>
                                        <p:cTn id="123" dur="500"/>
                                        <p:tgtEl>
                                          <p:spTgt spid="227"/>
                                        </p:tgtEl>
                                      </p:cBhvr>
                                    </p:animEffect>
                                  </p:childTnLst>
                                </p:cTn>
                              </p:par>
                              <p:par>
                                <p:cTn id="124" presetID="10" presetClass="entr" presetSubtype="0" fill="hold" nodeType="withEffect">
                                  <p:stCondLst>
                                    <p:cond delay="0"/>
                                  </p:stCondLst>
                                  <p:childTnLst>
                                    <p:set>
                                      <p:cBhvr>
                                        <p:cTn id="125" dur="1" fill="hold">
                                          <p:stCondLst>
                                            <p:cond delay="0"/>
                                          </p:stCondLst>
                                        </p:cTn>
                                        <p:tgtEl>
                                          <p:spTgt spid="228"/>
                                        </p:tgtEl>
                                        <p:attrNameLst>
                                          <p:attrName>style.visibility</p:attrName>
                                        </p:attrNameLst>
                                      </p:cBhvr>
                                      <p:to>
                                        <p:strVal val="visible"/>
                                      </p:to>
                                    </p:set>
                                    <p:animEffect transition="in" filter="fade">
                                      <p:cBhvr>
                                        <p:cTn id="126" dur="500"/>
                                        <p:tgtEl>
                                          <p:spTgt spid="228"/>
                                        </p:tgtEl>
                                      </p:cBhvr>
                                    </p:animEffect>
                                  </p:childTnLst>
                                </p:cTn>
                              </p:par>
                              <p:par>
                                <p:cTn id="127" presetID="10" presetClass="entr" presetSubtype="0" fill="hold" nodeType="withEffect">
                                  <p:stCondLst>
                                    <p:cond delay="0"/>
                                  </p:stCondLst>
                                  <p:childTnLst>
                                    <p:set>
                                      <p:cBhvr>
                                        <p:cTn id="128" dur="1" fill="hold">
                                          <p:stCondLst>
                                            <p:cond delay="0"/>
                                          </p:stCondLst>
                                        </p:cTn>
                                        <p:tgtEl>
                                          <p:spTgt spid="229"/>
                                        </p:tgtEl>
                                        <p:attrNameLst>
                                          <p:attrName>style.visibility</p:attrName>
                                        </p:attrNameLst>
                                      </p:cBhvr>
                                      <p:to>
                                        <p:strVal val="visible"/>
                                      </p:to>
                                    </p:set>
                                    <p:animEffect transition="in" filter="fade">
                                      <p:cBhvr>
                                        <p:cTn id="129" dur="500"/>
                                        <p:tgtEl>
                                          <p:spTgt spid="229"/>
                                        </p:tgtEl>
                                      </p:cBhvr>
                                    </p:animEffect>
                                  </p:childTnLst>
                                </p:cTn>
                              </p:par>
                              <p:par>
                                <p:cTn id="130" presetID="10" presetClass="entr" presetSubtype="0" fill="hold" nodeType="withEffect">
                                  <p:stCondLst>
                                    <p:cond delay="0"/>
                                  </p:stCondLst>
                                  <p:childTnLst>
                                    <p:set>
                                      <p:cBhvr>
                                        <p:cTn id="131" dur="1" fill="hold">
                                          <p:stCondLst>
                                            <p:cond delay="0"/>
                                          </p:stCondLst>
                                        </p:cTn>
                                        <p:tgtEl>
                                          <p:spTgt spid="230"/>
                                        </p:tgtEl>
                                        <p:attrNameLst>
                                          <p:attrName>style.visibility</p:attrName>
                                        </p:attrNameLst>
                                      </p:cBhvr>
                                      <p:to>
                                        <p:strVal val="visible"/>
                                      </p:to>
                                    </p:set>
                                    <p:animEffect transition="in" filter="fade">
                                      <p:cBhvr>
                                        <p:cTn id="132" dur="500"/>
                                        <p:tgtEl>
                                          <p:spTgt spid="230"/>
                                        </p:tgtEl>
                                      </p:cBhvr>
                                    </p:animEffect>
                                  </p:childTnLst>
                                </p:cTn>
                              </p:par>
                              <p:par>
                                <p:cTn id="133" presetID="10" presetClass="entr" presetSubtype="0" fill="hold" nodeType="withEffect">
                                  <p:stCondLst>
                                    <p:cond delay="0"/>
                                  </p:stCondLst>
                                  <p:childTnLst>
                                    <p:set>
                                      <p:cBhvr>
                                        <p:cTn id="134" dur="1" fill="hold">
                                          <p:stCondLst>
                                            <p:cond delay="0"/>
                                          </p:stCondLst>
                                        </p:cTn>
                                        <p:tgtEl>
                                          <p:spTgt spid="231"/>
                                        </p:tgtEl>
                                        <p:attrNameLst>
                                          <p:attrName>style.visibility</p:attrName>
                                        </p:attrNameLst>
                                      </p:cBhvr>
                                      <p:to>
                                        <p:strVal val="visible"/>
                                      </p:to>
                                    </p:set>
                                    <p:animEffect transition="in" filter="fade">
                                      <p:cBhvr>
                                        <p:cTn id="135" dur="500"/>
                                        <p:tgtEl>
                                          <p:spTgt spid="231"/>
                                        </p:tgtEl>
                                      </p:cBhvr>
                                    </p:animEffect>
                                  </p:childTnLst>
                                </p:cTn>
                              </p:par>
                              <p:par>
                                <p:cTn id="136" presetID="10" presetClass="entr" presetSubtype="0" fill="hold" nodeType="withEffect">
                                  <p:stCondLst>
                                    <p:cond delay="0"/>
                                  </p:stCondLst>
                                  <p:childTnLst>
                                    <p:set>
                                      <p:cBhvr>
                                        <p:cTn id="137" dur="1" fill="hold">
                                          <p:stCondLst>
                                            <p:cond delay="0"/>
                                          </p:stCondLst>
                                        </p:cTn>
                                        <p:tgtEl>
                                          <p:spTgt spid="232"/>
                                        </p:tgtEl>
                                        <p:attrNameLst>
                                          <p:attrName>style.visibility</p:attrName>
                                        </p:attrNameLst>
                                      </p:cBhvr>
                                      <p:to>
                                        <p:strVal val="visible"/>
                                      </p:to>
                                    </p:set>
                                    <p:animEffect transition="in" filter="fade">
                                      <p:cBhvr>
                                        <p:cTn id="138" dur="500"/>
                                        <p:tgtEl>
                                          <p:spTgt spid="232"/>
                                        </p:tgtEl>
                                      </p:cBhvr>
                                    </p:animEffect>
                                  </p:childTnLst>
                                </p:cTn>
                              </p:par>
                              <p:par>
                                <p:cTn id="139" presetID="10" presetClass="entr" presetSubtype="0" fill="hold" nodeType="withEffect">
                                  <p:stCondLst>
                                    <p:cond delay="0"/>
                                  </p:stCondLst>
                                  <p:childTnLst>
                                    <p:set>
                                      <p:cBhvr>
                                        <p:cTn id="140" dur="1" fill="hold">
                                          <p:stCondLst>
                                            <p:cond delay="0"/>
                                          </p:stCondLst>
                                        </p:cTn>
                                        <p:tgtEl>
                                          <p:spTgt spid="233"/>
                                        </p:tgtEl>
                                        <p:attrNameLst>
                                          <p:attrName>style.visibility</p:attrName>
                                        </p:attrNameLst>
                                      </p:cBhvr>
                                      <p:to>
                                        <p:strVal val="visible"/>
                                      </p:to>
                                    </p:set>
                                    <p:animEffect transition="in" filter="fade">
                                      <p:cBhvr>
                                        <p:cTn id="141" dur="500"/>
                                        <p:tgtEl>
                                          <p:spTgt spid="233"/>
                                        </p:tgtEl>
                                      </p:cBhvr>
                                    </p:animEffect>
                                  </p:childTnLst>
                                </p:cTn>
                              </p:par>
                              <p:par>
                                <p:cTn id="142" presetID="10" presetClass="entr" presetSubtype="0" fill="hold" nodeType="withEffect">
                                  <p:stCondLst>
                                    <p:cond delay="0"/>
                                  </p:stCondLst>
                                  <p:childTnLst>
                                    <p:set>
                                      <p:cBhvr>
                                        <p:cTn id="143" dur="1" fill="hold">
                                          <p:stCondLst>
                                            <p:cond delay="0"/>
                                          </p:stCondLst>
                                        </p:cTn>
                                        <p:tgtEl>
                                          <p:spTgt spid="234"/>
                                        </p:tgtEl>
                                        <p:attrNameLst>
                                          <p:attrName>style.visibility</p:attrName>
                                        </p:attrNameLst>
                                      </p:cBhvr>
                                      <p:to>
                                        <p:strVal val="visible"/>
                                      </p:to>
                                    </p:set>
                                    <p:animEffect transition="in" filter="fade">
                                      <p:cBhvr>
                                        <p:cTn id="144" dur="500"/>
                                        <p:tgtEl>
                                          <p:spTgt spid="234"/>
                                        </p:tgtEl>
                                      </p:cBhvr>
                                    </p:animEffect>
                                  </p:childTnLst>
                                </p:cTn>
                              </p:par>
                              <p:par>
                                <p:cTn id="145" presetID="10" presetClass="entr" presetSubtype="0" fill="hold" nodeType="withEffect">
                                  <p:stCondLst>
                                    <p:cond delay="0"/>
                                  </p:stCondLst>
                                  <p:childTnLst>
                                    <p:set>
                                      <p:cBhvr>
                                        <p:cTn id="146" dur="1" fill="hold">
                                          <p:stCondLst>
                                            <p:cond delay="0"/>
                                          </p:stCondLst>
                                        </p:cTn>
                                        <p:tgtEl>
                                          <p:spTgt spid="235"/>
                                        </p:tgtEl>
                                        <p:attrNameLst>
                                          <p:attrName>style.visibility</p:attrName>
                                        </p:attrNameLst>
                                      </p:cBhvr>
                                      <p:to>
                                        <p:strVal val="visible"/>
                                      </p:to>
                                    </p:set>
                                    <p:animEffect transition="in" filter="fade">
                                      <p:cBhvr>
                                        <p:cTn id="147" dur="500"/>
                                        <p:tgtEl>
                                          <p:spTgt spid="235"/>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1"/>
                                        </p:tgtEl>
                                        <p:attrNameLst>
                                          <p:attrName>style.visibility</p:attrName>
                                        </p:attrNameLst>
                                      </p:cBhvr>
                                      <p:to>
                                        <p:strVal val="visible"/>
                                      </p:to>
                                    </p:set>
                                    <p:animEffect transition="in" filter="fade">
                                      <p:cBhvr>
                                        <p:cTn id="152" dur="500"/>
                                        <p:tgtEl>
                                          <p:spTgt spid="11"/>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2"/>
                                        </p:tgtEl>
                                        <p:attrNameLst>
                                          <p:attrName>style.visibility</p:attrName>
                                        </p:attrNameLst>
                                      </p:cBhvr>
                                      <p:to>
                                        <p:strVal val="visible"/>
                                      </p:to>
                                    </p:set>
                                    <p:animEffect transition="in" filter="fade">
                                      <p:cBhvr>
                                        <p:cTn id="155" dur="500"/>
                                        <p:tgtEl>
                                          <p:spTgt spid="12"/>
                                        </p:tgtEl>
                                      </p:cBhvr>
                                    </p:animEffect>
                                  </p:childTnLst>
                                </p:cTn>
                              </p:par>
                            </p:childTnLst>
                          </p:cTn>
                        </p:par>
                        <p:par>
                          <p:cTn id="156" fill="hold">
                            <p:stCondLst>
                              <p:cond delay="500"/>
                            </p:stCondLst>
                            <p:childTnLst>
                              <p:par>
                                <p:cTn id="157" presetID="10" presetClass="entr" presetSubtype="0" fill="hold" grpId="0" nodeType="afterEffect">
                                  <p:stCondLst>
                                    <p:cond delay="0"/>
                                  </p:stCondLst>
                                  <p:childTnLst>
                                    <p:set>
                                      <p:cBhvr>
                                        <p:cTn id="158" dur="1" fill="hold">
                                          <p:stCondLst>
                                            <p:cond delay="0"/>
                                          </p:stCondLst>
                                        </p:cTn>
                                        <p:tgtEl>
                                          <p:spTgt spid="17"/>
                                        </p:tgtEl>
                                        <p:attrNameLst>
                                          <p:attrName>style.visibility</p:attrName>
                                        </p:attrNameLst>
                                      </p:cBhvr>
                                      <p:to>
                                        <p:strVal val="visible"/>
                                      </p:to>
                                    </p:set>
                                    <p:animEffect transition="in" filter="fade">
                                      <p:cBhvr>
                                        <p:cTn id="159" dur="500"/>
                                        <p:tgtEl>
                                          <p:spTgt spid="17"/>
                                        </p:tgtEl>
                                      </p:cBhvr>
                                    </p:animEffect>
                                  </p:childTnLst>
                                </p:cTn>
                              </p:par>
                            </p:childTnLst>
                          </p:cTn>
                        </p:par>
                        <p:par>
                          <p:cTn id="160" fill="hold">
                            <p:stCondLst>
                              <p:cond delay="1000"/>
                            </p:stCondLst>
                            <p:childTnLst>
                              <p:par>
                                <p:cTn id="161" presetID="10" presetClass="entr" presetSubtype="0" fill="hold" grpId="0" nodeType="afterEffect">
                                  <p:stCondLst>
                                    <p:cond delay="0"/>
                                  </p:stCondLst>
                                  <p:childTnLst>
                                    <p:set>
                                      <p:cBhvr>
                                        <p:cTn id="162" dur="1" fill="hold">
                                          <p:stCondLst>
                                            <p:cond delay="0"/>
                                          </p:stCondLst>
                                        </p:cTn>
                                        <p:tgtEl>
                                          <p:spTgt spid="18"/>
                                        </p:tgtEl>
                                        <p:attrNameLst>
                                          <p:attrName>style.visibility</p:attrName>
                                        </p:attrNameLst>
                                      </p:cBhvr>
                                      <p:to>
                                        <p:strVal val="visible"/>
                                      </p:to>
                                    </p:set>
                                    <p:animEffect transition="in" filter="fade">
                                      <p:cBhvr>
                                        <p:cTn id="163" dur="500"/>
                                        <p:tgtEl>
                                          <p:spTgt spid="18"/>
                                        </p:tgtEl>
                                      </p:cBhvr>
                                    </p:animEffect>
                                  </p:childTnLst>
                                </p:cTn>
                              </p:par>
                            </p:childTnLst>
                          </p:cTn>
                        </p:par>
                        <p:par>
                          <p:cTn id="164" fill="hold">
                            <p:stCondLst>
                              <p:cond delay="1500"/>
                            </p:stCondLst>
                            <p:childTnLst>
                              <p:par>
                                <p:cTn id="165" presetID="10" presetClass="entr" presetSubtype="0" fill="hold" grpId="0" nodeType="afterEffect">
                                  <p:stCondLst>
                                    <p:cond delay="0"/>
                                  </p:stCondLst>
                                  <p:childTnLst>
                                    <p:set>
                                      <p:cBhvr>
                                        <p:cTn id="166" dur="1" fill="hold">
                                          <p:stCondLst>
                                            <p:cond delay="0"/>
                                          </p:stCondLst>
                                        </p:cTn>
                                        <p:tgtEl>
                                          <p:spTgt spid="9"/>
                                        </p:tgtEl>
                                        <p:attrNameLst>
                                          <p:attrName>style.visibility</p:attrName>
                                        </p:attrNameLst>
                                      </p:cBhvr>
                                      <p:to>
                                        <p:strVal val="visible"/>
                                      </p:to>
                                    </p:set>
                                    <p:animEffect transition="in" filter="fade">
                                      <p:cBhvr>
                                        <p:cTn id="167" dur="500"/>
                                        <p:tgtEl>
                                          <p:spTgt spid="9"/>
                                        </p:tgtEl>
                                      </p:cBhvr>
                                    </p:animEffect>
                                  </p:childTnLst>
                                </p:cTn>
                              </p:par>
                            </p:childTnLst>
                          </p:cTn>
                        </p:par>
                        <p:par>
                          <p:cTn id="168" fill="hold">
                            <p:stCondLst>
                              <p:cond delay="2000"/>
                            </p:stCondLst>
                            <p:childTnLst>
                              <p:par>
                                <p:cTn id="169" presetID="10" presetClass="entr" presetSubtype="0" fill="hold" grpId="0" nodeType="afterEffect">
                                  <p:stCondLst>
                                    <p:cond delay="0"/>
                                  </p:stCondLst>
                                  <p:childTnLst>
                                    <p:set>
                                      <p:cBhvr>
                                        <p:cTn id="170" dur="1" fill="hold">
                                          <p:stCondLst>
                                            <p:cond delay="0"/>
                                          </p:stCondLst>
                                        </p:cTn>
                                        <p:tgtEl>
                                          <p:spTgt spid="19"/>
                                        </p:tgtEl>
                                        <p:attrNameLst>
                                          <p:attrName>style.visibility</p:attrName>
                                        </p:attrNameLst>
                                      </p:cBhvr>
                                      <p:to>
                                        <p:strVal val="visible"/>
                                      </p:to>
                                    </p:set>
                                    <p:animEffect transition="in" filter="fade">
                                      <p:cBhvr>
                                        <p:cTn id="171" dur="500"/>
                                        <p:tgtEl>
                                          <p:spTgt spid="19"/>
                                        </p:tgtEl>
                                      </p:cBhvr>
                                    </p:animEffect>
                                  </p:childTnLst>
                                </p:cTn>
                              </p:par>
                            </p:childTnLst>
                          </p:cTn>
                        </p:par>
                        <p:par>
                          <p:cTn id="172" fill="hold">
                            <p:stCondLst>
                              <p:cond delay="2500"/>
                            </p:stCondLst>
                            <p:childTnLst>
                              <p:par>
                                <p:cTn id="173" presetID="10" presetClass="entr" presetSubtype="0" fill="hold" grpId="0" nodeType="afterEffect">
                                  <p:stCondLst>
                                    <p:cond delay="0"/>
                                  </p:stCondLst>
                                  <p:childTnLst>
                                    <p:set>
                                      <p:cBhvr>
                                        <p:cTn id="174" dur="1" fill="hold">
                                          <p:stCondLst>
                                            <p:cond delay="0"/>
                                          </p:stCondLst>
                                        </p:cTn>
                                        <p:tgtEl>
                                          <p:spTgt spid="7"/>
                                        </p:tgtEl>
                                        <p:attrNameLst>
                                          <p:attrName>style.visibility</p:attrName>
                                        </p:attrNameLst>
                                      </p:cBhvr>
                                      <p:to>
                                        <p:strVal val="visible"/>
                                      </p:to>
                                    </p:set>
                                    <p:animEffect transition="in" filter="fade">
                                      <p:cBhvr>
                                        <p:cTn id="175" dur="500"/>
                                        <p:tgtEl>
                                          <p:spTgt spid="7"/>
                                        </p:tgtEl>
                                      </p:cBhvr>
                                    </p:animEffect>
                                  </p:childTnLst>
                                </p:cTn>
                              </p:par>
                            </p:childTnLst>
                          </p:cTn>
                        </p:par>
                        <p:par>
                          <p:cTn id="176" fill="hold">
                            <p:stCondLst>
                              <p:cond delay="3000"/>
                            </p:stCondLst>
                            <p:childTnLst>
                              <p:par>
                                <p:cTn id="177" presetID="10" presetClass="entr" presetSubtype="0" fill="hold" grpId="0" nodeType="afterEffect">
                                  <p:stCondLst>
                                    <p:cond delay="0"/>
                                  </p:stCondLst>
                                  <p:childTnLst>
                                    <p:set>
                                      <p:cBhvr>
                                        <p:cTn id="178" dur="1" fill="hold">
                                          <p:stCondLst>
                                            <p:cond delay="0"/>
                                          </p:stCondLst>
                                        </p:cTn>
                                        <p:tgtEl>
                                          <p:spTgt spid="5"/>
                                        </p:tgtEl>
                                        <p:attrNameLst>
                                          <p:attrName>style.visibility</p:attrName>
                                        </p:attrNameLst>
                                      </p:cBhvr>
                                      <p:to>
                                        <p:strVal val="visible"/>
                                      </p:to>
                                    </p:set>
                                    <p:animEffect transition="in" filter="fade">
                                      <p:cBhvr>
                                        <p:cTn id="179" dur="500"/>
                                        <p:tgtEl>
                                          <p:spTgt spid="5"/>
                                        </p:tgtEl>
                                      </p:cBhvr>
                                    </p:animEffect>
                                  </p:childTnLst>
                                </p:cTn>
                              </p:par>
                            </p:childTnLst>
                          </p:cTn>
                        </p:par>
                        <p:par>
                          <p:cTn id="180" fill="hold">
                            <p:stCondLst>
                              <p:cond delay="3500"/>
                            </p:stCondLst>
                            <p:childTnLst>
                              <p:par>
                                <p:cTn id="181" presetID="10" presetClass="entr" presetSubtype="0" fill="hold" grpId="0" nodeType="afterEffect">
                                  <p:stCondLst>
                                    <p:cond delay="0"/>
                                  </p:stCondLst>
                                  <p:childTnLst>
                                    <p:set>
                                      <p:cBhvr>
                                        <p:cTn id="182" dur="1" fill="hold">
                                          <p:stCondLst>
                                            <p:cond delay="0"/>
                                          </p:stCondLst>
                                        </p:cTn>
                                        <p:tgtEl>
                                          <p:spTgt spid="4"/>
                                        </p:tgtEl>
                                        <p:attrNameLst>
                                          <p:attrName>style.visibility</p:attrName>
                                        </p:attrNameLst>
                                      </p:cBhvr>
                                      <p:to>
                                        <p:strVal val="visible"/>
                                      </p:to>
                                    </p:set>
                                    <p:animEffect transition="in" filter="fade">
                                      <p:cBhvr>
                                        <p:cTn id="183" dur="500"/>
                                        <p:tgtEl>
                                          <p:spTgt spid="4"/>
                                        </p:tgtEl>
                                      </p:cBhvr>
                                    </p:animEffect>
                                  </p:childTnLst>
                                </p:cTn>
                              </p:par>
                            </p:childTnLst>
                          </p:cTn>
                        </p:par>
                        <p:par>
                          <p:cTn id="184" fill="hold">
                            <p:stCondLst>
                              <p:cond delay="4000"/>
                            </p:stCondLst>
                            <p:childTnLst>
                              <p:par>
                                <p:cTn id="185" presetID="10" presetClass="entr" presetSubtype="0" fill="hold" grpId="0" nodeType="afterEffect">
                                  <p:stCondLst>
                                    <p:cond delay="0"/>
                                  </p:stCondLst>
                                  <p:childTnLst>
                                    <p:set>
                                      <p:cBhvr>
                                        <p:cTn id="186" dur="1" fill="hold">
                                          <p:stCondLst>
                                            <p:cond delay="0"/>
                                          </p:stCondLst>
                                        </p:cTn>
                                        <p:tgtEl>
                                          <p:spTgt spid="10"/>
                                        </p:tgtEl>
                                        <p:attrNameLst>
                                          <p:attrName>style.visibility</p:attrName>
                                        </p:attrNameLst>
                                      </p:cBhvr>
                                      <p:to>
                                        <p:strVal val="visible"/>
                                      </p:to>
                                    </p:set>
                                    <p:animEffect transition="in" filter="fade">
                                      <p:cBhvr>
                                        <p:cTn id="187" dur="500"/>
                                        <p:tgtEl>
                                          <p:spTgt spid="10"/>
                                        </p:tgtEl>
                                      </p:cBhvr>
                                    </p:animEffect>
                                  </p:childTnLst>
                                </p:cTn>
                              </p:par>
                            </p:childTnLst>
                          </p:cTn>
                        </p:par>
                        <p:par>
                          <p:cTn id="188" fill="hold">
                            <p:stCondLst>
                              <p:cond delay="4500"/>
                            </p:stCondLst>
                            <p:childTnLst>
                              <p:par>
                                <p:cTn id="189" presetID="10" presetClass="entr" presetSubtype="0" fill="hold" grpId="0" nodeType="afterEffect">
                                  <p:stCondLst>
                                    <p:cond delay="0"/>
                                  </p:stCondLst>
                                  <p:childTnLst>
                                    <p:set>
                                      <p:cBhvr>
                                        <p:cTn id="190" dur="1" fill="hold">
                                          <p:stCondLst>
                                            <p:cond delay="0"/>
                                          </p:stCondLst>
                                        </p:cTn>
                                        <p:tgtEl>
                                          <p:spTgt spid="8"/>
                                        </p:tgtEl>
                                        <p:attrNameLst>
                                          <p:attrName>style.visibility</p:attrName>
                                        </p:attrNameLst>
                                      </p:cBhvr>
                                      <p:to>
                                        <p:strVal val="visible"/>
                                      </p:to>
                                    </p:set>
                                    <p:animEffect transition="in" filter="fade">
                                      <p:cBhvr>
                                        <p:cTn id="191" dur="500"/>
                                        <p:tgtEl>
                                          <p:spTgt spid="8"/>
                                        </p:tgtEl>
                                      </p:cBhvr>
                                    </p:animEffect>
                                  </p:childTnLst>
                                </p:cTn>
                              </p:par>
                            </p:childTnLst>
                          </p:cTn>
                        </p:par>
                        <p:par>
                          <p:cTn id="192" fill="hold">
                            <p:stCondLst>
                              <p:cond delay="5000"/>
                            </p:stCondLst>
                            <p:childTnLst>
                              <p:par>
                                <p:cTn id="193" presetID="10" presetClass="entr" presetSubtype="0" fill="hold" grpId="0" nodeType="afterEffect">
                                  <p:stCondLst>
                                    <p:cond delay="0"/>
                                  </p:stCondLst>
                                  <p:childTnLst>
                                    <p:set>
                                      <p:cBhvr>
                                        <p:cTn id="194" dur="1" fill="hold">
                                          <p:stCondLst>
                                            <p:cond delay="0"/>
                                          </p:stCondLst>
                                        </p:cTn>
                                        <p:tgtEl>
                                          <p:spTgt spid="16"/>
                                        </p:tgtEl>
                                        <p:attrNameLst>
                                          <p:attrName>style.visibility</p:attrName>
                                        </p:attrNameLst>
                                      </p:cBhvr>
                                      <p:to>
                                        <p:strVal val="visible"/>
                                      </p:to>
                                    </p:set>
                                    <p:animEffect transition="in" filter="fade">
                                      <p:cBhvr>
                                        <p:cTn id="19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3" grpId="0"/>
      <p:bldP spid="190" grpId="0" bldLvl="0" animBg="1"/>
      <p:bldP spid="191" grpId="0"/>
      <p:bldP spid="192" grpId="0" bldLvl="0" animBg="1"/>
      <p:bldP spid="193" grpId="0" bldLvl="0" animBg="1"/>
      <p:bldP spid="194" grpId="0" bldLvl="0" animBg="1"/>
      <p:bldP spid="195" grpId="0" bldLvl="0" animBg="1"/>
      <p:bldP spid="196" grpId="0" bldLvl="0" animBg="1"/>
      <p:bldP spid="197" grpId="0" bldLvl="0" animBg="1"/>
      <p:bldP spid="198" grpId="0" bldLvl="0" animBg="1"/>
      <p:bldP spid="199" grpId="0" bldLvl="0" animBg="1"/>
      <p:bldP spid="200" grpId="0" bldLvl="0" animBg="1"/>
      <p:bldP spid="201" grpId="0" bldLvl="0" animBg="1"/>
      <p:bldP spid="202" grpId="0" bldLvl="0" animBg="1"/>
      <p:bldP spid="203" grpId="0"/>
      <p:bldP spid="204" grpId="0"/>
      <p:bldP spid="205" grpId="0"/>
      <p:bldP spid="206" grpId="0"/>
      <p:bldP spid="207" grpId="0"/>
      <p:bldP spid="208" grpId="0"/>
      <p:bldP spid="209" grpId="0"/>
      <p:bldP spid="210" grpId="0"/>
      <p:bldP spid="211" grpId="0"/>
      <p:bldP spid="212" grpId="0"/>
      <p:bldP spid="213" grpId="0"/>
      <p:bldP spid="11" grpId="0"/>
      <p:bldP spid="12" grpId="0"/>
      <p:bldP spid="11" grpId="1"/>
      <p:bldP spid="12" grpId="1"/>
      <p:bldP spid="17" grpId="0"/>
      <p:bldP spid="18" grpId="0"/>
      <p:bldP spid="17" grpId="1"/>
      <p:bldP spid="18" grpId="1"/>
      <p:bldP spid="9" grpId="0"/>
      <p:bldP spid="19" grpId="0"/>
      <p:bldP spid="7" grpId="0"/>
      <p:bldP spid="5" grpId="0"/>
      <p:bldP spid="4" grpId="0"/>
      <p:bldP spid="10" grpId="0"/>
      <p:bldP spid="8" grpId="0"/>
      <p:bldP spid="16" grpId="0"/>
      <p:bldP spid="1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3" name="椭圆 12"/>
          <p:cNvSpPr/>
          <p:nvPr/>
        </p:nvSpPr>
        <p:spPr>
          <a:xfrm>
            <a:off x="4115435" y="26371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文本框 13"/>
          <p:cNvSpPr txBox="1"/>
          <p:nvPr/>
        </p:nvSpPr>
        <p:spPr>
          <a:xfrm>
            <a:off x="4134485" y="2660015"/>
            <a:ext cx="386080" cy="337185"/>
          </a:xfrm>
          <a:prstGeom prst="rect">
            <a:avLst/>
          </a:prstGeom>
          <a:noFill/>
        </p:spPr>
        <p:txBody>
          <a:bodyPr wrap="none" rtlCol="0">
            <a:spAutoFit/>
          </a:bodyPr>
          <a:p>
            <a:r>
              <a:rPr lang="en-US" altLang="zh-CN" sz="1600"/>
              <a:t>v7</a:t>
            </a:r>
            <a:endParaRPr lang="en-US" altLang="zh-CN" sz="1600"/>
          </a:p>
        </p:txBody>
      </p:sp>
      <p:sp>
        <p:nvSpPr>
          <p:cNvPr id="36" name="椭圆 35"/>
          <p:cNvSpPr/>
          <p:nvPr/>
        </p:nvSpPr>
        <p:spPr>
          <a:xfrm>
            <a:off x="4277995" y="35737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7" name="椭圆 36"/>
          <p:cNvSpPr/>
          <p:nvPr/>
        </p:nvSpPr>
        <p:spPr>
          <a:xfrm>
            <a:off x="4421505" y="458152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8" name="椭圆 37"/>
          <p:cNvSpPr/>
          <p:nvPr/>
        </p:nvSpPr>
        <p:spPr>
          <a:xfrm>
            <a:off x="5430520" y="29972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9" name="椭圆 38"/>
          <p:cNvSpPr/>
          <p:nvPr/>
        </p:nvSpPr>
        <p:spPr>
          <a:xfrm>
            <a:off x="5935345" y="40055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0" name="椭圆 39"/>
          <p:cNvSpPr/>
          <p:nvPr/>
        </p:nvSpPr>
        <p:spPr>
          <a:xfrm>
            <a:off x="5358765" y="53016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1" name="椭圆 40"/>
          <p:cNvSpPr/>
          <p:nvPr/>
        </p:nvSpPr>
        <p:spPr>
          <a:xfrm>
            <a:off x="3557905" y="55175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2" name="椭圆 41"/>
          <p:cNvSpPr/>
          <p:nvPr/>
        </p:nvSpPr>
        <p:spPr>
          <a:xfrm>
            <a:off x="3269615" y="397319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3" name="椭圆 42"/>
          <p:cNvSpPr/>
          <p:nvPr/>
        </p:nvSpPr>
        <p:spPr>
          <a:xfrm>
            <a:off x="2926715" y="27349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4" name="椭圆 43"/>
          <p:cNvSpPr/>
          <p:nvPr/>
        </p:nvSpPr>
        <p:spPr>
          <a:xfrm>
            <a:off x="2169795" y="37890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5" name="椭圆 44"/>
          <p:cNvSpPr/>
          <p:nvPr/>
        </p:nvSpPr>
        <p:spPr>
          <a:xfrm>
            <a:off x="1973580" y="50857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6" name="椭圆 45"/>
          <p:cNvSpPr/>
          <p:nvPr/>
        </p:nvSpPr>
        <p:spPr>
          <a:xfrm>
            <a:off x="2909570" y="48691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7" name="文本框 46"/>
          <p:cNvSpPr txBox="1"/>
          <p:nvPr/>
        </p:nvSpPr>
        <p:spPr>
          <a:xfrm>
            <a:off x="4328795" y="3599180"/>
            <a:ext cx="386080" cy="337185"/>
          </a:xfrm>
          <a:prstGeom prst="rect">
            <a:avLst/>
          </a:prstGeom>
          <a:noFill/>
        </p:spPr>
        <p:txBody>
          <a:bodyPr wrap="none" rtlCol="0">
            <a:spAutoFit/>
          </a:bodyPr>
          <a:p>
            <a:r>
              <a:rPr lang="en-US" altLang="zh-CN" sz="1600"/>
              <a:t>v8</a:t>
            </a:r>
            <a:endParaRPr lang="en-US" altLang="zh-CN" sz="1600"/>
          </a:p>
        </p:txBody>
      </p:sp>
      <p:sp>
        <p:nvSpPr>
          <p:cNvPr id="48" name="文本框 47"/>
          <p:cNvSpPr txBox="1"/>
          <p:nvPr/>
        </p:nvSpPr>
        <p:spPr>
          <a:xfrm>
            <a:off x="3314065" y="4038600"/>
            <a:ext cx="386080" cy="337185"/>
          </a:xfrm>
          <a:prstGeom prst="rect">
            <a:avLst/>
          </a:prstGeom>
          <a:noFill/>
        </p:spPr>
        <p:txBody>
          <a:bodyPr wrap="none" rtlCol="0">
            <a:spAutoFit/>
          </a:bodyPr>
          <a:p>
            <a:r>
              <a:rPr lang="en-US" altLang="zh-CN" sz="1600"/>
              <a:t>v2</a:t>
            </a:r>
            <a:endParaRPr lang="en-US" altLang="zh-CN" sz="1600"/>
          </a:p>
        </p:txBody>
      </p:sp>
      <p:sp>
        <p:nvSpPr>
          <p:cNvPr id="49" name="文本框 48"/>
          <p:cNvSpPr txBox="1"/>
          <p:nvPr/>
        </p:nvSpPr>
        <p:spPr>
          <a:xfrm>
            <a:off x="4472305" y="4653280"/>
            <a:ext cx="386080" cy="337185"/>
          </a:xfrm>
          <a:prstGeom prst="rect">
            <a:avLst/>
          </a:prstGeom>
          <a:noFill/>
        </p:spPr>
        <p:txBody>
          <a:bodyPr wrap="none" rtlCol="0">
            <a:spAutoFit/>
          </a:bodyPr>
          <a:p>
            <a:r>
              <a:rPr lang="en-US" altLang="zh-CN" sz="1600"/>
              <a:t>v1</a:t>
            </a:r>
            <a:endParaRPr lang="en-US" altLang="zh-CN" sz="1600"/>
          </a:p>
        </p:txBody>
      </p:sp>
      <p:sp>
        <p:nvSpPr>
          <p:cNvPr id="50" name="文本框 49"/>
          <p:cNvSpPr txBox="1"/>
          <p:nvPr/>
        </p:nvSpPr>
        <p:spPr>
          <a:xfrm>
            <a:off x="5481320" y="3060700"/>
            <a:ext cx="386080" cy="337185"/>
          </a:xfrm>
          <a:prstGeom prst="rect">
            <a:avLst/>
          </a:prstGeom>
          <a:noFill/>
        </p:spPr>
        <p:txBody>
          <a:bodyPr wrap="none" rtlCol="0">
            <a:spAutoFit/>
          </a:bodyPr>
          <a:p>
            <a:r>
              <a:rPr lang="en-US" altLang="zh-CN" sz="1600"/>
              <a:t>v6</a:t>
            </a:r>
            <a:endParaRPr lang="en-US" altLang="zh-CN" sz="1600"/>
          </a:p>
        </p:txBody>
      </p:sp>
      <p:sp>
        <p:nvSpPr>
          <p:cNvPr id="51" name="文本框 50"/>
          <p:cNvSpPr txBox="1"/>
          <p:nvPr/>
        </p:nvSpPr>
        <p:spPr>
          <a:xfrm>
            <a:off x="5986145" y="4069080"/>
            <a:ext cx="386080" cy="337185"/>
          </a:xfrm>
          <a:prstGeom prst="rect">
            <a:avLst/>
          </a:prstGeom>
          <a:noFill/>
        </p:spPr>
        <p:txBody>
          <a:bodyPr wrap="none" rtlCol="0">
            <a:spAutoFit/>
          </a:bodyPr>
          <a:p>
            <a:r>
              <a:rPr lang="en-US" altLang="zh-CN" sz="1600"/>
              <a:t>v5</a:t>
            </a:r>
            <a:endParaRPr lang="en-US" altLang="zh-CN" sz="1600"/>
          </a:p>
        </p:txBody>
      </p:sp>
      <p:sp>
        <p:nvSpPr>
          <p:cNvPr id="52" name="文本框 51"/>
          <p:cNvSpPr txBox="1"/>
          <p:nvPr/>
        </p:nvSpPr>
        <p:spPr>
          <a:xfrm>
            <a:off x="5409565" y="5373370"/>
            <a:ext cx="386080" cy="337185"/>
          </a:xfrm>
          <a:prstGeom prst="rect">
            <a:avLst/>
          </a:prstGeom>
          <a:noFill/>
        </p:spPr>
        <p:txBody>
          <a:bodyPr wrap="none" rtlCol="0">
            <a:spAutoFit/>
          </a:bodyPr>
          <a:p>
            <a:r>
              <a:rPr lang="en-US" altLang="zh-CN" sz="1600"/>
              <a:t>v4</a:t>
            </a:r>
            <a:endParaRPr lang="en-US" altLang="zh-CN" sz="1600"/>
          </a:p>
        </p:txBody>
      </p:sp>
      <p:sp>
        <p:nvSpPr>
          <p:cNvPr id="53" name="文本框 52"/>
          <p:cNvSpPr txBox="1"/>
          <p:nvPr/>
        </p:nvSpPr>
        <p:spPr>
          <a:xfrm>
            <a:off x="2926715" y="2781300"/>
            <a:ext cx="386080" cy="337185"/>
          </a:xfrm>
          <a:prstGeom prst="rect">
            <a:avLst/>
          </a:prstGeom>
          <a:noFill/>
        </p:spPr>
        <p:txBody>
          <a:bodyPr wrap="none" rtlCol="0">
            <a:spAutoFit/>
          </a:bodyPr>
          <a:p>
            <a:r>
              <a:rPr lang="en-US" altLang="zh-CN" sz="1600"/>
              <a:t>v9</a:t>
            </a:r>
            <a:endParaRPr lang="en-US" altLang="zh-CN" sz="1600"/>
          </a:p>
        </p:txBody>
      </p:sp>
      <p:sp>
        <p:nvSpPr>
          <p:cNvPr id="54" name="文本框 53"/>
          <p:cNvSpPr txBox="1"/>
          <p:nvPr/>
        </p:nvSpPr>
        <p:spPr>
          <a:xfrm>
            <a:off x="2217420" y="3837305"/>
            <a:ext cx="487680" cy="337185"/>
          </a:xfrm>
          <a:prstGeom prst="rect">
            <a:avLst/>
          </a:prstGeom>
          <a:noFill/>
        </p:spPr>
        <p:txBody>
          <a:bodyPr wrap="none" rtlCol="0">
            <a:spAutoFit/>
          </a:bodyPr>
          <a:p>
            <a:r>
              <a:rPr lang="en-US" altLang="zh-CN" sz="1600"/>
              <a:t>v10</a:t>
            </a:r>
            <a:endParaRPr lang="en-US" altLang="zh-CN" sz="1600"/>
          </a:p>
        </p:txBody>
      </p:sp>
      <p:sp>
        <p:nvSpPr>
          <p:cNvPr id="55" name="文本框 54"/>
          <p:cNvSpPr txBox="1"/>
          <p:nvPr/>
        </p:nvSpPr>
        <p:spPr>
          <a:xfrm>
            <a:off x="1973580" y="5196840"/>
            <a:ext cx="487680" cy="337185"/>
          </a:xfrm>
          <a:prstGeom prst="rect">
            <a:avLst/>
          </a:prstGeom>
          <a:noFill/>
        </p:spPr>
        <p:txBody>
          <a:bodyPr wrap="none" rtlCol="0">
            <a:spAutoFit/>
          </a:bodyPr>
          <a:p>
            <a:r>
              <a:rPr lang="en-US" altLang="zh-CN" sz="1600"/>
              <a:t>v12</a:t>
            </a:r>
            <a:endParaRPr lang="en-US" altLang="zh-CN" sz="1600"/>
          </a:p>
        </p:txBody>
      </p:sp>
      <p:sp>
        <p:nvSpPr>
          <p:cNvPr id="56" name="文本框 55"/>
          <p:cNvSpPr txBox="1"/>
          <p:nvPr/>
        </p:nvSpPr>
        <p:spPr>
          <a:xfrm>
            <a:off x="2940050" y="4928870"/>
            <a:ext cx="487680" cy="337185"/>
          </a:xfrm>
          <a:prstGeom prst="rect">
            <a:avLst/>
          </a:prstGeom>
          <a:noFill/>
        </p:spPr>
        <p:txBody>
          <a:bodyPr wrap="none" rtlCol="0">
            <a:spAutoFit/>
          </a:bodyPr>
          <a:p>
            <a:r>
              <a:rPr lang="en-US" altLang="zh-CN" sz="1600"/>
              <a:t>v11</a:t>
            </a:r>
            <a:endParaRPr lang="en-US" altLang="zh-CN" sz="1600"/>
          </a:p>
        </p:txBody>
      </p:sp>
      <p:sp>
        <p:nvSpPr>
          <p:cNvPr id="57" name="文本框 56"/>
          <p:cNvSpPr txBox="1"/>
          <p:nvPr/>
        </p:nvSpPr>
        <p:spPr>
          <a:xfrm>
            <a:off x="3588385" y="5589270"/>
            <a:ext cx="386080" cy="337185"/>
          </a:xfrm>
          <a:prstGeom prst="rect">
            <a:avLst/>
          </a:prstGeom>
          <a:noFill/>
        </p:spPr>
        <p:txBody>
          <a:bodyPr wrap="none" rtlCol="0">
            <a:spAutoFit/>
          </a:bodyPr>
          <a:p>
            <a:r>
              <a:rPr lang="en-US" altLang="zh-CN" sz="1600"/>
              <a:t>v3</a:t>
            </a:r>
            <a:endParaRPr lang="en-US" altLang="zh-CN" sz="1600"/>
          </a:p>
        </p:txBody>
      </p:sp>
      <p:cxnSp>
        <p:nvCxnSpPr>
          <p:cNvPr id="58" name="直接连接符 57"/>
          <p:cNvCxnSpPr>
            <a:stCxn id="13" idx="4"/>
            <a:endCxn id="36" idx="1"/>
          </p:cNvCxnSpPr>
          <p:nvPr/>
        </p:nvCxnSpPr>
        <p:spPr>
          <a:xfrm flipH="1">
            <a:off x="4349115" y="3101975"/>
            <a:ext cx="10160" cy="5397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a:stCxn id="38" idx="4"/>
            <a:endCxn id="40" idx="0"/>
          </p:cNvCxnSpPr>
          <p:nvPr/>
        </p:nvCxnSpPr>
        <p:spPr>
          <a:xfrm flipH="1">
            <a:off x="5602605" y="3462020"/>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38" idx="4"/>
            <a:endCxn id="39" idx="1"/>
          </p:cNvCxnSpPr>
          <p:nvPr/>
        </p:nvCxnSpPr>
        <p:spPr>
          <a:xfrm>
            <a:off x="5674360" y="3462020"/>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3" name="直接连接符 62"/>
          <p:cNvCxnSpPr>
            <a:stCxn id="36" idx="4"/>
            <a:endCxn id="37" idx="0"/>
          </p:cNvCxnSpPr>
          <p:nvPr/>
        </p:nvCxnSpPr>
        <p:spPr>
          <a:xfrm>
            <a:off x="4521835" y="4038600"/>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4" name="直接连接符 63"/>
          <p:cNvCxnSpPr>
            <a:stCxn id="37" idx="3"/>
            <a:endCxn id="41" idx="7"/>
          </p:cNvCxnSpPr>
          <p:nvPr/>
        </p:nvCxnSpPr>
        <p:spPr>
          <a:xfrm flipH="1">
            <a:off x="3974465" y="4978400"/>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5" name="直接连接符 64"/>
          <p:cNvCxnSpPr>
            <a:stCxn id="37" idx="5"/>
            <a:endCxn id="40" idx="2"/>
          </p:cNvCxnSpPr>
          <p:nvPr/>
        </p:nvCxnSpPr>
        <p:spPr>
          <a:xfrm>
            <a:off x="4838065" y="4978400"/>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39" idx="4"/>
            <a:endCxn id="40" idx="0"/>
          </p:cNvCxnSpPr>
          <p:nvPr/>
        </p:nvCxnSpPr>
        <p:spPr>
          <a:xfrm flipH="1">
            <a:off x="5602605" y="4470400"/>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7" name="直接连接符 66"/>
          <p:cNvCxnSpPr>
            <a:stCxn id="38" idx="2"/>
            <a:endCxn id="36" idx="6"/>
          </p:cNvCxnSpPr>
          <p:nvPr/>
        </p:nvCxnSpPr>
        <p:spPr>
          <a:xfrm flipH="1">
            <a:off x="4765675" y="3229610"/>
            <a:ext cx="664845" cy="576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9" name="直接连接符 68"/>
          <p:cNvCxnSpPr>
            <a:stCxn id="38" idx="1"/>
            <a:endCxn id="13" idx="6"/>
          </p:cNvCxnSpPr>
          <p:nvPr/>
        </p:nvCxnSpPr>
        <p:spPr>
          <a:xfrm flipH="1" flipV="1">
            <a:off x="4603115" y="2869565"/>
            <a:ext cx="89852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0" name="直接连接符 69"/>
          <p:cNvCxnSpPr>
            <a:stCxn id="13" idx="2"/>
            <a:endCxn id="44" idx="7"/>
          </p:cNvCxnSpPr>
          <p:nvPr/>
        </p:nvCxnSpPr>
        <p:spPr>
          <a:xfrm flipH="1">
            <a:off x="2586355" y="2869565"/>
            <a:ext cx="1529080" cy="9874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2" name="直接连接符 71"/>
          <p:cNvCxnSpPr>
            <a:stCxn id="43" idx="4"/>
            <a:endCxn id="42" idx="0"/>
          </p:cNvCxnSpPr>
          <p:nvPr/>
        </p:nvCxnSpPr>
        <p:spPr>
          <a:xfrm>
            <a:off x="3170555" y="3199765"/>
            <a:ext cx="342900" cy="7734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3" name="直接连接符 72"/>
          <p:cNvCxnSpPr>
            <a:stCxn id="37" idx="6"/>
            <a:endCxn id="39" idx="2"/>
          </p:cNvCxnSpPr>
          <p:nvPr/>
        </p:nvCxnSpPr>
        <p:spPr>
          <a:xfrm flipV="1">
            <a:off x="4909185" y="4237990"/>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4" name="直接连接符 73"/>
          <p:cNvCxnSpPr>
            <a:stCxn id="42" idx="5"/>
            <a:endCxn id="37" idx="2"/>
          </p:cNvCxnSpPr>
          <p:nvPr/>
        </p:nvCxnSpPr>
        <p:spPr>
          <a:xfrm>
            <a:off x="3686175" y="4370070"/>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5" name="直接连接符 74"/>
          <p:cNvCxnSpPr>
            <a:stCxn id="43" idx="5"/>
            <a:endCxn id="37" idx="1"/>
          </p:cNvCxnSpPr>
          <p:nvPr/>
        </p:nvCxnSpPr>
        <p:spPr>
          <a:xfrm>
            <a:off x="3343275" y="3131820"/>
            <a:ext cx="1149350" cy="15176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6" name="直接连接符 75"/>
          <p:cNvCxnSpPr>
            <a:stCxn id="42" idx="2"/>
            <a:endCxn id="44" idx="6"/>
          </p:cNvCxnSpPr>
          <p:nvPr/>
        </p:nvCxnSpPr>
        <p:spPr>
          <a:xfrm flipH="1" flipV="1">
            <a:off x="2657475" y="4021455"/>
            <a:ext cx="612140" cy="1841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7" name="直接连接符 76"/>
          <p:cNvCxnSpPr>
            <a:stCxn id="44" idx="5"/>
            <a:endCxn id="46" idx="1"/>
          </p:cNvCxnSpPr>
          <p:nvPr/>
        </p:nvCxnSpPr>
        <p:spPr>
          <a:xfrm>
            <a:off x="2586355" y="4185920"/>
            <a:ext cx="394335" cy="7512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8" name="直接连接符 77"/>
          <p:cNvCxnSpPr>
            <a:stCxn id="45" idx="0"/>
            <a:endCxn id="44" idx="3"/>
          </p:cNvCxnSpPr>
          <p:nvPr/>
        </p:nvCxnSpPr>
        <p:spPr>
          <a:xfrm flipV="1">
            <a:off x="2217420" y="4185920"/>
            <a:ext cx="23495" cy="8997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9" name="直接连接符 78"/>
          <p:cNvCxnSpPr>
            <a:stCxn id="41" idx="2"/>
            <a:endCxn id="45" idx="6"/>
          </p:cNvCxnSpPr>
          <p:nvPr/>
        </p:nvCxnSpPr>
        <p:spPr>
          <a:xfrm flipH="1" flipV="1">
            <a:off x="2461260" y="5318125"/>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80" name="直接连接符 79"/>
          <p:cNvCxnSpPr>
            <a:stCxn id="45" idx="7"/>
            <a:endCxn id="42" idx="3"/>
          </p:cNvCxnSpPr>
          <p:nvPr/>
        </p:nvCxnSpPr>
        <p:spPr>
          <a:xfrm flipV="1">
            <a:off x="2390140" y="4370070"/>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81" name="直接连接符 80"/>
          <p:cNvCxnSpPr>
            <a:stCxn id="46" idx="7"/>
            <a:endCxn id="42" idx="4"/>
          </p:cNvCxnSpPr>
          <p:nvPr/>
        </p:nvCxnSpPr>
        <p:spPr>
          <a:xfrm flipV="1">
            <a:off x="3326130" y="4438015"/>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82" name="直接连接符 81"/>
          <p:cNvCxnSpPr>
            <a:stCxn id="46" idx="5"/>
            <a:endCxn id="41" idx="1"/>
          </p:cNvCxnSpPr>
          <p:nvPr/>
        </p:nvCxnSpPr>
        <p:spPr>
          <a:xfrm>
            <a:off x="3326130" y="5266055"/>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83" name="直接连接符 82"/>
          <p:cNvCxnSpPr>
            <a:stCxn id="36" idx="2"/>
            <a:endCxn id="42" idx="6"/>
          </p:cNvCxnSpPr>
          <p:nvPr/>
        </p:nvCxnSpPr>
        <p:spPr>
          <a:xfrm flipH="1">
            <a:off x="3757295" y="3806190"/>
            <a:ext cx="520700" cy="39941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282" name="文本框 281"/>
          <p:cNvSpPr txBox="1"/>
          <p:nvPr/>
        </p:nvSpPr>
        <p:spPr>
          <a:xfrm>
            <a:off x="4373245" y="236664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83" name="文本框 282"/>
          <p:cNvSpPr txBox="1"/>
          <p:nvPr/>
        </p:nvSpPr>
        <p:spPr>
          <a:xfrm>
            <a:off x="5602605" y="263715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84" name="文本框 283"/>
          <p:cNvSpPr txBox="1"/>
          <p:nvPr/>
        </p:nvSpPr>
        <p:spPr>
          <a:xfrm>
            <a:off x="5986145" y="3641725"/>
            <a:ext cx="297180" cy="368300"/>
          </a:xfrm>
          <a:prstGeom prst="rect">
            <a:avLst/>
          </a:prstGeom>
          <a:noFill/>
        </p:spPr>
        <p:txBody>
          <a:bodyPr wrap="square" rtlCol="0">
            <a:spAutoFit/>
          </a:bodyPr>
          <a:p>
            <a:r>
              <a:rPr lang="en-US" altLang="zh-CN" sz="1800">
                <a:solidFill>
                  <a:srgbClr val="FF0000"/>
                </a:solidFill>
              </a:rPr>
              <a:t>3</a:t>
            </a:r>
            <a:endParaRPr lang="en-US" altLang="zh-CN" sz="1800">
              <a:solidFill>
                <a:srgbClr val="FF0000"/>
              </a:solidFill>
            </a:endParaRPr>
          </a:p>
        </p:txBody>
      </p:sp>
      <p:sp>
        <p:nvSpPr>
          <p:cNvPr id="285" name="文本框 284"/>
          <p:cNvSpPr txBox="1"/>
          <p:nvPr/>
        </p:nvSpPr>
        <p:spPr>
          <a:xfrm>
            <a:off x="5377180" y="571055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86" name="文本框 285"/>
          <p:cNvSpPr txBox="1"/>
          <p:nvPr/>
        </p:nvSpPr>
        <p:spPr>
          <a:xfrm>
            <a:off x="4500245" y="3265170"/>
            <a:ext cx="297180" cy="368300"/>
          </a:xfrm>
          <a:prstGeom prst="rect">
            <a:avLst/>
          </a:prstGeom>
          <a:noFill/>
        </p:spPr>
        <p:txBody>
          <a:bodyPr wrap="none" rtlCol="0">
            <a:spAutoFit/>
          </a:bodyPr>
          <a:p>
            <a:r>
              <a:rPr lang="en-US" altLang="zh-CN" sz="1800">
                <a:solidFill>
                  <a:srgbClr val="FF0000"/>
                </a:solidFill>
              </a:rPr>
              <a:t>4</a:t>
            </a:r>
            <a:endParaRPr lang="en-US" altLang="zh-CN" sz="1800">
              <a:solidFill>
                <a:srgbClr val="FF0000"/>
              </a:solidFill>
            </a:endParaRPr>
          </a:p>
        </p:txBody>
      </p:sp>
      <p:sp>
        <p:nvSpPr>
          <p:cNvPr id="287" name="文本框 286"/>
          <p:cNvSpPr txBox="1"/>
          <p:nvPr/>
        </p:nvSpPr>
        <p:spPr>
          <a:xfrm>
            <a:off x="3280410" y="2475865"/>
            <a:ext cx="297180" cy="368300"/>
          </a:xfrm>
          <a:prstGeom prst="rect">
            <a:avLst/>
          </a:prstGeom>
          <a:noFill/>
        </p:spPr>
        <p:txBody>
          <a:bodyPr wrap="none" rtlCol="0">
            <a:spAutoFit/>
          </a:bodyPr>
          <a:p>
            <a:r>
              <a:rPr lang="en-US" altLang="zh-CN" sz="1800">
                <a:solidFill>
                  <a:srgbClr val="FF0000"/>
                </a:solidFill>
              </a:rPr>
              <a:t>2</a:t>
            </a:r>
            <a:endParaRPr lang="en-US" altLang="zh-CN" sz="1800">
              <a:solidFill>
                <a:srgbClr val="FF0000"/>
              </a:solidFill>
            </a:endParaRPr>
          </a:p>
        </p:txBody>
      </p:sp>
      <p:sp>
        <p:nvSpPr>
          <p:cNvPr id="288" name="文本框 287"/>
          <p:cNvSpPr txBox="1"/>
          <p:nvPr/>
        </p:nvSpPr>
        <p:spPr>
          <a:xfrm>
            <a:off x="3629025" y="592645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90" name="文本框 289"/>
          <p:cNvSpPr txBox="1"/>
          <p:nvPr/>
        </p:nvSpPr>
        <p:spPr>
          <a:xfrm>
            <a:off x="3331845" y="4828540"/>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91" name="文本框 290"/>
          <p:cNvSpPr txBox="1"/>
          <p:nvPr/>
        </p:nvSpPr>
        <p:spPr>
          <a:xfrm>
            <a:off x="1920240" y="551751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92" name="文本框 291"/>
          <p:cNvSpPr txBox="1"/>
          <p:nvPr/>
        </p:nvSpPr>
        <p:spPr>
          <a:xfrm>
            <a:off x="4765675" y="4342130"/>
            <a:ext cx="297180" cy="368300"/>
          </a:xfrm>
          <a:prstGeom prst="rect">
            <a:avLst/>
          </a:prstGeom>
          <a:noFill/>
        </p:spPr>
        <p:txBody>
          <a:bodyPr wrap="none" rtlCol="0">
            <a:spAutoFit/>
          </a:bodyPr>
          <a:p>
            <a:r>
              <a:rPr lang="en-US" altLang="zh-CN" sz="1800">
                <a:solidFill>
                  <a:srgbClr val="FF0000"/>
                </a:solidFill>
              </a:rPr>
              <a:t>6</a:t>
            </a:r>
            <a:endParaRPr lang="en-US" altLang="zh-CN" sz="1800">
              <a:solidFill>
                <a:srgbClr val="FF0000"/>
              </a:solidFill>
            </a:endParaRPr>
          </a:p>
        </p:txBody>
      </p:sp>
      <p:sp>
        <p:nvSpPr>
          <p:cNvPr id="293" name="文本框 292"/>
          <p:cNvSpPr txBox="1"/>
          <p:nvPr/>
        </p:nvSpPr>
        <p:spPr>
          <a:xfrm>
            <a:off x="1979930" y="3568065"/>
            <a:ext cx="297180" cy="368300"/>
          </a:xfrm>
          <a:prstGeom prst="rect">
            <a:avLst/>
          </a:prstGeom>
          <a:noFill/>
        </p:spPr>
        <p:txBody>
          <a:bodyPr wrap="square" rtlCol="0">
            <a:spAutoFit/>
          </a:bodyPr>
          <a:p>
            <a:r>
              <a:rPr lang="en-US" altLang="zh-CN" sz="1800">
                <a:solidFill>
                  <a:srgbClr val="FF0000"/>
                </a:solidFill>
              </a:rPr>
              <a:t>4</a:t>
            </a:r>
            <a:endParaRPr lang="en-US" altLang="zh-CN" sz="1800">
              <a:solidFill>
                <a:srgbClr val="FF0000"/>
              </a:solidFill>
            </a:endParaRPr>
          </a:p>
        </p:txBody>
      </p:sp>
      <p:sp>
        <p:nvSpPr>
          <p:cNvPr id="294" name="文本框 293"/>
          <p:cNvSpPr txBox="1"/>
          <p:nvPr/>
        </p:nvSpPr>
        <p:spPr>
          <a:xfrm>
            <a:off x="3060065" y="3806190"/>
            <a:ext cx="297180" cy="368300"/>
          </a:xfrm>
          <a:prstGeom prst="rect">
            <a:avLst/>
          </a:prstGeom>
          <a:noFill/>
        </p:spPr>
        <p:txBody>
          <a:bodyPr wrap="none" rtlCol="0">
            <a:spAutoFit/>
          </a:bodyPr>
          <a:p>
            <a:r>
              <a:rPr lang="en-US" altLang="zh-CN" sz="1800">
                <a:solidFill>
                  <a:srgbClr val="FF0000"/>
                </a:solidFill>
              </a:rPr>
              <a:t>6</a:t>
            </a:r>
            <a:endParaRPr lang="en-US" altLang="zh-CN" sz="1800">
              <a:solidFill>
                <a:srgbClr val="FF0000"/>
              </a:solidFill>
            </a:endParaRPr>
          </a:p>
        </p:txBody>
      </p:sp>
      <p:sp>
        <p:nvSpPr>
          <p:cNvPr id="295" name="椭圆 294"/>
          <p:cNvSpPr/>
          <p:nvPr/>
        </p:nvSpPr>
        <p:spPr>
          <a:xfrm>
            <a:off x="2233295" y="27641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96" name="文本框 295"/>
          <p:cNvSpPr txBox="1"/>
          <p:nvPr/>
        </p:nvSpPr>
        <p:spPr>
          <a:xfrm>
            <a:off x="2252345" y="2787015"/>
            <a:ext cx="487680" cy="337185"/>
          </a:xfrm>
          <a:prstGeom prst="rect">
            <a:avLst/>
          </a:prstGeom>
          <a:noFill/>
        </p:spPr>
        <p:txBody>
          <a:bodyPr wrap="none" rtlCol="0">
            <a:spAutoFit/>
          </a:bodyPr>
          <a:p>
            <a:r>
              <a:rPr lang="en-US" altLang="zh-CN" sz="1600"/>
              <a:t>v11</a:t>
            </a:r>
            <a:endParaRPr lang="en-US" altLang="zh-CN" sz="1600"/>
          </a:p>
        </p:txBody>
      </p:sp>
      <p:sp>
        <p:nvSpPr>
          <p:cNvPr id="297" name="椭圆 296"/>
          <p:cNvSpPr/>
          <p:nvPr/>
        </p:nvSpPr>
        <p:spPr>
          <a:xfrm>
            <a:off x="2395855" y="37007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98" name="椭圆 297"/>
          <p:cNvSpPr/>
          <p:nvPr/>
        </p:nvSpPr>
        <p:spPr>
          <a:xfrm>
            <a:off x="2539365" y="470852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99" name="椭圆 298"/>
          <p:cNvSpPr/>
          <p:nvPr/>
        </p:nvSpPr>
        <p:spPr>
          <a:xfrm>
            <a:off x="3548380" y="31242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0" name="椭圆 299"/>
          <p:cNvSpPr/>
          <p:nvPr/>
        </p:nvSpPr>
        <p:spPr>
          <a:xfrm>
            <a:off x="4053205" y="41325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1" name="椭圆 300"/>
          <p:cNvSpPr/>
          <p:nvPr/>
        </p:nvSpPr>
        <p:spPr>
          <a:xfrm>
            <a:off x="3476625" y="54286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2" name="椭圆 301"/>
          <p:cNvSpPr/>
          <p:nvPr/>
        </p:nvSpPr>
        <p:spPr>
          <a:xfrm>
            <a:off x="1675765" y="56445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3" name="椭圆 302"/>
          <p:cNvSpPr/>
          <p:nvPr/>
        </p:nvSpPr>
        <p:spPr>
          <a:xfrm>
            <a:off x="1387475" y="410019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4" name="椭圆 303"/>
          <p:cNvSpPr/>
          <p:nvPr/>
        </p:nvSpPr>
        <p:spPr>
          <a:xfrm>
            <a:off x="1044575" y="28619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5" name="椭圆 304"/>
          <p:cNvSpPr/>
          <p:nvPr/>
        </p:nvSpPr>
        <p:spPr>
          <a:xfrm>
            <a:off x="287655" y="39160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6" name="椭圆 305"/>
          <p:cNvSpPr/>
          <p:nvPr/>
        </p:nvSpPr>
        <p:spPr>
          <a:xfrm>
            <a:off x="91440" y="52127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7" name="椭圆 306"/>
          <p:cNvSpPr/>
          <p:nvPr/>
        </p:nvSpPr>
        <p:spPr>
          <a:xfrm>
            <a:off x="1027430" y="49961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8" name="文本框 307"/>
          <p:cNvSpPr txBox="1"/>
          <p:nvPr/>
        </p:nvSpPr>
        <p:spPr>
          <a:xfrm>
            <a:off x="2446655" y="3726180"/>
            <a:ext cx="386080" cy="337185"/>
          </a:xfrm>
          <a:prstGeom prst="rect">
            <a:avLst/>
          </a:prstGeom>
          <a:noFill/>
        </p:spPr>
        <p:txBody>
          <a:bodyPr wrap="none" rtlCol="0">
            <a:spAutoFit/>
          </a:bodyPr>
          <a:p>
            <a:r>
              <a:rPr lang="en-US" altLang="zh-CN" sz="1600"/>
              <a:t>v3</a:t>
            </a:r>
            <a:endParaRPr lang="en-US" altLang="zh-CN" sz="1600"/>
          </a:p>
        </p:txBody>
      </p:sp>
      <p:sp>
        <p:nvSpPr>
          <p:cNvPr id="309" name="文本框 308"/>
          <p:cNvSpPr txBox="1"/>
          <p:nvPr/>
        </p:nvSpPr>
        <p:spPr>
          <a:xfrm>
            <a:off x="1431925" y="4165600"/>
            <a:ext cx="386080" cy="337185"/>
          </a:xfrm>
          <a:prstGeom prst="rect">
            <a:avLst/>
          </a:prstGeom>
          <a:noFill/>
        </p:spPr>
        <p:txBody>
          <a:bodyPr wrap="none" rtlCol="0">
            <a:spAutoFit/>
          </a:bodyPr>
          <a:p>
            <a:r>
              <a:rPr lang="en-US" altLang="zh-CN" sz="1600"/>
              <a:t>v2</a:t>
            </a:r>
            <a:endParaRPr lang="en-US" altLang="zh-CN" sz="1600"/>
          </a:p>
        </p:txBody>
      </p:sp>
      <p:sp>
        <p:nvSpPr>
          <p:cNvPr id="310" name="文本框 309"/>
          <p:cNvSpPr txBox="1"/>
          <p:nvPr/>
        </p:nvSpPr>
        <p:spPr>
          <a:xfrm>
            <a:off x="2590165" y="4780280"/>
            <a:ext cx="386080" cy="337185"/>
          </a:xfrm>
          <a:prstGeom prst="rect">
            <a:avLst/>
          </a:prstGeom>
          <a:noFill/>
        </p:spPr>
        <p:txBody>
          <a:bodyPr wrap="none" rtlCol="0">
            <a:spAutoFit/>
          </a:bodyPr>
          <a:p>
            <a:r>
              <a:rPr lang="en-US" altLang="zh-CN" sz="1600"/>
              <a:t>v1</a:t>
            </a:r>
            <a:endParaRPr lang="en-US" altLang="zh-CN" sz="1600"/>
          </a:p>
        </p:txBody>
      </p:sp>
      <p:sp>
        <p:nvSpPr>
          <p:cNvPr id="311" name="文本框 310"/>
          <p:cNvSpPr txBox="1"/>
          <p:nvPr/>
        </p:nvSpPr>
        <p:spPr>
          <a:xfrm>
            <a:off x="3599180" y="3187700"/>
            <a:ext cx="386080" cy="337185"/>
          </a:xfrm>
          <a:prstGeom prst="rect">
            <a:avLst/>
          </a:prstGeom>
          <a:noFill/>
        </p:spPr>
        <p:txBody>
          <a:bodyPr wrap="none" rtlCol="0">
            <a:spAutoFit/>
          </a:bodyPr>
          <a:p>
            <a:r>
              <a:rPr lang="en-US" altLang="zh-CN" sz="1600"/>
              <a:t>v8</a:t>
            </a:r>
            <a:endParaRPr lang="en-US" altLang="zh-CN" sz="1600"/>
          </a:p>
        </p:txBody>
      </p:sp>
      <p:sp>
        <p:nvSpPr>
          <p:cNvPr id="312" name="文本框 311"/>
          <p:cNvSpPr txBox="1"/>
          <p:nvPr/>
        </p:nvSpPr>
        <p:spPr>
          <a:xfrm>
            <a:off x="4104005" y="4196080"/>
            <a:ext cx="386080" cy="337185"/>
          </a:xfrm>
          <a:prstGeom prst="rect">
            <a:avLst/>
          </a:prstGeom>
          <a:noFill/>
        </p:spPr>
        <p:txBody>
          <a:bodyPr wrap="none" rtlCol="0">
            <a:spAutoFit/>
          </a:bodyPr>
          <a:p>
            <a:r>
              <a:rPr lang="en-US" altLang="zh-CN" sz="1600"/>
              <a:t>v7</a:t>
            </a:r>
            <a:endParaRPr lang="en-US" altLang="zh-CN" sz="1600"/>
          </a:p>
        </p:txBody>
      </p:sp>
      <p:sp>
        <p:nvSpPr>
          <p:cNvPr id="313" name="文本框 312"/>
          <p:cNvSpPr txBox="1"/>
          <p:nvPr/>
        </p:nvSpPr>
        <p:spPr>
          <a:xfrm>
            <a:off x="3527425" y="5492750"/>
            <a:ext cx="386080" cy="337185"/>
          </a:xfrm>
          <a:prstGeom prst="rect">
            <a:avLst/>
          </a:prstGeom>
          <a:noFill/>
        </p:spPr>
        <p:txBody>
          <a:bodyPr wrap="none" rtlCol="0">
            <a:spAutoFit/>
          </a:bodyPr>
          <a:p>
            <a:r>
              <a:rPr lang="en-US" altLang="zh-CN" sz="1600"/>
              <a:t>v6</a:t>
            </a:r>
            <a:endParaRPr lang="en-US" altLang="zh-CN" sz="1600"/>
          </a:p>
        </p:txBody>
      </p:sp>
      <p:sp>
        <p:nvSpPr>
          <p:cNvPr id="314" name="文本框 313"/>
          <p:cNvSpPr txBox="1"/>
          <p:nvPr/>
        </p:nvSpPr>
        <p:spPr>
          <a:xfrm>
            <a:off x="1044575" y="2908300"/>
            <a:ext cx="487680" cy="337185"/>
          </a:xfrm>
          <a:prstGeom prst="rect">
            <a:avLst/>
          </a:prstGeom>
          <a:noFill/>
        </p:spPr>
        <p:txBody>
          <a:bodyPr wrap="none" rtlCol="0">
            <a:spAutoFit/>
          </a:bodyPr>
          <a:p>
            <a:r>
              <a:rPr lang="en-US" altLang="zh-CN" sz="1600"/>
              <a:t>v12</a:t>
            </a:r>
            <a:endParaRPr lang="en-US" altLang="zh-CN" sz="1600"/>
          </a:p>
        </p:txBody>
      </p:sp>
      <p:sp>
        <p:nvSpPr>
          <p:cNvPr id="315" name="文本框 314"/>
          <p:cNvSpPr txBox="1"/>
          <p:nvPr/>
        </p:nvSpPr>
        <p:spPr>
          <a:xfrm>
            <a:off x="335280" y="3964305"/>
            <a:ext cx="386080" cy="337185"/>
          </a:xfrm>
          <a:prstGeom prst="rect">
            <a:avLst/>
          </a:prstGeom>
          <a:noFill/>
        </p:spPr>
        <p:txBody>
          <a:bodyPr wrap="none" rtlCol="0">
            <a:spAutoFit/>
          </a:bodyPr>
          <a:p>
            <a:r>
              <a:rPr lang="en-US" altLang="zh-CN" sz="1600"/>
              <a:t>v4</a:t>
            </a:r>
            <a:endParaRPr lang="en-US" altLang="zh-CN" sz="1600"/>
          </a:p>
        </p:txBody>
      </p:sp>
      <p:sp>
        <p:nvSpPr>
          <p:cNvPr id="316" name="文本框 315"/>
          <p:cNvSpPr txBox="1"/>
          <p:nvPr/>
        </p:nvSpPr>
        <p:spPr>
          <a:xfrm>
            <a:off x="91440" y="5323840"/>
            <a:ext cx="487680" cy="337185"/>
          </a:xfrm>
          <a:prstGeom prst="rect">
            <a:avLst/>
          </a:prstGeom>
          <a:noFill/>
        </p:spPr>
        <p:txBody>
          <a:bodyPr wrap="none" rtlCol="0">
            <a:spAutoFit/>
          </a:bodyPr>
          <a:p>
            <a:r>
              <a:rPr lang="en-US" altLang="zh-CN" sz="1600"/>
              <a:t>v10</a:t>
            </a:r>
            <a:endParaRPr lang="en-US" altLang="zh-CN" sz="1600"/>
          </a:p>
        </p:txBody>
      </p:sp>
      <p:sp>
        <p:nvSpPr>
          <p:cNvPr id="317" name="文本框 316"/>
          <p:cNvSpPr txBox="1"/>
          <p:nvPr/>
        </p:nvSpPr>
        <p:spPr>
          <a:xfrm>
            <a:off x="1057910" y="5055870"/>
            <a:ext cx="386080" cy="337185"/>
          </a:xfrm>
          <a:prstGeom prst="rect">
            <a:avLst/>
          </a:prstGeom>
          <a:noFill/>
        </p:spPr>
        <p:txBody>
          <a:bodyPr wrap="none" rtlCol="0">
            <a:spAutoFit/>
          </a:bodyPr>
          <a:p>
            <a:r>
              <a:rPr lang="en-US" altLang="zh-CN" sz="1600"/>
              <a:t>v9</a:t>
            </a:r>
            <a:endParaRPr lang="en-US" altLang="zh-CN" sz="1600"/>
          </a:p>
        </p:txBody>
      </p:sp>
      <p:sp>
        <p:nvSpPr>
          <p:cNvPr id="318" name="文本框 317"/>
          <p:cNvSpPr txBox="1"/>
          <p:nvPr/>
        </p:nvSpPr>
        <p:spPr>
          <a:xfrm>
            <a:off x="1706245" y="5716270"/>
            <a:ext cx="386080" cy="337185"/>
          </a:xfrm>
          <a:prstGeom prst="rect">
            <a:avLst/>
          </a:prstGeom>
          <a:noFill/>
        </p:spPr>
        <p:txBody>
          <a:bodyPr wrap="none" rtlCol="0">
            <a:spAutoFit/>
          </a:bodyPr>
          <a:p>
            <a:r>
              <a:rPr lang="en-US" altLang="zh-CN" sz="1600"/>
              <a:t>v5</a:t>
            </a:r>
            <a:endParaRPr lang="en-US" altLang="zh-CN" sz="1600"/>
          </a:p>
        </p:txBody>
      </p:sp>
      <p:cxnSp>
        <p:nvCxnSpPr>
          <p:cNvPr id="319" name="直接连接符 318"/>
          <p:cNvCxnSpPr>
            <a:stCxn id="295" idx="4"/>
            <a:endCxn id="297" idx="1"/>
          </p:cNvCxnSpPr>
          <p:nvPr/>
        </p:nvCxnSpPr>
        <p:spPr>
          <a:xfrm flipH="1">
            <a:off x="2466975" y="3228975"/>
            <a:ext cx="10160" cy="5397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0" name="直接连接符 319"/>
          <p:cNvCxnSpPr>
            <a:stCxn id="299" idx="4"/>
            <a:endCxn id="301" idx="0"/>
          </p:cNvCxnSpPr>
          <p:nvPr/>
        </p:nvCxnSpPr>
        <p:spPr>
          <a:xfrm flipH="1">
            <a:off x="3720465" y="3589020"/>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1" name="直接连接符 320"/>
          <p:cNvCxnSpPr>
            <a:stCxn id="299" idx="4"/>
            <a:endCxn id="300" idx="1"/>
          </p:cNvCxnSpPr>
          <p:nvPr/>
        </p:nvCxnSpPr>
        <p:spPr>
          <a:xfrm>
            <a:off x="3792220" y="3589020"/>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2" name="直接连接符 321"/>
          <p:cNvCxnSpPr>
            <a:stCxn id="297" idx="4"/>
            <a:endCxn id="298" idx="0"/>
          </p:cNvCxnSpPr>
          <p:nvPr/>
        </p:nvCxnSpPr>
        <p:spPr>
          <a:xfrm>
            <a:off x="2639695" y="4165600"/>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3" name="直接连接符 322"/>
          <p:cNvCxnSpPr>
            <a:stCxn id="298" idx="3"/>
            <a:endCxn id="302" idx="7"/>
          </p:cNvCxnSpPr>
          <p:nvPr/>
        </p:nvCxnSpPr>
        <p:spPr>
          <a:xfrm flipH="1">
            <a:off x="2092325" y="5105400"/>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4" name="直接连接符 323"/>
          <p:cNvCxnSpPr>
            <a:stCxn id="298" idx="5"/>
            <a:endCxn id="301" idx="2"/>
          </p:cNvCxnSpPr>
          <p:nvPr/>
        </p:nvCxnSpPr>
        <p:spPr>
          <a:xfrm>
            <a:off x="2955925" y="5105400"/>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5" name="直接连接符 324"/>
          <p:cNvCxnSpPr>
            <a:stCxn id="300" idx="4"/>
            <a:endCxn id="301" idx="0"/>
          </p:cNvCxnSpPr>
          <p:nvPr/>
        </p:nvCxnSpPr>
        <p:spPr>
          <a:xfrm flipH="1">
            <a:off x="3720465" y="4597400"/>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6" name="直接连接符 325"/>
          <p:cNvCxnSpPr>
            <a:stCxn id="299" idx="2"/>
            <a:endCxn id="297" idx="6"/>
          </p:cNvCxnSpPr>
          <p:nvPr/>
        </p:nvCxnSpPr>
        <p:spPr>
          <a:xfrm flipH="1">
            <a:off x="2883535" y="3356610"/>
            <a:ext cx="664845" cy="576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7" name="直接连接符 326"/>
          <p:cNvCxnSpPr>
            <a:stCxn id="299" idx="1"/>
            <a:endCxn id="295" idx="6"/>
          </p:cNvCxnSpPr>
          <p:nvPr/>
        </p:nvCxnSpPr>
        <p:spPr>
          <a:xfrm flipH="1" flipV="1">
            <a:off x="2720975" y="2996565"/>
            <a:ext cx="89852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8" name="直接连接符 327"/>
          <p:cNvCxnSpPr>
            <a:stCxn id="295" idx="2"/>
            <a:endCxn id="305" idx="7"/>
          </p:cNvCxnSpPr>
          <p:nvPr/>
        </p:nvCxnSpPr>
        <p:spPr>
          <a:xfrm flipH="1">
            <a:off x="704215" y="2996565"/>
            <a:ext cx="1529080" cy="9874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9" name="直接连接符 328"/>
          <p:cNvCxnSpPr>
            <a:stCxn id="304" idx="4"/>
            <a:endCxn id="303" idx="0"/>
          </p:cNvCxnSpPr>
          <p:nvPr/>
        </p:nvCxnSpPr>
        <p:spPr>
          <a:xfrm>
            <a:off x="1288415" y="3326765"/>
            <a:ext cx="342900" cy="7734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0" name="直接连接符 329"/>
          <p:cNvCxnSpPr>
            <a:stCxn id="298" idx="6"/>
            <a:endCxn id="300" idx="2"/>
          </p:cNvCxnSpPr>
          <p:nvPr/>
        </p:nvCxnSpPr>
        <p:spPr>
          <a:xfrm flipV="1">
            <a:off x="3027045" y="4364990"/>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1" name="直接连接符 330"/>
          <p:cNvCxnSpPr>
            <a:stCxn id="303" idx="5"/>
            <a:endCxn id="298" idx="2"/>
          </p:cNvCxnSpPr>
          <p:nvPr/>
        </p:nvCxnSpPr>
        <p:spPr>
          <a:xfrm>
            <a:off x="1804035" y="4497070"/>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2" name="直接连接符 331"/>
          <p:cNvCxnSpPr>
            <a:stCxn id="304" idx="5"/>
            <a:endCxn id="298" idx="1"/>
          </p:cNvCxnSpPr>
          <p:nvPr/>
        </p:nvCxnSpPr>
        <p:spPr>
          <a:xfrm>
            <a:off x="1461135" y="3258820"/>
            <a:ext cx="1149350" cy="15176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3" name="直接连接符 332"/>
          <p:cNvCxnSpPr>
            <a:stCxn id="303" idx="2"/>
            <a:endCxn id="305" idx="6"/>
          </p:cNvCxnSpPr>
          <p:nvPr/>
        </p:nvCxnSpPr>
        <p:spPr>
          <a:xfrm flipH="1" flipV="1">
            <a:off x="775335" y="4148455"/>
            <a:ext cx="612140" cy="1841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4" name="直接连接符 333"/>
          <p:cNvCxnSpPr>
            <a:stCxn id="305" idx="5"/>
            <a:endCxn id="307" idx="1"/>
          </p:cNvCxnSpPr>
          <p:nvPr/>
        </p:nvCxnSpPr>
        <p:spPr>
          <a:xfrm>
            <a:off x="704215" y="4312920"/>
            <a:ext cx="394335" cy="7512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5" name="直接连接符 334"/>
          <p:cNvCxnSpPr>
            <a:stCxn id="306" idx="0"/>
            <a:endCxn id="305" idx="3"/>
          </p:cNvCxnSpPr>
          <p:nvPr/>
        </p:nvCxnSpPr>
        <p:spPr>
          <a:xfrm flipV="1">
            <a:off x="335280" y="4312920"/>
            <a:ext cx="23495" cy="8997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6" name="直接连接符 335"/>
          <p:cNvCxnSpPr>
            <a:stCxn id="302" idx="2"/>
            <a:endCxn id="306" idx="6"/>
          </p:cNvCxnSpPr>
          <p:nvPr/>
        </p:nvCxnSpPr>
        <p:spPr>
          <a:xfrm flipH="1" flipV="1">
            <a:off x="579120" y="5445125"/>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7" name="直接连接符 336"/>
          <p:cNvCxnSpPr>
            <a:stCxn id="306" idx="7"/>
            <a:endCxn id="303" idx="3"/>
          </p:cNvCxnSpPr>
          <p:nvPr/>
        </p:nvCxnSpPr>
        <p:spPr>
          <a:xfrm flipV="1">
            <a:off x="508000" y="4497070"/>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8" name="直接连接符 337"/>
          <p:cNvCxnSpPr>
            <a:stCxn id="307" idx="7"/>
            <a:endCxn id="303" idx="4"/>
          </p:cNvCxnSpPr>
          <p:nvPr/>
        </p:nvCxnSpPr>
        <p:spPr>
          <a:xfrm flipV="1">
            <a:off x="1443990" y="4565015"/>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9" name="直接连接符 338"/>
          <p:cNvCxnSpPr>
            <a:stCxn id="307" idx="5"/>
            <a:endCxn id="302" idx="1"/>
          </p:cNvCxnSpPr>
          <p:nvPr/>
        </p:nvCxnSpPr>
        <p:spPr>
          <a:xfrm>
            <a:off x="1443990" y="5393055"/>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40" name="直接连接符 339"/>
          <p:cNvCxnSpPr>
            <a:stCxn id="297" idx="2"/>
            <a:endCxn id="303" idx="6"/>
          </p:cNvCxnSpPr>
          <p:nvPr/>
        </p:nvCxnSpPr>
        <p:spPr>
          <a:xfrm flipH="1">
            <a:off x="1875155" y="3933190"/>
            <a:ext cx="520700" cy="399415"/>
          </a:xfrm>
          <a:prstGeom prst="line">
            <a:avLst/>
          </a:prstGeom>
          <a:solidFill>
            <a:schemeClr val="accent1"/>
          </a:solidFill>
          <a:ln w="9525" cap="flat" cmpd="sng" algn="ctr">
            <a:solidFill>
              <a:schemeClr val="tx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 0 L 0.275625 0 " pathEditMode="relative" ptsTypes="">
                                      <p:cBhvr>
                                        <p:cTn id="6" dur="1250" fill="hold"/>
                                        <p:tgtEl>
                                          <p:spTgt spid="1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275625 0 " pathEditMode="relative" ptsTypes="">
                                      <p:cBhvr>
                                        <p:cTn id="8" dur="1250" fill="hold"/>
                                        <p:tgtEl>
                                          <p:spTgt spid="1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275625 0 " pathEditMode="relative" ptsTypes="">
                                      <p:cBhvr>
                                        <p:cTn id="10" dur="1250" fill="hold"/>
                                        <p:tgtEl>
                                          <p:spTgt spid="36"/>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275625 0 " pathEditMode="relative" ptsTypes="">
                                      <p:cBhvr>
                                        <p:cTn id="12" dur="1250" fill="hold"/>
                                        <p:tgtEl>
                                          <p:spTgt spid="37"/>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275625 0 " pathEditMode="relative" ptsTypes="">
                                      <p:cBhvr>
                                        <p:cTn id="14" dur="1250" fill="hold"/>
                                        <p:tgtEl>
                                          <p:spTgt spid="38"/>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275625 0 " pathEditMode="relative" ptsTypes="">
                                      <p:cBhvr>
                                        <p:cTn id="16" dur="1250" fill="hold"/>
                                        <p:tgtEl>
                                          <p:spTgt spid="39"/>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275625 0 " pathEditMode="relative" ptsTypes="">
                                      <p:cBhvr>
                                        <p:cTn id="18" dur="1250" fill="hold"/>
                                        <p:tgtEl>
                                          <p:spTgt spid="40"/>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275625 0 " pathEditMode="relative" ptsTypes="">
                                      <p:cBhvr>
                                        <p:cTn id="20" dur="1250" fill="hold"/>
                                        <p:tgtEl>
                                          <p:spTgt spid="41"/>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L 0.275625 0 " pathEditMode="relative" ptsTypes="">
                                      <p:cBhvr>
                                        <p:cTn id="22" dur="1250" fill="hold"/>
                                        <p:tgtEl>
                                          <p:spTgt spid="42"/>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275625 0 " pathEditMode="relative" ptsTypes="">
                                      <p:cBhvr>
                                        <p:cTn id="24" dur="1250" fill="hold"/>
                                        <p:tgtEl>
                                          <p:spTgt spid="43"/>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L 0.275625 0 " pathEditMode="relative" ptsTypes="">
                                      <p:cBhvr>
                                        <p:cTn id="26" dur="1250" fill="hold"/>
                                        <p:tgtEl>
                                          <p:spTgt spid="44"/>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0 0 L 0.275625 0 " pathEditMode="relative" ptsTypes="">
                                      <p:cBhvr>
                                        <p:cTn id="28" dur="1250" fill="hold"/>
                                        <p:tgtEl>
                                          <p:spTgt spid="45"/>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 0 L 0.275625 0 " pathEditMode="relative" ptsTypes="">
                                      <p:cBhvr>
                                        <p:cTn id="30" dur="1250" fill="hold"/>
                                        <p:tgtEl>
                                          <p:spTgt spid="46"/>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 0 L 0.275625 0 " pathEditMode="relative" ptsTypes="">
                                      <p:cBhvr>
                                        <p:cTn id="32" dur="1250" fill="hold"/>
                                        <p:tgtEl>
                                          <p:spTgt spid="47"/>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275625 0 " pathEditMode="relative" ptsTypes="">
                                      <p:cBhvr>
                                        <p:cTn id="34" dur="1250" fill="hold"/>
                                        <p:tgtEl>
                                          <p:spTgt spid="48"/>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 0 L 0.275625 0 " pathEditMode="relative" ptsTypes="">
                                      <p:cBhvr>
                                        <p:cTn id="36" dur="1250" fill="hold"/>
                                        <p:tgtEl>
                                          <p:spTgt spid="49"/>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 0 L 0.275625 0 " pathEditMode="relative" ptsTypes="">
                                      <p:cBhvr>
                                        <p:cTn id="38" dur="1250" fill="hold"/>
                                        <p:tgtEl>
                                          <p:spTgt spid="50"/>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0 9.25926e-05 L 0.275625 9.25926e-05 " pathEditMode="relative" rAng="0" ptsTypes="">
                                      <p:cBhvr>
                                        <p:cTn id="40" dur="1250" fill="hold"/>
                                        <p:tgtEl>
                                          <p:spTgt spid="51"/>
                                        </p:tgtEl>
                                        <p:attrNameLst>
                                          <p:attrName>ppt_x</p:attrName>
                                          <p:attrName>ppt_y</p:attrName>
                                        </p:attrNameLst>
                                      </p:cBhvr>
                                      <p:rCtr x="138" y="0"/>
                                    </p:animMotion>
                                  </p:childTnLst>
                                </p:cTn>
                              </p:par>
                              <p:par>
                                <p:cTn id="41" presetID="0" presetClass="path" presetSubtype="0" accel="50000" decel="50000" fill="hold" grpId="0" nodeType="withEffect">
                                  <p:stCondLst>
                                    <p:cond delay="0"/>
                                  </p:stCondLst>
                                  <p:childTnLst>
                                    <p:animMotion origin="layout" path="M 0 0 L 0.275625 0 " pathEditMode="relative" ptsTypes="">
                                      <p:cBhvr>
                                        <p:cTn id="42" dur="1250" fill="hold"/>
                                        <p:tgtEl>
                                          <p:spTgt spid="52"/>
                                        </p:tgtEl>
                                        <p:attrNameLst>
                                          <p:attrName>ppt_x</p:attrName>
                                          <p:attrName>ppt_y</p:attrName>
                                        </p:attrNameLst>
                                      </p:cBhvr>
                                    </p:animMotion>
                                  </p:childTnLst>
                                </p:cTn>
                              </p:par>
                              <p:par>
                                <p:cTn id="43" presetID="0" presetClass="path" presetSubtype="0" accel="50000" decel="50000" fill="hold" grpId="0" nodeType="withEffect">
                                  <p:stCondLst>
                                    <p:cond delay="0"/>
                                  </p:stCondLst>
                                  <p:childTnLst>
                                    <p:animMotion origin="layout" path="M 0 0 L 0.275625 0 " pathEditMode="relative" ptsTypes="">
                                      <p:cBhvr>
                                        <p:cTn id="44" dur="1250" fill="hold"/>
                                        <p:tgtEl>
                                          <p:spTgt spid="53"/>
                                        </p:tgtEl>
                                        <p:attrNameLst>
                                          <p:attrName>ppt_x</p:attrName>
                                          <p:attrName>ppt_y</p:attrName>
                                        </p:attrNameLst>
                                      </p:cBhvr>
                                    </p:animMotion>
                                  </p:childTnLst>
                                </p:cTn>
                              </p:par>
                              <p:par>
                                <p:cTn id="45" presetID="0" presetClass="path" presetSubtype="0" accel="50000" decel="50000" fill="hold" grpId="0" nodeType="withEffect">
                                  <p:stCondLst>
                                    <p:cond delay="0"/>
                                  </p:stCondLst>
                                  <p:childTnLst>
                                    <p:animMotion origin="layout" path="M 0 0 L 0.275625 0 " pathEditMode="relative" ptsTypes="">
                                      <p:cBhvr>
                                        <p:cTn id="46" dur="1250" fill="hold"/>
                                        <p:tgtEl>
                                          <p:spTgt spid="54"/>
                                        </p:tgtEl>
                                        <p:attrNameLst>
                                          <p:attrName>ppt_x</p:attrName>
                                          <p:attrName>ppt_y</p:attrName>
                                        </p:attrNameLst>
                                      </p:cBhvr>
                                    </p:animMotion>
                                  </p:childTnLst>
                                </p:cTn>
                              </p:par>
                              <p:par>
                                <p:cTn id="47" presetID="0" presetClass="path" presetSubtype="0" accel="50000" decel="50000" fill="hold" grpId="0" nodeType="withEffect">
                                  <p:stCondLst>
                                    <p:cond delay="0"/>
                                  </p:stCondLst>
                                  <p:childTnLst>
                                    <p:animMotion origin="layout" path="M 0 0 L 0.275625 0 " pathEditMode="relative" ptsTypes="">
                                      <p:cBhvr>
                                        <p:cTn id="48" dur="1250" fill="hold"/>
                                        <p:tgtEl>
                                          <p:spTgt spid="55"/>
                                        </p:tgtEl>
                                        <p:attrNameLst>
                                          <p:attrName>ppt_x</p:attrName>
                                          <p:attrName>ppt_y</p:attrName>
                                        </p:attrNameLst>
                                      </p:cBhvr>
                                    </p:animMotion>
                                  </p:childTnLst>
                                </p:cTn>
                              </p:par>
                              <p:par>
                                <p:cTn id="49" presetID="0" presetClass="path" presetSubtype="0" accel="50000" decel="50000" fill="hold" grpId="0" nodeType="withEffect">
                                  <p:stCondLst>
                                    <p:cond delay="0"/>
                                  </p:stCondLst>
                                  <p:childTnLst>
                                    <p:animMotion origin="layout" path="M 0 9.25926e-05 L 0.275625 9.25926e-05 " pathEditMode="relative" rAng="0" ptsTypes="">
                                      <p:cBhvr>
                                        <p:cTn id="50" dur="1250" fill="hold"/>
                                        <p:tgtEl>
                                          <p:spTgt spid="56"/>
                                        </p:tgtEl>
                                        <p:attrNameLst>
                                          <p:attrName>ppt_x</p:attrName>
                                          <p:attrName>ppt_y</p:attrName>
                                        </p:attrNameLst>
                                      </p:cBhvr>
                                      <p:rCtr x="138" y="0"/>
                                    </p:animMotion>
                                  </p:childTnLst>
                                </p:cTn>
                              </p:par>
                              <p:par>
                                <p:cTn id="51" presetID="0" presetClass="path" presetSubtype="0" accel="50000" decel="50000" fill="hold" grpId="0" nodeType="withEffect">
                                  <p:stCondLst>
                                    <p:cond delay="0"/>
                                  </p:stCondLst>
                                  <p:childTnLst>
                                    <p:animMotion origin="layout" path="M 0 0 L 0.275625 0 " pathEditMode="relative" ptsTypes="">
                                      <p:cBhvr>
                                        <p:cTn id="52" dur="1250" fill="hold"/>
                                        <p:tgtEl>
                                          <p:spTgt spid="57"/>
                                        </p:tgtEl>
                                        <p:attrNameLst>
                                          <p:attrName>ppt_x</p:attrName>
                                          <p:attrName>ppt_y</p:attrName>
                                        </p:attrNameLst>
                                      </p:cBhvr>
                                    </p:animMotion>
                                  </p:childTnLst>
                                </p:cTn>
                              </p:par>
                              <p:par>
                                <p:cTn id="53" presetID="0" presetClass="path" presetSubtype="0" accel="50000" decel="50000" fill="hold" nodeType="withEffect">
                                  <p:stCondLst>
                                    <p:cond delay="0"/>
                                  </p:stCondLst>
                                  <p:childTnLst>
                                    <p:animMotion origin="layout" path="M 0 0 L 0.275625 0 " pathEditMode="relative" ptsTypes="">
                                      <p:cBhvr>
                                        <p:cTn id="54" dur="1250" fill="hold"/>
                                        <p:tgtEl>
                                          <p:spTgt spid="58"/>
                                        </p:tgtEl>
                                        <p:attrNameLst>
                                          <p:attrName>ppt_x</p:attrName>
                                          <p:attrName>ppt_y</p:attrName>
                                        </p:attrNameLst>
                                      </p:cBhvr>
                                    </p:animMotion>
                                  </p:childTnLst>
                                </p:cTn>
                              </p:par>
                              <p:par>
                                <p:cTn id="55" presetID="0" presetClass="path" presetSubtype="0" accel="50000" decel="50000" fill="hold" nodeType="withEffect">
                                  <p:stCondLst>
                                    <p:cond delay="0"/>
                                  </p:stCondLst>
                                  <p:childTnLst>
                                    <p:animMotion origin="layout" path="M 0 0 L 0.275625 0 " pathEditMode="relative" ptsTypes="">
                                      <p:cBhvr>
                                        <p:cTn id="56" dur="1250" fill="hold"/>
                                        <p:tgtEl>
                                          <p:spTgt spid="59"/>
                                        </p:tgtEl>
                                        <p:attrNameLst>
                                          <p:attrName>ppt_x</p:attrName>
                                          <p:attrName>ppt_y</p:attrName>
                                        </p:attrNameLst>
                                      </p:cBhvr>
                                    </p:animMotion>
                                  </p:childTnLst>
                                </p:cTn>
                              </p:par>
                              <p:par>
                                <p:cTn id="57" presetID="0" presetClass="path" presetSubtype="0" accel="50000" decel="50000" fill="hold" nodeType="withEffect">
                                  <p:stCondLst>
                                    <p:cond delay="0"/>
                                  </p:stCondLst>
                                  <p:childTnLst>
                                    <p:animMotion origin="layout" path="M 0 0 L 0.275625 0 " pathEditMode="relative" ptsTypes="">
                                      <p:cBhvr>
                                        <p:cTn id="58" dur="1250" fill="hold"/>
                                        <p:tgtEl>
                                          <p:spTgt spid="62"/>
                                        </p:tgtEl>
                                        <p:attrNameLst>
                                          <p:attrName>ppt_x</p:attrName>
                                          <p:attrName>ppt_y</p:attrName>
                                        </p:attrNameLst>
                                      </p:cBhvr>
                                    </p:animMotion>
                                  </p:childTnLst>
                                </p:cTn>
                              </p:par>
                              <p:par>
                                <p:cTn id="59" presetID="0" presetClass="path" presetSubtype="0" accel="50000" decel="50000" fill="hold" nodeType="withEffect">
                                  <p:stCondLst>
                                    <p:cond delay="0"/>
                                  </p:stCondLst>
                                  <p:childTnLst>
                                    <p:animMotion origin="layout" path="M 0 0 L 0.275625 0 " pathEditMode="relative" ptsTypes="">
                                      <p:cBhvr>
                                        <p:cTn id="60" dur="1250" fill="hold"/>
                                        <p:tgtEl>
                                          <p:spTgt spid="63"/>
                                        </p:tgtEl>
                                        <p:attrNameLst>
                                          <p:attrName>ppt_x</p:attrName>
                                          <p:attrName>ppt_y</p:attrName>
                                        </p:attrNameLst>
                                      </p:cBhvr>
                                    </p:animMotion>
                                  </p:childTnLst>
                                </p:cTn>
                              </p:par>
                              <p:par>
                                <p:cTn id="61" presetID="0" presetClass="path" presetSubtype="0" accel="50000" decel="50000" fill="hold" nodeType="withEffect">
                                  <p:stCondLst>
                                    <p:cond delay="0"/>
                                  </p:stCondLst>
                                  <p:childTnLst>
                                    <p:animMotion origin="layout" path="M 0 0 L 0.275625 0 " pathEditMode="relative" ptsTypes="">
                                      <p:cBhvr>
                                        <p:cTn id="62" dur="1250" fill="hold"/>
                                        <p:tgtEl>
                                          <p:spTgt spid="64"/>
                                        </p:tgtEl>
                                        <p:attrNameLst>
                                          <p:attrName>ppt_x</p:attrName>
                                          <p:attrName>ppt_y</p:attrName>
                                        </p:attrNameLst>
                                      </p:cBhvr>
                                    </p:animMotion>
                                  </p:childTnLst>
                                </p:cTn>
                              </p:par>
                              <p:par>
                                <p:cTn id="63" presetID="0" presetClass="path" presetSubtype="0" accel="50000" decel="50000" fill="hold" nodeType="withEffect">
                                  <p:stCondLst>
                                    <p:cond delay="0"/>
                                  </p:stCondLst>
                                  <p:childTnLst>
                                    <p:animMotion origin="layout" path="M 0 0 L 0.275625 0 " pathEditMode="relative" ptsTypes="">
                                      <p:cBhvr>
                                        <p:cTn id="64" dur="1250" fill="hold"/>
                                        <p:tgtEl>
                                          <p:spTgt spid="65"/>
                                        </p:tgtEl>
                                        <p:attrNameLst>
                                          <p:attrName>ppt_x</p:attrName>
                                          <p:attrName>ppt_y</p:attrName>
                                        </p:attrNameLst>
                                      </p:cBhvr>
                                    </p:animMotion>
                                  </p:childTnLst>
                                </p:cTn>
                              </p:par>
                              <p:par>
                                <p:cTn id="65" presetID="0" presetClass="path" presetSubtype="0" accel="50000" decel="50000" fill="hold" nodeType="withEffect">
                                  <p:stCondLst>
                                    <p:cond delay="0"/>
                                  </p:stCondLst>
                                  <p:childTnLst>
                                    <p:animMotion origin="layout" path="M 0 0 L 0.275625 0 " pathEditMode="relative" ptsTypes="">
                                      <p:cBhvr>
                                        <p:cTn id="66" dur="1250" fill="hold"/>
                                        <p:tgtEl>
                                          <p:spTgt spid="66"/>
                                        </p:tgtEl>
                                        <p:attrNameLst>
                                          <p:attrName>ppt_x</p:attrName>
                                          <p:attrName>ppt_y</p:attrName>
                                        </p:attrNameLst>
                                      </p:cBhvr>
                                    </p:animMotion>
                                  </p:childTnLst>
                                </p:cTn>
                              </p:par>
                              <p:par>
                                <p:cTn id="67" presetID="0" presetClass="path" presetSubtype="0" accel="50000" decel="50000" fill="hold" nodeType="withEffect">
                                  <p:stCondLst>
                                    <p:cond delay="0"/>
                                  </p:stCondLst>
                                  <p:childTnLst>
                                    <p:animMotion origin="layout" path="M 0 0 L 0.275625 0 " pathEditMode="relative" ptsTypes="">
                                      <p:cBhvr>
                                        <p:cTn id="68" dur="1250" fill="hold"/>
                                        <p:tgtEl>
                                          <p:spTgt spid="67"/>
                                        </p:tgtEl>
                                        <p:attrNameLst>
                                          <p:attrName>ppt_x</p:attrName>
                                          <p:attrName>ppt_y</p:attrName>
                                        </p:attrNameLst>
                                      </p:cBhvr>
                                    </p:animMotion>
                                  </p:childTnLst>
                                </p:cTn>
                              </p:par>
                              <p:par>
                                <p:cTn id="69" presetID="0" presetClass="path" presetSubtype="0" accel="50000" decel="50000" fill="hold" nodeType="withEffect">
                                  <p:stCondLst>
                                    <p:cond delay="0"/>
                                  </p:stCondLst>
                                  <p:childTnLst>
                                    <p:animMotion origin="layout" path="M 0 0 L 0.275625 0 " pathEditMode="relative" ptsTypes="">
                                      <p:cBhvr>
                                        <p:cTn id="70" dur="1250" fill="hold"/>
                                        <p:tgtEl>
                                          <p:spTgt spid="69"/>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L 0.275625 0 " pathEditMode="relative" ptsTypes="">
                                      <p:cBhvr>
                                        <p:cTn id="72" dur="1250" fill="hold"/>
                                        <p:tgtEl>
                                          <p:spTgt spid="70"/>
                                        </p:tgtEl>
                                        <p:attrNameLst>
                                          <p:attrName>ppt_x</p:attrName>
                                          <p:attrName>ppt_y</p:attrName>
                                        </p:attrNameLst>
                                      </p:cBhvr>
                                    </p:animMotion>
                                  </p:childTnLst>
                                </p:cTn>
                              </p:par>
                              <p:par>
                                <p:cTn id="73" presetID="0" presetClass="path" presetSubtype="0" accel="50000" decel="50000" fill="hold" nodeType="withEffect">
                                  <p:stCondLst>
                                    <p:cond delay="0"/>
                                  </p:stCondLst>
                                  <p:childTnLst>
                                    <p:animMotion origin="layout" path="M 0 0 L 0.275625 0 " pathEditMode="relative" ptsTypes="">
                                      <p:cBhvr>
                                        <p:cTn id="74" dur="1250" fill="hold"/>
                                        <p:tgtEl>
                                          <p:spTgt spid="72"/>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 0 L 0.275625 0 " pathEditMode="relative" ptsTypes="">
                                      <p:cBhvr>
                                        <p:cTn id="76" dur="1250" fill="hold"/>
                                        <p:tgtEl>
                                          <p:spTgt spid="73"/>
                                        </p:tgtEl>
                                        <p:attrNameLst>
                                          <p:attrName>ppt_x</p:attrName>
                                          <p:attrName>ppt_y</p:attrName>
                                        </p:attrNameLst>
                                      </p:cBhvr>
                                    </p:animMotion>
                                  </p:childTnLst>
                                </p:cTn>
                              </p:par>
                              <p:par>
                                <p:cTn id="77" presetID="0" presetClass="path" presetSubtype="0" accel="50000" decel="50000" fill="hold" nodeType="withEffect">
                                  <p:stCondLst>
                                    <p:cond delay="0"/>
                                  </p:stCondLst>
                                  <p:childTnLst>
                                    <p:animMotion origin="layout" path="M 0 0 L 0.275625 0 " pathEditMode="relative" ptsTypes="">
                                      <p:cBhvr>
                                        <p:cTn id="78" dur="1250" fill="hold"/>
                                        <p:tgtEl>
                                          <p:spTgt spid="74"/>
                                        </p:tgtEl>
                                        <p:attrNameLst>
                                          <p:attrName>ppt_x</p:attrName>
                                          <p:attrName>ppt_y</p:attrName>
                                        </p:attrNameLst>
                                      </p:cBhvr>
                                    </p:animMotion>
                                  </p:childTnLst>
                                </p:cTn>
                              </p:par>
                              <p:par>
                                <p:cTn id="79" presetID="0" presetClass="path" presetSubtype="0" accel="50000" decel="50000" fill="hold" nodeType="withEffect">
                                  <p:stCondLst>
                                    <p:cond delay="0"/>
                                  </p:stCondLst>
                                  <p:childTnLst>
                                    <p:animMotion origin="layout" path="M 0 0 L 0.275625 0 " pathEditMode="relative" ptsTypes="">
                                      <p:cBhvr>
                                        <p:cTn id="80" dur="1250" fill="hold"/>
                                        <p:tgtEl>
                                          <p:spTgt spid="75"/>
                                        </p:tgtEl>
                                        <p:attrNameLst>
                                          <p:attrName>ppt_x</p:attrName>
                                          <p:attrName>ppt_y</p:attrName>
                                        </p:attrNameLst>
                                      </p:cBhvr>
                                    </p:animMotion>
                                  </p:childTnLst>
                                </p:cTn>
                              </p:par>
                              <p:par>
                                <p:cTn id="81" presetID="0" presetClass="path" presetSubtype="0" accel="50000" decel="50000" fill="hold" nodeType="withEffect">
                                  <p:stCondLst>
                                    <p:cond delay="0"/>
                                  </p:stCondLst>
                                  <p:childTnLst>
                                    <p:animMotion origin="layout" path="M 0 0 L 0.275625 0 " pathEditMode="relative" ptsTypes="">
                                      <p:cBhvr>
                                        <p:cTn id="82" dur="1250" fill="hold"/>
                                        <p:tgtEl>
                                          <p:spTgt spid="76"/>
                                        </p:tgtEl>
                                        <p:attrNameLst>
                                          <p:attrName>ppt_x</p:attrName>
                                          <p:attrName>ppt_y</p:attrName>
                                        </p:attrNameLst>
                                      </p:cBhvr>
                                    </p:animMotion>
                                  </p:childTnLst>
                                </p:cTn>
                              </p:par>
                              <p:par>
                                <p:cTn id="83" presetID="0" presetClass="path" presetSubtype="0" accel="50000" decel="50000" fill="hold" nodeType="withEffect">
                                  <p:stCondLst>
                                    <p:cond delay="0"/>
                                  </p:stCondLst>
                                  <p:childTnLst>
                                    <p:animMotion origin="layout" path="M 0 0 L 0.275625 0 " pathEditMode="relative" ptsTypes="">
                                      <p:cBhvr>
                                        <p:cTn id="84" dur="1250" fill="hold"/>
                                        <p:tgtEl>
                                          <p:spTgt spid="77"/>
                                        </p:tgtEl>
                                        <p:attrNameLst>
                                          <p:attrName>ppt_x</p:attrName>
                                          <p:attrName>ppt_y</p:attrName>
                                        </p:attrNameLst>
                                      </p:cBhvr>
                                    </p:animMotion>
                                  </p:childTnLst>
                                </p:cTn>
                              </p:par>
                              <p:par>
                                <p:cTn id="85" presetID="0" presetClass="path" presetSubtype="0" accel="50000" decel="50000" fill="hold" nodeType="withEffect">
                                  <p:stCondLst>
                                    <p:cond delay="0"/>
                                  </p:stCondLst>
                                  <p:childTnLst>
                                    <p:animMotion origin="layout" path="M 0 0 L 0.275625 0 " pathEditMode="relative" ptsTypes="">
                                      <p:cBhvr>
                                        <p:cTn id="86" dur="1250" fill="hold"/>
                                        <p:tgtEl>
                                          <p:spTgt spid="78"/>
                                        </p:tgtEl>
                                        <p:attrNameLst>
                                          <p:attrName>ppt_x</p:attrName>
                                          <p:attrName>ppt_y</p:attrName>
                                        </p:attrNameLst>
                                      </p:cBhvr>
                                    </p:animMotion>
                                  </p:childTnLst>
                                </p:cTn>
                              </p:par>
                              <p:par>
                                <p:cTn id="87" presetID="0" presetClass="path" presetSubtype="0" accel="50000" decel="50000" fill="hold" nodeType="withEffect">
                                  <p:stCondLst>
                                    <p:cond delay="0"/>
                                  </p:stCondLst>
                                  <p:childTnLst>
                                    <p:animMotion origin="layout" path="M 0 0 L 0.275625 0 " pathEditMode="relative" ptsTypes="">
                                      <p:cBhvr>
                                        <p:cTn id="88" dur="1250" fill="hold"/>
                                        <p:tgtEl>
                                          <p:spTgt spid="79"/>
                                        </p:tgtEl>
                                        <p:attrNameLst>
                                          <p:attrName>ppt_x</p:attrName>
                                          <p:attrName>ppt_y</p:attrName>
                                        </p:attrNameLst>
                                      </p:cBhvr>
                                    </p:animMotion>
                                  </p:childTnLst>
                                </p:cTn>
                              </p:par>
                              <p:par>
                                <p:cTn id="89" presetID="0" presetClass="path" presetSubtype="0" accel="50000" decel="50000" fill="hold" nodeType="withEffect">
                                  <p:stCondLst>
                                    <p:cond delay="0"/>
                                  </p:stCondLst>
                                  <p:childTnLst>
                                    <p:animMotion origin="layout" path="M 0 0 L 0.275625 0 " pathEditMode="relative" ptsTypes="">
                                      <p:cBhvr>
                                        <p:cTn id="90" dur="1250" fill="hold"/>
                                        <p:tgtEl>
                                          <p:spTgt spid="80"/>
                                        </p:tgtEl>
                                        <p:attrNameLst>
                                          <p:attrName>ppt_x</p:attrName>
                                          <p:attrName>ppt_y</p:attrName>
                                        </p:attrNameLst>
                                      </p:cBhvr>
                                    </p:animMotion>
                                  </p:childTnLst>
                                </p:cTn>
                              </p:par>
                              <p:par>
                                <p:cTn id="91" presetID="0" presetClass="path" presetSubtype="0" accel="50000" decel="50000" fill="hold" nodeType="withEffect">
                                  <p:stCondLst>
                                    <p:cond delay="0"/>
                                  </p:stCondLst>
                                  <p:childTnLst>
                                    <p:animMotion origin="layout" path="M 0 0 L 0.275625 0 " pathEditMode="relative" ptsTypes="">
                                      <p:cBhvr>
                                        <p:cTn id="92" dur="1250" fill="hold"/>
                                        <p:tgtEl>
                                          <p:spTgt spid="81"/>
                                        </p:tgtEl>
                                        <p:attrNameLst>
                                          <p:attrName>ppt_x</p:attrName>
                                          <p:attrName>ppt_y</p:attrName>
                                        </p:attrNameLst>
                                      </p:cBhvr>
                                    </p:animMotion>
                                  </p:childTnLst>
                                </p:cTn>
                              </p:par>
                              <p:par>
                                <p:cTn id="93" presetID="0" presetClass="path" presetSubtype="0" accel="50000" decel="50000" fill="hold" nodeType="withEffect">
                                  <p:stCondLst>
                                    <p:cond delay="0"/>
                                  </p:stCondLst>
                                  <p:childTnLst>
                                    <p:animMotion origin="layout" path="M 0 0 L 0.275625 0 " pathEditMode="relative" ptsTypes="">
                                      <p:cBhvr>
                                        <p:cTn id="94" dur="1250" fill="hold"/>
                                        <p:tgtEl>
                                          <p:spTgt spid="82"/>
                                        </p:tgtEl>
                                        <p:attrNameLst>
                                          <p:attrName>ppt_x</p:attrName>
                                          <p:attrName>ppt_y</p:attrName>
                                        </p:attrNameLst>
                                      </p:cBhvr>
                                    </p:animMotion>
                                  </p:childTnLst>
                                </p:cTn>
                              </p:par>
                              <p:par>
                                <p:cTn id="95" presetID="0" presetClass="path" presetSubtype="0" accel="50000" decel="50000" fill="hold" nodeType="withEffect">
                                  <p:stCondLst>
                                    <p:cond delay="0"/>
                                  </p:stCondLst>
                                  <p:childTnLst>
                                    <p:animMotion origin="layout" path="M 0 0 L 0.275625 0 " pathEditMode="relative" ptsTypes="">
                                      <p:cBhvr>
                                        <p:cTn id="96" dur="1250" fill="hold"/>
                                        <p:tgtEl>
                                          <p:spTgt spid="83"/>
                                        </p:tgtEl>
                                        <p:attrNameLst>
                                          <p:attrName>ppt_x</p:attrName>
                                          <p:attrName>ppt_y</p:attrName>
                                        </p:attrNameLst>
                                      </p:cBhvr>
                                    </p:animMotion>
                                  </p:childTnLst>
                                </p:cTn>
                              </p:par>
                              <p:par>
                                <p:cTn id="97" presetID="0" presetClass="path" presetSubtype="0" accel="50000" decel="50000" fill="hold" grpId="0" nodeType="withEffect">
                                  <p:stCondLst>
                                    <p:cond delay="0"/>
                                  </p:stCondLst>
                                  <p:childTnLst>
                                    <p:animMotion origin="layout" path="M 0 0 L 0.275625 0 " pathEditMode="relative" ptsTypes="">
                                      <p:cBhvr>
                                        <p:cTn id="98" dur="1250" fill="hold"/>
                                        <p:tgtEl>
                                          <p:spTgt spid="282"/>
                                        </p:tgtEl>
                                        <p:attrNameLst>
                                          <p:attrName>ppt_x</p:attrName>
                                          <p:attrName>ppt_y</p:attrName>
                                        </p:attrNameLst>
                                      </p:cBhvr>
                                    </p:animMotion>
                                  </p:childTnLst>
                                </p:cTn>
                              </p:par>
                              <p:par>
                                <p:cTn id="99" presetID="0" presetClass="path" presetSubtype="0" accel="50000" decel="50000" fill="hold" grpId="0" nodeType="withEffect">
                                  <p:stCondLst>
                                    <p:cond delay="0"/>
                                  </p:stCondLst>
                                  <p:childTnLst>
                                    <p:animMotion origin="layout" path="M 0 0 L 0.275625 0 " pathEditMode="relative" ptsTypes="">
                                      <p:cBhvr>
                                        <p:cTn id="100" dur="1250" fill="hold"/>
                                        <p:tgtEl>
                                          <p:spTgt spid="283"/>
                                        </p:tgtEl>
                                        <p:attrNameLst>
                                          <p:attrName>ppt_x</p:attrName>
                                          <p:attrName>ppt_y</p:attrName>
                                        </p:attrNameLst>
                                      </p:cBhvr>
                                    </p:animMotion>
                                  </p:childTnLst>
                                </p:cTn>
                              </p:par>
                              <p:par>
                                <p:cTn id="101" presetID="0" presetClass="path" presetSubtype="0" accel="50000" decel="50000" fill="hold" grpId="0" nodeType="withEffect">
                                  <p:stCondLst>
                                    <p:cond delay="0"/>
                                  </p:stCondLst>
                                  <p:childTnLst>
                                    <p:animMotion origin="layout" path="M 0 0 L 0.275625 0 " pathEditMode="relative" ptsTypes="">
                                      <p:cBhvr>
                                        <p:cTn id="102" dur="1250" fill="hold"/>
                                        <p:tgtEl>
                                          <p:spTgt spid="284"/>
                                        </p:tgtEl>
                                        <p:attrNameLst>
                                          <p:attrName>ppt_x</p:attrName>
                                          <p:attrName>ppt_y</p:attrName>
                                        </p:attrNameLst>
                                      </p:cBhvr>
                                    </p:animMotion>
                                  </p:childTnLst>
                                </p:cTn>
                              </p:par>
                              <p:par>
                                <p:cTn id="103" presetID="0" presetClass="path" presetSubtype="0" accel="50000" decel="50000" fill="hold" grpId="0" nodeType="withEffect">
                                  <p:stCondLst>
                                    <p:cond delay="0"/>
                                  </p:stCondLst>
                                  <p:childTnLst>
                                    <p:animMotion origin="layout" path="M 0 0 L 0.275625 0 " pathEditMode="relative" ptsTypes="">
                                      <p:cBhvr>
                                        <p:cTn id="104" dur="1250" fill="hold"/>
                                        <p:tgtEl>
                                          <p:spTgt spid="285"/>
                                        </p:tgtEl>
                                        <p:attrNameLst>
                                          <p:attrName>ppt_x</p:attrName>
                                          <p:attrName>ppt_y</p:attrName>
                                        </p:attrNameLst>
                                      </p:cBhvr>
                                    </p:animMotion>
                                  </p:childTnLst>
                                </p:cTn>
                              </p:par>
                              <p:par>
                                <p:cTn id="105" presetID="0" presetClass="path" presetSubtype="0" accel="50000" decel="50000" fill="hold" grpId="0" nodeType="withEffect">
                                  <p:stCondLst>
                                    <p:cond delay="0"/>
                                  </p:stCondLst>
                                  <p:childTnLst>
                                    <p:animMotion origin="layout" path="M 0 0 L 0.275625 0 " pathEditMode="relative" ptsTypes="">
                                      <p:cBhvr>
                                        <p:cTn id="106" dur="1250" fill="hold"/>
                                        <p:tgtEl>
                                          <p:spTgt spid="286"/>
                                        </p:tgtEl>
                                        <p:attrNameLst>
                                          <p:attrName>ppt_x</p:attrName>
                                          <p:attrName>ppt_y</p:attrName>
                                        </p:attrNameLst>
                                      </p:cBhvr>
                                    </p:animMotion>
                                  </p:childTnLst>
                                </p:cTn>
                              </p:par>
                              <p:par>
                                <p:cTn id="107" presetID="0" presetClass="path" presetSubtype="0" accel="50000" decel="50000" fill="hold" grpId="0" nodeType="withEffect">
                                  <p:stCondLst>
                                    <p:cond delay="0"/>
                                  </p:stCondLst>
                                  <p:childTnLst>
                                    <p:animMotion origin="layout" path="M 0 0 L 0.275625 0 " pathEditMode="relative" ptsTypes="">
                                      <p:cBhvr>
                                        <p:cTn id="108" dur="1250" fill="hold"/>
                                        <p:tgtEl>
                                          <p:spTgt spid="287"/>
                                        </p:tgtEl>
                                        <p:attrNameLst>
                                          <p:attrName>ppt_x</p:attrName>
                                          <p:attrName>ppt_y</p:attrName>
                                        </p:attrNameLst>
                                      </p:cBhvr>
                                    </p:animMotion>
                                  </p:childTnLst>
                                </p:cTn>
                              </p:par>
                              <p:par>
                                <p:cTn id="109" presetID="0" presetClass="path" presetSubtype="0" accel="50000" decel="50000" fill="hold" grpId="0" nodeType="withEffect">
                                  <p:stCondLst>
                                    <p:cond delay="0"/>
                                  </p:stCondLst>
                                  <p:childTnLst>
                                    <p:animMotion origin="layout" path="M 0 0 L 0.275625 0 " pathEditMode="relative" ptsTypes="">
                                      <p:cBhvr>
                                        <p:cTn id="110" dur="1250" fill="hold"/>
                                        <p:tgtEl>
                                          <p:spTgt spid="288"/>
                                        </p:tgtEl>
                                        <p:attrNameLst>
                                          <p:attrName>ppt_x</p:attrName>
                                          <p:attrName>ppt_y</p:attrName>
                                        </p:attrNameLst>
                                      </p:cBhvr>
                                    </p:animMotion>
                                  </p:childTnLst>
                                </p:cTn>
                              </p:par>
                              <p:par>
                                <p:cTn id="111" presetID="0" presetClass="path" presetSubtype="0" accel="50000" decel="50000" fill="hold" grpId="0" nodeType="withEffect">
                                  <p:stCondLst>
                                    <p:cond delay="0"/>
                                  </p:stCondLst>
                                  <p:childTnLst>
                                    <p:animMotion origin="layout" path="M 0 0 L 0.275625 0 " pathEditMode="relative" ptsTypes="">
                                      <p:cBhvr>
                                        <p:cTn id="112" dur="1250" fill="hold"/>
                                        <p:tgtEl>
                                          <p:spTgt spid="290"/>
                                        </p:tgtEl>
                                        <p:attrNameLst>
                                          <p:attrName>ppt_x</p:attrName>
                                          <p:attrName>ppt_y</p:attrName>
                                        </p:attrNameLst>
                                      </p:cBhvr>
                                    </p:animMotion>
                                  </p:childTnLst>
                                </p:cTn>
                              </p:par>
                              <p:par>
                                <p:cTn id="113" presetID="0" presetClass="path" presetSubtype="0" accel="50000" decel="50000" fill="hold" grpId="0" nodeType="withEffect">
                                  <p:stCondLst>
                                    <p:cond delay="0"/>
                                  </p:stCondLst>
                                  <p:childTnLst>
                                    <p:animMotion origin="layout" path="M 0 0 L 0.275625 0 " pathEditMode="relative" ptsTypes="">
                                      <p:cBhvr>
                                        <p:cTn id="114" dur="1250" fill="hold"/>
                                        <p:tgtEl>
                                          <p:spTgt spid="291"/>
                                        </p:tgtEl>
                                        <p:attrNameLst>
                                          <p:attrName>ppt_x</p:attrName>
                                          <p:attrName>ppt_y</p:attrName>
                                        </p:attrNameLst>
                                      </p:cBhvr>
                                    </p:animMotion>
                                  </p:childTnLst>
                                </p:cTn>
                              </p:par>
                              <p:par>
                                <p:cTn id="115" presetID="0" presetClass="path" presetSubtype="0" accel="50000" decel="50000" fill="hold" grpId="0" nodeType="withEffect">
                                  <p:stCondLst>
                                    <p:cond delay="0"/>
                                  </p:stCondLst>
                                  <p:childTnLst>
                                    <p:animMotion origin="layout" path="M 0 0 L 0.275625 0 " pathEditMode="relative" ptsTypes="">
                                      <p:cBhvr>
                                        <p:cTn id="116" dur="1250" fill="hold"/>
                                        <p:tgtEl>
                                          <p:spTgt spid="292"/>
                                        </p:tgtEl>
                                        <p:attrNameLst>
                                          <p:attrName>ppt_x</p:attrName>
                                          <p:attrName>ppt_y</p:attrName>
                                        </p:attrNameLst>
                                      </p:cBhvr>
                                    </p:animMotion>
                                  </p:childTnLst>
                                </p:cTn>
                              </p:par>
                              <p:par>
                                <p:cTn id="117" presetID="0" presetClass="path" presetSubtype="0" accel="50000" decel="50000" fill="hold" grpId="0" nodeType="withEffect">
                                  <p:stCondLst>
                                    <p:cond delay="0"/>
                                  </p:stCondLst>
                                  <p:childTnLst>
                                    <p:animMotion origin="layout" path="M 0 0 L 0.275625 0 " pathEditMode="relative" ptsTypes="">
                                      <p:cBhvr>
                                        <p:cTn id="118" dur="1250" fill="hold"/>
                                        <p:tgtEl>
                                          <p:spTgt spid="293"/>
                                        </p:tgtEl>
                                        <p:attrNameLst>
                                          <p:attrName>ppt_x</p:attrName>
                                          <p:attrName>ppt_y</p:attrName>
                                        </p:attrNameLst>
                                      </p:cBhvr>
                                    </p:animMotion>
                                  </p:childTnLst>
                                </p:cTn>
                              </p:par>
                              <p:par>
                                <p:cTn id="119" presetID="0" presetClass="path" presetSubtype="0" accel="50000" decel="50000" fill="hold" grpId="0" nodeType="withEffect">
                                  <p:stCondLst>
                                    <p:cond delay="0"/>
                                  </p:stCondLst>
                                  <p:childTnLst>
                                    <p:animMotion origin="layout" path="M 0 0 L 0.275625 0 " pathEditMode="relative" ptsTypes="">
                                      <p:cBhvr>
                                        <p:cTn id="120" dur="1250" fill="hold"/>
                                        <p:tgtEl>
                                          <p:spTgt spid="294"/>
                                        </p:tgtEl>
                                        <p:attrNameLst>
                                          <p:attrName>ppt_x</p:attrName>
                                          <p:attrName>ppt_y</p:attrName>
                                        </p:attrNameLst>
                                      </p:cBhvr>
                                    </p:animMotion>
                                  </p:childTnLst>
                                </p:cTn>
                              </p:par>
                            </p:childTnLst>
                          </p:cTn>
                        </p:par>
                        <p:par>
                          <p:cTn id="121" fill="hold">
                            <p:stCondLst>
                              <p:cond delay="1500"/>
                            </p:stCondLst>
                            <p:childTnLst>
                              <p:par>
                                <p:cTn id="122" presetID="10" presetClass="entr" presetSubtype="0" fill="hold" grpId="0" nodeType="afterEffect">
                                  <p:stCondLst>
                                    <p:cond delay="0"/>
                                  </p:stCondLst>
                                  <p:childTnLst>
                                    <p:set>
                                      <p:cBhvr>
                                        <p:cTn id="123" dur="1" fill="hold">
                                          <p:stCondLst>
                                            <p:cond delay="0"/>
                                          </p:stCondLst>
                                        </p:cTn>
                                        <p:tgtEl>
                                          <p:spTgt spid="295"/>
                                        </p:tgtEl>
                                        <p:attrNameLst>
                                          <p:attrName>style.visibility</p:attrName>
                                        </p:attrNameLst>
                                      </p:cBhvr>
                                      <p:to>
                                        <p:strVal val="visible"/>
                                      </p:to>
                                    </p:set>
                                    <p:animEffect transition="in" filter="fade">
                                      <p:cBhvr>
                                        <p:cTn id="124" dur="500"/>
                                        <p:tgtEl>
                                          <p:spTgt spid="29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96"/>
                                        </p:tgtEl>
                                        <p:attrNameLst>
                                          <p:attrName>style.visibility</p:attrName>
                                        </p:attrNameLst>
                                      </p:cBhvr>
                                      <p:to>
                                        <p:strVal val="visible"/>
                                      </p:to>
                                    </p:set>
                                    <p:animEffect transition="in" filter="fade">
                                      <p:cBhvr>
                                        <p:cTn id="127" dur="500"/>
                                        <p:tgtEl>
                                          <p:spTgt spid="29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97"/>
                                        </p:tgtEl>
                                        <p:attrNameLst>
                                          <p:attrName>style.visibility</p:attrName>
                                        </p:attrNameLst>
                                      </p:cBhvr>
                                      <p:to>
                                        <p:strVal val="visible"/>
                                      </p:to>
                                    </p:set>
                                    <p:animEffect transition="in" filter="fade">
                                      <p:cBhvr>
                                        <p:cTn id="130" dur="500"/>
                                        <p:tgtEl>
                                          <p:spTgt spid="297"/>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98"/>
                                        </p:tgtEl>
                                        <p:attrNameLst>
                                          <p:attrName>style.visibility</p:attrName>
                                        </p:attrNameLst>
                                      </p:cBhvr>
                                      <p:to>
                                        <p:strVal val="visible"/>
                                      </p:to>
                                    </p:set>
                                    <p:animEffect transition="in" filter="fade">
                                      <p:cBhvr>
                                        <p:cTn id="133" dur="500"/>
                                        <p:tgtEl>
                                          <p:spTgt spid="29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299"/>
                                        </p:tgtEl>
                                        <p:attrNameLst>
                                          <p:attrName>style.visibility</p:attrName>
                                        </p:attrNameLst>
                                      </p:cBhvr>
                                      <p:to>
                                        <p:strVal val="visible"/>
                                      </p:to>
                                    </p:set>
                                    <p:animEffect transition="in" filter="fade">
                                      <p:cBhvr>
                                        <p:cTn id="136" dur="500"/>
                                        <p:tgtEl>
                                          <p:spTgt spid="29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00"/>
                                        </p:tgtEl>
                                        <p:attrNameLst>
                                          <p:attrName>style.visibility</p:attrName>
                                        </p:attrNameLst>
                                      </p:cBhvr>
                                      <p:to>
                                        <p:strVal val="visible"/>
                                      </p:to>
                                    </p:set>
                                    <p:animEffect transition="in" filter="fade">
                                      <p:cBhvr>
                                        <p:cTn id="139" dur="500"/>
                                        <p:tgtEl>
                                          <p:spTgt spid="300"/>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301"/>
                                        </p:tgtEl>
                                        <p:attrNameLst>
                                          <p:attrName>style.visibility</p:attrName>
                                        </p:attrNameLst>
                                      </p:cBhvr>
                                      <p:to>
                                        <p:strVal val="visible"/>
                                      </p:to>
                                    </p:set>
                                    <p:animEffect transition="in" filter="fade">
                                      <p:cBhvr>
                                        <p:cTn id="142" dur="500"/>
                                        <p:tgtEl>
                                          <p:spTgt spid="30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302"/>
                                        </p:tgtEl>
                                        <p:attrNameLst>
                                          <p:attrName>style.visibility</p:attrName>
                                        </p:attrNameLst>
                                      </p:cBhvr>
                                      <p:to>
                                        <p:strVal val="visible"/>
                                      </p:to>
                                    </p:set>
                                    <p:animEffect transition="in" filter="fade">
                                      <p:cBhvr>
                                        <p:cTn id="145" dur="500"/>
                                        <p:tgtEl>
                                          <p:spTgt spid="30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303"/>
                                        </p:tgtEl>
                                        <p:attrNameLst>
                                          <p:attrName>style.visibility</p:attrName>
                                        </p:attrNameLst>
                                      </p:cBhvr>
                                      <p:to>
                                        <p:strVal val="visible"/>
                                      </p:to>
                                    </p:set>
                                    <p:animEffect transition="in" filter="fade">
                                      <p:cBhvr>
                                        <p:cTn id="148" dur="500"/>
                                        <p:tgtEl>
                                          <p:spTgt spid="30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304"/>
                                        </p:tgtEl>
                                        <p:attrNameLst>
                                          <p:attrName>style.visibility</p:attrName>
                                        </p:attrNameLst>
                                      </p:cBhvr>
                                      <p:to>
                                        <p:strVal val="visible"/>
                                      </p:to>
                                    </p:set>
                                    <p:animEffect transition="in" filter="fade">
                                      <p:cBhvr>
                                        <p:cTn id="151" dur="500"/>
                                        <p:tgtEl>
                                          <p:spTgt spid="30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305"/>
                                        </p:tgtEl>
                                        <p:attrNameLst>
                                          <p:attrName>style.visibility</p:attrName>
                                        </p:attrNameLst>
                                      </p:cBhvr>
                                      <p:to>
                                        <p:strVal val="visible"/>
                                      </p:to>
                                    </p:set>
                                    <p:animEffect transition="in" filter="fade">
                                      <p:cBhvr>
                                        <p:cTn id="154" dur="500"/>
                                        <p:tgtEl>
                                          <p:spTgt spid="305"/>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306"/>
                                        </p:tgtEl>
                                        <p:attrNameLst>
                                          <p:attrName>style.visibility</p:attrName>
                                        </p:attrNameLst>
                                      </p:cBhvr>
                                      <p:to>
                                        <p:strVal val="visible"/>
                                      </p:to>
                                    </p:set>
                                    <p:animEffect transition="in" filter="fade">
                                      <p:cBhvr>
                                        <p:cTn id="157" dur="500"/>
                                        <p:tgtEl>
                                          <p:spTgt spid="30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07"/>
                                        </p:tgtEl>
                                        <p:attrNameLst>
                                          <p:attrName>style.visibility</p:attrName>
                                        </p:attrNameLst>
                                      </p:cBhvr>
                                      <p:to>
                                        <p:strVal val="visible"/>
                                      </p:to>
                                    </p:set>
                                    <p:animEffect transition="in" filter="fade">
                                      <p:cBhvr>
                                        <p:cTn id="160" dur="500"/>
                                        <p:tgtEl>
                                          <p:spTgt spid="30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08"/>
                                        </p:tgtEl>
                                        <p:attrNameLst>
                                          <p:attrName>style.visibility</p:attrName>
                                        </p:attrNameLst>
                                      </p:cBhvr>
                                      <p:to>
                                        <p:strVal val="visible"/>
                                      </p:to>
                                    </p:set>
                                    <p:animEffect transition="in" filter="fade">
                                      <p:cBhvr>
                                        <p:cTn id="163" dur="500"/>
                                        <p:tgtEl>
                                          <p:spTgt spid="30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09"/>
                                        </p:tgtEl>
                                        <p:attrNameLst>
                                          <p:attrName>style.visibility</p:attrName>
                                        </p:attrNameLst>
                                      </p:cBhvr>
                                      <p:to>
                                        <p:strVal val="visible"/>
                                      </p:to>
                                    </p:set>
                                    <p:animEffect transition="in" filter="fade">
                                      <p:cBhvr>
                                        <p:cTn id="166" dur="500"/>
                                        <p:tgtEl>
                                          <p:spTgt spid="309"/>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310"/>
                                        </p:tgtEl>
                                        <p:attrNameLst>
                                          <p:attrName>style.visibility</p:attrName>
                                        </p:attrNameLst>
                                      </p:cBhvr>
                                      <p:to>
                                        <p:strVal val="visible"/>
                                      </p:to>
                                    </p:set>
                                    <p:animEffect transition="in" filter="fade">
                                      <p:cBhvr>
                                        <p:cTn id="169" dur="500"/>
                                        <p:tgtEl>
                                          <p:spTgt spid="31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11"/>
                                        </p:tgtEl>
                                        <p:attrNameLst>
                                          <p:attrName>style.visibility</p:attrName>
                                        </p:attrNameLst>
                                      </p:cBhvr>
                                      <p:to>
                                        <p:strVal val="visible"/>
                                      </p:to>
                                    </p:set>
                                    <p:animEffect transition="in" filter="fade">
                                      <p:cBhvr>
                                        <p:cTn id="172" dur="500"/>
                                        <p:tgtEl>
                                          <p:spTgt spid="311"/>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312"/>
                                        </p:tgtEl>
                                        <p:attrNameLst>
                                          <p:attrName>style.visibility</p:attrName>
                                        </p:attrNameLst>
                                      </p:cBhvr>
                                      <p:to>
                                        <p:strVal val="visible"/>
                                      </p:to>
                                    </p:set>
                                    <p:animEffect transition="in" filter="fade">
                                      <p:cBhvr>
                                        <p:cTn id="175" dur="500"/>
                                        <p:tgtEl>
                                          <p:spTgt spid="312"/>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313"/>
                                        </p:tgtEl>
                                        <p:attrNameLst>
                                          <p:attrName>style.visibility</p:attrName>
                                        </p:attrNameLst>
                                      </p:cBhvr>
                                      <p:to>
                                        <p:strVal val="visible"/>
                                      </p:to>
                                    </p:set>
                                    <p:animEffect transition="in" filter="fade">
                                      <p:cBhvr>
                                        <p:cTn id="178" dur="500"/>
                                        <p:tgtEl>
                                          <p:spTgt spid="313"/>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314"/>
                                        </p:tgtEl>
                                        <p:attrNameLst>
                                          <p:attrName>style.visibility</p:attrName>
                                        </p:attrNameLst>
                                      </p:cBhvr>
                                      <p:to>
                                        <p:strVal val="visible"/>
                                      </p:to>
                                    </p:set>
                                    <p:animEffect transition="in" filter="fade">
                                      <p:cBhvr>
                                        <p:cTn id="181" dur="500"/>
                                        <p:tgtEl>
                                          <p:spTgt spid="314"/>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15"/>
                                        </p:tgtEl>
                                        <p:attrNameLst>
                                          <p:attrName>style.visibility</p:attrName>
                                        </p:attrNameLst>
                                      </p:cBhvr>
                                      <p:to>
                                        <p:strVal val="visible"/>
                                      </p:to>
                                    </p:set>
                                    <p:animEffect transition="in" filter="fade">
                                      <p:cBhvr>
                                        <p:cTn id="184" dur="500"/>
                                        <p:tgtEl>
                                          <p:spTgt spid="315"/>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316"/>
                                        </p:tgtEl>
                                        <p:attrNameLst>
                                          <p:attrName>style.visibility</p:attrName>
                                        </p:attrNameLst>
                                      </p:cBhvr>
                                      <p:to>
                                        <p:strVal val="visible"/>
                                      </p:to>
                                    </p:set>
                                    <p:animEffect transition="in" filter="fade">
                                      <p:cBhvr>
                                        <p:cTn id="187" dur="500"/>
                                        <p:tgtEl>
                                          <p:spTgt spid="31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317"/>
                                        </p:tgtEl>
                                        <p:attrNameLst>
                                          <p:attrName>style.visibility</p:attrName>
                                        </p:attrNameLst>
                                      </p:cBhvr>
                                      <p:to>
                                        <p:strVal val="visible"/>
                                      </p:to>
                                    </p:set>
                                    <p:animEffect transition="in" filter="fade">
                                      <p:cBhvr>
                                        <p:cTn id="190" dur="500"/>
                                        <p:tgtEl>
                                          <p:spTgt spid="31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318"/>
                                        </p:tgtEl>
                                        <p:attrNameLst>
                                          <p:attrName>style.visibility</p:attrName>
                                        </p:attrNameLst>
                                      </p:cBhvr>
                                      <p:to>
                                        <p:strVal val="visible"/>
                                      </p:to>
                                    </p:set>
                                    <p:animEffect transition="in" filter="fade">
                                      <p:cBhvr>
                                        <p:cTn id="193" dur="500"/>
                                        <p:tgtEl>
                                          <p:spTgt spid="318"/>
                                        </p:tgtEl>
                                      </p:cBhvr>
                                    </p:animEffect>
                                  </p:childTnLst>
                                </p:cTn>
                              </p:par>
                              <p:par>
                                <p:cTn id="194" presetID="10" presetClass="entr" presetSubtype="0" fill="hold" nodeType="withEffect">
                                  <p:stCondLst>
                                    <p:cond delay="0"/>
                                  </p:stCondLst>
                                  <p:childTnLst>
                                    <p:set>
                                      <p:cBhvr>
                                        <p:cTn id="195" dur="1" fill="hold">
                                          <p:stCondLst>
                                            <p:cond delay="0"/>
                                          </p:stCondLst>
                                        </p:cTn>
                                        <p:tgtEl>
                                          <p:spTgt spid="319"/>
                                        </p:tgtEl>
                                        <p:attrNameLst>
                                          <p:attrName>style.visibility</p:attrName>
                                        </p:attrNameLst>
                                      </p:cBhvr>
                                      <p:to>
                                        <p:strVal val="visible"/>
                                      </p:to>
                                    </p:set>
                                    <p:animEffect transition="in" filter="fade">
                                      <p:cBhvr>
                                        <p:cTn id="196" dur="500"/>
                                        <p:tgtEl>
                                          <p:spTgt spid="319"/>
                                        </p:tgtEl>
                                      </p:cBhvr>
                                    </p:animEffect>
                                  </p:childTnLst>
                                </p:cTn>
                              </p:par>
                              <p:par>
                                <p:cTn id="197" presetID="10" presetClass="entr" presetSubtype="0" fill="hold" nodeType="withEffect">
                                  <p:stCondLst>
                                    <p:cond delay="0"/>
                                  </p:stCondLst>
                                  <p:childTnLst>
                                    <p:set>
                                      <p:cBhvr>
                                        <p:cTn id="198" dur="1" fill="hold">
                                          <p:stCondLst>
                                            <p:cond delay="0"/>
                                          </p:stCondLst>
                                        </p:cTn>
                                        <p:tgtEl>
                                          <p:spTgt spid="320"/>
                                        </p:tgtEl>
                                        <p:attrNameLst>
                                          <p:attrName>style.visibility</p:attrName>
                                        </p:attrNameLst>
                                      </p:cBhvr>
                                      <p:to>
                                        <p:strVal val="visible"/>
                                      </p:to>
                                    </p:set>
                                    <p:animEffect transition="in" filter="fade">
                                      <p:cBhvr>
                                        <p:cTn id="199" dur="500"/>
                                        <p:tgtEl>
                                          <p:spTgt spid="320"/>
                                        </p:tgtEl>
                                      </p:cBhvr>
                                    </p:animEffect>
                                  </p:childTnLst>
                                </p:cTn>
                              </p:par>
                              <p:par>
                                <p:cTn id="200" presetID="10" presetClass="entr" presetSubtype="0" fill="hold" nodeType="withEffect">
                                  <p:stCondLst>
                                    <p:cond delay="0"/>
                                  </p:stCondLst>
                                  <p:childTnLst>
                                    <p:set>
                                      <p:cBhvr>
                                        <p:cTn id="201" dur="1" fill="hold">
                                          <p:stCondLst>
                                            <p:cond delay="0"/>
                                          </p:stCondLst>
                                        </p:cTn>
                                        <p:tgtEl>
                                          <p:spTgt spid="321"/>
                                        </p:tgtEl>
                                        <p:attrNameLst>
                                          <p:attrName>style.visibility</p:attrName>
                                        </p:attrNameLst>
                                      </p:cBhvr>
                                      <p:to>
                                        <p:strVal val="visible"/>
                                      </p:to>
                                    </p:set>
                                    <p:animEffect transition="in" filter="fade">
                                      <p:cBhvr>
                                        <p:cTn id="202" dur="500"/>
                                        <p:tgtEl>
                                          <p:spTgt spid="321"/>
                                        </p:tgtEl>
                                      </p:cBhvr>
                                    </p:animEffect>
                                  </p:childTnLst>
                                </p:cTn>
                              </p:par>
                              <p:par>
                                <p:cTn id="203" presetID="10" presetClass="entr" presetSubtype="0" fill="hold" nodeType="withEffect">
                                  <p:stCondLst>
                                    <p:cond delay="0"/>
                                  </p:stCondLst>
                                  <p:childTnLst>
                                    <p:set>
                                      <p:cBhvr>
                                        <p:cTn id="204" dur="1" fill="hold">
                                          <p:stCondLst>
                                            <p:cond delay="0"/>
                                          </p:stCondLst>
                                        </p:cTn>
                                        <p:tgtEl>
                                          <p:spTgt spid="322"/>
                                        </p:tgtEl>
                                        <p:attrNameLst>
                                          <p:attrName>style.visibility</p:attrName>
                                        </p:attrNameLst>
                                      </p:cBhvr>
                                      <p:to>
                                        <p:strVal val="visible"/>
                                      </p:to>
                                    </p:set>
                                    <p:animEffect transition="in" filter="fade">
                                      <p:cBhvr>
                                        <p:cTn id="205" dur="500"/>
                                        <p:tgtEl>
                                          <p:spTgt spid="322"/>
                                        </p:tgtEl>
                                      </p:cBhvr>
                                    </p:animEffect>
                                  </p:childTnLst>
                                </p:cTn>
                              </p:par>
                              <p:par>
                                <p:cTn id="206" presetID="10" presetClass="entr" presetSubtype="0" fill="hold" nodeType="withEffect">
                                  <p:stCondLst>
                                    <p:cond delay="0"/>
                                  </p:stCondLst>
                                  <p:childTnLst>
                                    <p:set>
                                      <p:cBhvr>
                                        <p:cTn id="207" dur="1" fill="hold">
                                          <p:stCondLst>
                                            <p:cond delay="0"/>
                                          </p:stCondLst>
                                        </p:cTn>
                                        <p:tgtEl>
                                          <p:spTgt spid="323"/>
                                        </p:tgtEl>
                                        <p:attrNameLst>
                                          <p:attrName>style.visibility</p:attrName>
                                        </p:attrNameLst>
                                      </p:cBhvr>
                                      <p:to>
                                        <p:strVal val="visible"/>
                                      </p:to>
                                    </p:set>
                                    <p:animEffect transition="in" filter="fade">
                                      <p:cBhvr>
                                        <p:cTn id="208" dur="500"/>
                                        <p:tgtEl>
                                          <p:spTgt spid="323"/>
                                        </p:tgtEl>
                                      </p:cBhvr>
                                    </p:animEffect>
                                  </p:childTnLst>
                                </p:cTn>
                              </p:par>
                              <p:par>
                                <p:cTn id="209" presetID="10" presetClass="entr" presetSubtype="0" fill="hold" nodeType="withEffect">
                                  <p:stCondLst>
                                    <p:cond delay="0"/>
                                  </p:stCondLst>
                                  <p:childTnLst>
                                    <p:set>
                                      <p:cBhvr>
                                        <p:cTn id="210" dur="1" fill="hold">
                                          <p:stCondLst>
                                            <p:cond delay="0"/>
                                          </p:stCondLst>
                                        </p:cTn>
                                        <p:tgtEl>
                                          <p:spTgt spid="324"/>
                                        </p:tgtEl>
                                        <p:attrNameLst>
                                          <p:attrName>style.visibility</p:attrName>
                                        </p:attrNameLst>
                                      </p:cBhvr>
                                      <p:to>
                                        <p:strVal val="visible"/>
                                      </p:to>
                                    </p:set>
                                    <p:animEffect transition="in" filter="fade">
                                      <p:cBhvr>
                                        <p:cTn id="211" dur="500"/>
                                        <p:tgtEl>
                                          <p:spTgt spid="324"/>
                                        </p:tgtEl>
                                      </p:cBhvr>
                                    </p:animEffect>
                                  </p:childTnLst>
                                </p:cTn>
                              </p:par>
                              <p:par>
                                <p:cTn id="212" presetID="10" presetClass="entr" presetSubtype="0" fill="hold" nodeType="withEffect">
                                  <p:stCondLst>
                                    <p:cond delay="0"/>
                                  </p:stCondLst>
                                  <p:childTnLst>
                                    <p:set>
                                      <p:cBhvr>
                                        <p:cTn id="213" dur="1" fill="hold">
                                          <p:stCondLst>
                                            <p:cond delay="0"/>
                                          </p:stCondLst>
                                        </p:cTn>
                                        <p:tgtEl>
                                          <p:spTgt spid="325"/>
                                        </p:tgtEl>
                                        <p:attrNameLst>
                                          <p:attrName>style.visibility</p:attrName>
                                        </p:attrNameLst>
                                      </p:cBhvr>
                                      <p:to>
                                        <p:strVal val="visible"/>
                                      </p:to>
                                    </p:set>
                                    <p:animEffect transition="in" filter="fade">
                                      <p:cBhvr>
                                        <p:cTn id="214" dur="500"/>
                                        <p:tgtEl>
                                          <p:spTgt spid="325"/>
                                        </p:tgtEl>
                                      </p:cBhvr>
                                    </p:animEffect>
                                  </p:childTnLst>
                                </p:cTn>
                              </p:par>
                              <p:par>
                                <p:cTn id="215" presetID="10" presetClass="entr" presetSubtype="0" fill="hold" nodeType="withEffect">
                                  <p:stCondLst>
                                    <p:cond delay="0"/>
                                  </p:stCondLst>
                                  <p:childTnLst>
                                    <p:set>
                                      <p:cBhvr>
                                        <p:cTn id="216" dur="1" fill="hold">
                                          <p:stCondLst>
                                            <p:cond delay="0"/>
                                          </p:stCondLst>
                                        </p:cTn>
                                        <p:tgtEl>
                                          <p:spTgt spid="326"/>
                                        </p:tgtEl>
                                        <p:attrNameLst>
                                          <p:attrName>style.visibility</p:attrName>
                                        </p:attrNameLst>
                                      </p:cBhvr>
                                      <p:to>
                                        <p:strVal val="visible"/>
                                      </p:to>
                                    </p:set>
                                    <p:animEffect transition="in" filter="fade">
                                      <p:cBhvr>
                                        <p:cTn id="217" dur="500"/>
                                        <p:tgtEl>
                                          <p:spTgt spid="326"/>
                                        </p:tgtEl>
                                      </p:cBhvr>
                                    </p:animEffect>
                                  </p:childTnLst>
                                </p:cTn>
                              </p:par>
                              <p:par>
                                <p:cTn id="218" presetID="10" presetClass="entr" presetSubtype="0" fill="hold" nodeType="withEffect">
                                  <p:stCondLst>
                                    <p:cond delay="0"/>
                                  </p:stCondLst>
                                  <p:childTnLst>
                                    <p:set>
                                      <p:cBhvr>
                                        <p:cTn id="219" dur="1" fill="hold">
                                          <p:stCondLst>
                                            <p:cond delay="0"/>
                                          </p:stCondLst>
                                        </p:cTn>
                                        <p:tgtEl>
                                          <p:spTgt spid="327"/>
                                        </p:tgtEl>
                                        <p:attrNameLst>
                                          <p:attrName>style.visibility</p:attrName>
                                        </p:attrNameLst>
                                      </p:cBhvr>
                                      <p:to>
                                        <p:strVal val="visible"/>
                                      </p:to>
                                    </p:set>
                                    <p:animEffect transition="in" filter="fade">
                                      <p:cBhvr>
                                        <p:cTn id="220" dur="500"/>
                                        <p:tgtEl>
                                          <p:spTgt spid="327"/>
                                        </p:tgtEl>
                                      </p:cBhvr>
                                    </p:animEffect>
                                  </p:childTnLst>
                                </p:cTn>
                              </p:par>
                              <p:par>
                                <p:cTn id="221" presetID="10" presetClass="entr" presetSubtype="0" fill="hold" nodeType="withEffect">
                                  <p:stCondLst>
                                    <p:cond delay="0"/>
                                  </p:stCondLst>
                                  <p:childTnLst>
                                    <p:set>
                                      <p:cBhvr>
                                        <p:cTn id="222" dur="1" fill="hold">
                                          <p:stCondLst>
                                            <p:cond delay="0"/>
                                          </p:stCondLst>
                                        </p:cTn>
                                        <p:tgtEl>
                                          <p:spTgt spid="328"/>
                                        </p:tgtEl>
                                        <p:attrNameLst>
                                          <p:attrName>style.visibility</p:attrName>
                                        </p:attrNameLst>
                                      </p:cBhvr>
                                      <p:to>
                                        <p:strVal val="visible"/>
                                      </p:to>
                                    </p:set>
                                    <p:animEffect transition="in" filter="fade">
                                      <p:cBhvr>
                                        <p:cTn id="223" dur="500"/>
                                        <p:tgtEl>
                                          <p:spTgt spid="328"/>
                                        </p:tgtEl>
                                      </p:cBhvr>
                                    </p:animEffect>
                                  </p:childTnLst>
                                </p:cTn>
                              </p:par>
                              <p:par>
                                <p:cTn id="224" presetID="10" presetClass="entr" presetSubtype="0" fill="hold" nodeType="withEffect">
                                  <p:stCondLst>
                                    <p:cond delay="0"/>
                                  </p:stCondLst>
                                  <p:childTnLst>
                                    <p:set>
                                      <p:cBhvr>
                                        <p:cTn id="225" dur="1" fill="hold">
                                          <p:stCondLst>
                                            <p:cond delay="0"/>
                                          </p:stCondLst>
                                        </p:cTn>
                                        <p:tgtEl>
                                          <p:spTgt spid="329"/>
                                        </p:tgtEl>
                                        <p:attrNameLst>
                                          <p:attrName>style.visibility</p:attrName>
                                        </p:attrNameLst>
                                      </p:cBhvr>
                                      <p:to>
                                        <p:strVal val="visible"/>
                                      </p:to>
                                    </p:set>
                                    <p:animEffect transition="in" filter="fade">
                                      <p:cBhvr>
                                        <p:cTn id="226" dur="500"/>
                                        <p:tgtEl>
                                          <p:spTgt spid="329"/>
                                        </p:tgtEl>
                                      </p:cBhvr>
                                    </p:animEffect>
                                  </p:childTnLst>
                                </p:cTn>
                              </p:par>
                              <p:par>
                                <p:cTn id="227" presetID="10" presetClass="entr" presetSubtype="0" fill="hold" nodeType="withEffect">
                                  <p:stCondLst>
                                    <p:cond delay="0"/>
                                  </p:stCondLst>
                                  <p:childTnLst>
                                    <p:set>
                                      <p:cBhvr>
                                        <p:cTn id="228" dur="1" fill="hold">
                                          <p:stCondLst>
                                            <p:cond delay="0"/>
                                          </p:stCondLst>
                                        </p:cTn>
                                        <p:tgtEl>
                                          <p:spTgt spid="330"/>
                                        </p:tgtEl>
                                        <p:attrNameLst>
                                          <p:attrName>style.visibility</p:attrName>
                                        </p:attrNameLst>
                                      </p:cBhvr>
                                      <p:to>
                                        <p:strVal val="visible"/>
                                      </p:to>
                                    </p:set>
                                    <p:animEffect transition="in" filter="fade">
                                      <p:cBhvr>
                                        <p:cTn id="229" dur="500"/>
                                        <p:tgtEl>
                                          <p:spTgt spid="330"/>
                                        </p:tgtEl>
                                      </p:cBhvr>
                                    </p:animEffect>
                                  </p:childTnLst>
                                </p:cTn>
                              </p:par>
                              <p:par>
                                <p:cTn id="230" presetID="10" presetClass="entr" presetSubtype="0" fill="hold" nodeType="withEffect">
                                  <p:stCondLst>
                                    <p:cond delay="0"/>
                                  </p:stCondLst>
                                  <p:childTnLst>
                                    <p:set>
                                      <p:cBhvr>
                                        <p:cTn id="231" dur="1" fill="hold">
                                          <p:stCondLst>
                                            <p:cond delay="0"/>
                                          </p:stCondLst>
                                        </p:cTn>
                                        <p:tgtEl>
                                          <p:spTgt spid="331"/>
                                        </p:tgtEl>
                                        <p:attrNameLst>
                                          <p:attrName>style.visibility</p:attrName>
                                        </p:attrNameLst>
                                      </p:cBhvr>
                                      <p:to>
                                        <p:strVal val="visible"/>
                                      </p:to>
                                    </p:set>
                                    <p:animEffect transition="in" filter="fade">
                                      <p:cBhvr>
                                        <p:cTn id="232" dur="500"/>
                                        <p:tgtEl>
                                          <p:spTgt spid="331"/>
                                        </p:tgtEl>
                                      </p:cBhvr>
                                    </p:animEffect>
                                  </p:childTnLst>
                                </p:cTn>
                              </p:par>
                              <p:par>
                                <p:cTn id="233" presetID="10" presetClass="entr" presetSubtype="0" fill="hold" nodeType="withEffect">
                                  <p:stCondLst>
                                    <p:cond delay="0"/>
                                  </p:stCondLst>
                                  <p:childTnLst>
                                    <p:set>
                                      <p:cBhvr>
                                        <p:cTn id="234" dur="1" fill="hold">
                                          <p:stCondLst>
                                            <p:cond delay="0"/>
                                          </p:stCondLst>
                                        </p:cTn>
                                        <p:tgtEl>
                                          <p:spTgt spid="332"/>
                                        </p:tgtEl>
                                        <p:attrNameLst>
                                          <p:attrName>style.visibility</p:attrName>
                                        </p:attrNameLst>
                                      </p:cBhvr>
                                      <p:to>
                                        <p:strVal val="visible"/>
                                      </p:to>
                                    </p:set>
                                    <p:animEffect transition="in" filter="fade">
                                      <p:cBhvr>
                                        <p:cTn id="235" dur="500"/>
                                        <p:tgtEl>
                                          <p:spTgt spid="332"/>
                                        </p:tgtEl>
                                      </p:cBhvr>
                                    </p:animEffect>
                                  </p:childTnLst>
                                </p:cTn>
                              </p:par>
                              <p:par>
                                <p:cTn id="236" presetID="10" presetClass="entr" presetSubtype="0" fill="hold" nodeType="withEffect">
                                  <p:stCondLst>
                                    <p:cond delay="0"/>
                                  </p:stCondLst>
                                  <p:childTnLst>
                                    <p:set>
                                      <p:cBhvr>
                                        <p:cTn id="237" dur="1" fill="hold">
                                          <p:stCondLst>
                                            <p:cond delay="0"/>
                                          </p:stCondLst>
                                        </p:cTn>
                                        <p:tgtEl>
                                          <p:spTgt spid="333"/>
                                        </p:tgtEl>
                                        <p:attrNameLst>
                                          <p:attrName>style.visibility</p:attrName>
                                        </p:attrNameLst>
                                      </p:cBhvr>
                                      <p:to>
                                        <p:strVal val="visible"/>
                                      </p:to>
                                    </p:set>
                                    <p:animEffect transition="in" filter="fade">
                                      <p:cBhvr>
                                        <p:cTn id="238" dur="500"/>
                                        <p:tgtEl>
                                          <p:spTgt spid="333"/>
                                        </p:tgtEl>
                                      </p:cBhvr>
                                    </p:animEffect>
                                  </p:childTnLst>
                                </p:cTn>
                              </p:par>
                              <p:par>
                                <p:cTn id="239" presetID="10" presetClass="entr" presetSubtype="0" fill="hold" nodeType="withEffect">
                                  <p:stCondLst>
                                    <p:cond delay="0"/>
                                  </p:stCondLst>
                                  <p:childTnLst>
                                    <p:set>
                                      <p:cBhvr>
                                        <p:cTn id="240" dur="1" fill="hold">
                                          <p:stCondLst>
                                            <p:cond delay="0"/>
                                          </p:stCondLst>
                                        </p:cTn>
                                        <p:tgtEl>
                                          <p:spTgt spid="334"/>
                                        </p:tgtEl>
                                        <p:attrNameLst>
                                          <p:attrName>style.visibility</p:attrName>
                                        </p:attrNameLst>
                                      </p:cBhvr>
                                      <p:to>
                                        <p:strVal val="visible"/>
                                      </p:to>
                                    </p:set>
                                    <p:animEffect transition="in" filter="fade">
                                      <p:cBhvr>
                                        <p:cTn id="241" dur="500"/>
                                        <p:tgtEl>
                                          <p:spTgt spid="334"/>
                                        </p:tgtEl>
                                      </p:cBhvr>
                                    </p:animEffect>
                                  </p:childTnLst>
                                </p:cTn>
                              </p:par>
                              <p:par>
                                <p:cTn id="242" presetID="10" presetClass="entr" presetSubtype="0" fill="hold" nodeType="withEffect">
                                  <p:stCondLst>
                                    <p:cond delay="0"/>
                                  </p:stCondLst>
                                  <p:childTnLst>
                                    <p:set>
                                      <p:cBhvr>
                                        <p:cTn id="243" dur="1" fill="hold">
                                          <p:stCondLst>
                                            <p:cond delay="0"/>
                                          </p:stCondLst>
                                        </p:cTn>
                                        <p:tgtEl>
                                          <p:spTgt spid="335"/>
                                        </p:tgtEl>
                                        <p:attrNameLst>
                                          <p:attrName>style.visibility</p:attrName>
                                        </p:attrNameLst>
                                      </p:cBhvr>
                                      <p:to>
                                        <p:strVal val="visible"/>
                                      </p:to>
                                    </p:set>
                                    <p:animEffect transition="in" filter="fade">
                                      <p:cBhvr>
                                        <p:cTn id="244" dur="500"/>
                                        <p:tgtEl>
                                          <p:spTgt spid="335"/>
                                        </p:tgtEl>
                                      </p:cBhvr>
                                    </p:animEffect>
                                  </p:childTnLst>
                                </p:cTn>
                              </p:par>
                              <p:par>
                                <p:cTn id="245" presetID="10" presetClass="entr" presetSubtype="0" fill="hold" nodeType="withEffect">
                                  <p:stCondLst>
                                    <p:cond delay="0"/>
                                  </p:stCondLst>
                                  <p:childTnLst>
                                    <p:set>
                                      <p:cBhvr>
                                        <p:cTn id="246" dur="1" fill="hold">
                                          <p:stCondLst>
                                            <p:cond delay="0"/>
                                          </p:stCondLst>
                                        </p:cTn>
                                        <p:tgtEl>
                                          <p:spTgt spid="336"/>
                                        </p:tgtEl>
                                        <p:attrNameLst>
                                          <p:attrName>style.visibility</p:attrName>
                                        </p:attrNameLst>
                                      </p:cBhvr>
                                      <p:to>
                                        <p:strVal val="visible"/>
                                      </p:to>
                                    </p:set>
                                    <p:animEffect transition="in" filter="fade">
                                      <p:cBhvr>
                                        <p:cTn id="247" dur="500"/>
                                        <p:tgtEl>
                                          <p:spTgt spid="336"/>
                                        </p:tgtEl>
                                      </p:cBhvr>
                                    </p:animEffect>
                                  </p:childTnLst>
                                </p:cTn>
                              </p:par>
                              <p:par>
                                <p:cTn id="248" presetID="10" presetClass="entr" presetSubtype="0" fill="hold" nodeType="withEffect">
                                  <p:stCondLst>
                                    <p:cond delay="0"/>
                                  </p:stCondLst>
                                  <p:childTnLst>
                                    <p:set>
                                      <p:cBhvr>
                                        <p:cTn id="249" dur="1" fill="hold">
                                          <p:stCondLst>
                                            <p:cond delay="0"/>
                                          </p:stCondLst>
                                        </p:cTn>
                                        <p:tgtEl>
                                          <p:spTgt spid="337"/>
                                        </p:tgtEl>
                                        <p:attrNameLst>
                                          <p:attrName>style.visibility</p:attrName>
                                        </p:attrNameLst>
                                      </p:cBhvr>
                                      <p:to>
                                        <p:strVal val="visible"/>
                                      </p:to>
                                    </p:set>
                                    <p:animEffect transition="in" filter="fade">
                                      <p:cBhvr>
                                        <p:cTn id="250" dur="500"/>
                                        <p:tgtEl>
                                          <p:spTgt spid="337"/>
                                        </p:tgtEl>
                                      </p:cBhvr>
                                    </p:animEffect>
                                  </p:childTnLst>
                                </p:cTn>
                              </p:par>
                              <p:par>
                                <p:cTn id="251" presetID="10" presetClass="entr" presetSubtype="0" fill="hold" nodeType="withEffect">
                                  <p:stCondLst>
                                    <p:cond delay="0"/>
                                  </p:stCondLst>
                                  <p:childTnLst>
                                    <p:set>
                                      <p:cBhvr>
                                        <p:cTn id="252" dur="1" fill="hold">
                                          <p:stCondLst>
                                            <p:cond delay="0"/>
                                          </p:stCondLst>
                                        </p:cTn>
                                        <p:tgtEl>
                                          <p:spTgt spid="338"/>
                                        </p:tgtEl>
                                        <p:attrNameLst>
                                          <p:attrName>style.visibility</p:attrName>
                                        </p:attrNameLst>
                                      </p:cBhvr>
                                      <p:to>
                                        <p:strVal val="visible"/>
                                      </p:to>
                                    </p:set>
                                    <p:animEffect transition="in" filter="fade">
                                      <p:cBhvr>
                                        <p:cTn id="253" dur="500"/>
                                        <p:tgtEl>
                                          <p:spTgt spid="338"/>
                                        </p:tgtEl>
                                      </p:cBhvr>
                                    </p:animEffect>
                                  </p:childTnLst>
                                </p:cTn>
                              </p:par>
                              <p:par>
                                <p:cTn id="254" presetID="10" presetClass="entr" presetSubtype="0" fill="hold" nodeType="withEffect">
                                  <p:stCondLst>
                                    <p:cond delay="0"/>
                                  </p:stCondLst>
                                  <p:childTnLst>
                                    <p:set>
                                      <p:cBhvr>
                                        <p:cTn id="255" dur="1" fill="hold">
                                          <p:stCondLst>
                                            <p:cond delay="0"/>
                                          </p:stCondLst>
                                        </p:cTn>
                                        <p:tgtEl>
                                          <p:spTgt spid="339"/>
                                        </p:tgtEl>
                                        <p:attrNameLst>
                                          <p:attrName>style.visibility</p:attrName>
                                        </p:attrNameLst>
                                      </p:cBhvr>
                                      <p:to>
                                        <p:strVal val="visible"/>
                                      </p:to>
                                    </p:set>
                                    <p:animEffect transition="in" filter="fade">
                                      <p:cBhvr>
                                        <p:cTn id="256" dur="500"/>
                                        <p:tgtEl>
                                          <p:spTgt spid="339"/>
                                        </p:tgtEl>
                                      </p:cBhvr>
                                    </p:animEffect>
                                  </p:childTnLst>
                                </p:cTn>
                              </p:par>
                              <p:par>
                                <p:cTn id="257" presetID="10" presetClass="entr" presetSubtype="0" fill="hold" nodeType="withEffect">
                                  <p:stCondLst>
                                    <p:cond delay="0"/>
                                  </p:stCondLst>
                                  <p:childTnLst>
                                    <p:set>
                                      <p:cBhvr>
                                        <p:cTn id="258" dur="1" fill="hold">
                                          <p:stCondLst>
                                            <p:cond delay="0"/>
                                          </p:stCondLst>
                                        </p:cTn>
                                        <p:tgtEl>
                                          <p:spTgt spid="340"/>
                                        </p:tgtEl>
                                        <p:attrNameLst>
                                          <p:attrName>style.visibility</p:attrName>
                                        </p:attrNameLst>
                                      </p:cBhvr>
                                      <p:to>
                                        <p:strVal val="visible"/>
                                      </p:to>
                                    </p:set>
                                    <p:animEffect transition="in" filter="fade">
                                      <p:cBhvr>
                                        <p:cTn id="259" dur="5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3" grpId="0" animBg="1"/>
      <p:bldP spid="14"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P spid="53" grpId="0"/>
      <p:bldP spid="54" grpId="0"/>
      <p:bldP spid="55" grpId="0"/>
      <p:bldP spid="56" grpId="0"/>
      <p:bldP spid="57" grpId="0"/>
      <p:bldP spid="282" grpId="0"/>
      <p:bldP spid="283" grpId="0"/>
      <p:bldP spid="284" grpId="0"/>
      <p:bldP spid="285" grpId="0"/>
      <p:bldP spid="286" grpId="0"/>
      <p:bldP spid="287" grpId="0"/>
      <p:bldP spid="288" grpId="0"/>
      <p:bldP spid="290" grpId="0"/>
      <p:bldP spid="291" grpId="0"/>
      <p:bldP spid="292" grpId="0"/>
      <p:bldP spid="293" grpId="0"/>
      <p:bldP spid="294" grpId="0"/>
      <p:bldP spid="295" grpId="0" animBg="1"/>
      <p:bldP spid="296" grpId="0"/>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p:bldP spid="309" grpId="0"/>
      <p:bldP spid="310" grpId="0"/>
      <p:bldP spid="311" grpId="0"/>
      <p:bldP spid="312" grpId="0"/>
      <p:bldP spid="313" grpId="0"/>
      <p:bldP spid="314" grpId="0"/>
      <p:bldP spid="315" grpId="0"/>
      <p:bldP spid="316" grpId="0"/>
      <p:bldP spid="317" grpId="0"/>
      <p:bldP spid="3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4" name="椭圆 3"/>
          <p:cNvSpPr/>
          <p:nvPr/>
        </p:nvSpPr>
        <p:spPr>
          <a:xfrm>
            <a:off x="6770370" y="26371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5" name="文本框 4"/>
          <p:cNvSpPr txBox="1"/>
          <p:nvPr/>
        </p:nvSpPr>
        <p:spPr>
          <a:xfrm>
            <a:off x="6789420" y="2660015"/>
            <a:ext cx="487680" cy="337185"/>
          </a:xfrm>
          <a:prstGeom prst="rect">
            <a:avLst/>
          </a:prstGeom>
          <a:noFill/>
        </p:spPr>
        <p:txBody>
          <a:bodyPr wrap="none" rtlCol="0">
            <a:spAutoFit/>
          </a:bodyPr>
          <a:p>
            <a:r>
              <a:rPr lang="en-US" altLang="zh-CN" sz="1600"/>
              <a:t>v11</a:t>
            </a:r>
            <a:endParaRPr lang="en-US" altLang="zh-CN" sz="1600"/>
          </a:p>
        </p:txBody>
      </p:sp>
      <p:sp>
        <p:nvSpPr>
          <p:cNvPr id="7" name="椭圆 6"/>
          <p:cNvSpPr/>
          <p:nvPr/>
        </p:nvSpPr>
        <p:spPr>
          <a:xfrm>
            <a:off x="6932930" y="35737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8" name="椭圆 7"/>
          <p:cNvSpPr/>
          <p:nvPr/>
        </p:nvSpPr>
        <p:spPr>
          <a:xfrm>
            <a:off x="7076440" y="458152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8085455" y="29972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0" name="椭圆 9"/>
          <p:cNvSpPr/>
          <p:nvPr/>
        </p:nvSpPr>
        <p:spPr>
          <a:xfrm>
            <a:off x="8590280" y="40055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1" name="椭圆 10"/>
          <p:cNvSpPr/>
          <p:nvPr/>
        </p:nvSpPr>
        <p:spPr>
          <a:xfrm>
            <a:off x="8013700" y="53016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2" name="椭圆 11"/>
          <p:cNvSpPr/>
          <p:nvPr/>
        </p:nvSpPr>
        <p:spPr>
          <a:xfrm>
            <a:off x="6212840" y="55175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924550" y="397319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5581650" y="27349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824730" y="37890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4628515" y="50857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5564505" y="48691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1" name="文本框 20"/>
          <p:cNvSpPr txBox="1"/>
          <p:nvPr/>
        </p:nvSpPr>
        <p:spPr>
          <a:xfrm>
            <a:off x="6983730" y="3599180"/>
            <a:ext cx="386080" cy="337185"/>
          </a:xfrm>
          <a:prstGeom prst="rect">
            <a:avLst/>
          </a:prstGeom>
          <a:noFill/>
        </p:spPr>
        <p:txBody>
          <a:bodyPr wrap="none" rtlCol="0">
            <a:spAutoFit/>
          </a:bodyPr>
          <a:p>
            <a:r>
              <a:rPr lang="en-US" altLang="zh-CN" sz="1600"/>
              <a:t>v3</a:t>
            </a:r>
            <a:endParaRPr lang="en-US" altLang="zh-CN" sz="1600"/>
          </a:p>
        </p:txBody>
      </p:sp>
      <p:sp>
        <p:nvSpPr>
          <p:cNvPr id="22" name="文本框 21"/>
          <p:cNvSpPr txBox="1"/>
          <p:nvPr/>
        </p:nvSpPr>
        <p:spPr>
          <a:xfrm>
            <a:off x="5969000" y="4038600"/>
            <a:ext cx="386080" cy="337185"/>
          </a:xfrm>
          <a:prstGeom prst="rect">
            <a:avLst/>
          </a:prstGeom>
          <a:noFill/>
        </p:spPr>
        <p:txBody>
          <a:bodyPr wrap="none" rtlCol="0">
            <a:spAutoFit/>
          </a:bodyPr>
          <a:p>
            <a:r>
              <a:rPr lang="en-US" altLang="zh-CN" sz="1600"/>
              <a:t>v2</a:t>
            </a:r>
            <a:endParaRPr lang="en-US" altLang="zh-CN" sz="1600"/>
          </a:p>
        </p:txBody>
      </p:sp>
      <p:sp>
        <p:nvSpPr>
          <p:cNvPr id="23" name="文本框 22"/>
          <p:cNvSpPr txBox="1"/>
          <p:nvPr/>
        </p:nvSpPr>
        <p:spPr>
          <a:xfrm>
            <a:off x="7127240" y="4653280"/>
            <a:ext cx="386080" cy="337185"/>
          </a:xfrm>
          <a:prstGeom prst="rect">
            <a:avLst/>
          </a:prstGeom>
          <a:noFill/>
        </p:spPr>
        <p:txBody>
          <a:bodyPr wrap="none" rtlCol="0">
            <a:spAutoFit/>
          </a:bodyPr>
          <a:p>
            <a:r>
              <a:rPr lang="en-US" altLang="zh-CN" sz="1600"/>
              <a:t>v1</a:t>
            </a:r>
            <a:endParaRPr lang="en-US" altLang="zh-CN" sz="1600"/>
          </a:p>
        </p:txBody>
      </p:sp>
      <p:sp>
        <p:nvSpPr>
          <p:cNvPr id="24" name="文本框 23"/>
          <p:cNvSpPr txBox="1"/>
          <p:nvPr/>
        </p:nvSpPr>
        <p:spPr>
          <a:xfrm>
            <a:off x="8136255" y="3060700"/>
            <a:ext cx="386080" cy="337185"/>
          </a:xfrm>
          <a:prstGeom prst="rect">
            <a:avLst/>
          </a:prstGeom>
          <a:noFill/>
        </p:spPr>
        <p:txBody>
          <a:bodyPr wrap="none" rtlCol="0">
            <a:spAutoFit/>
          </a:bodyPr>
          <a:p>
            <a:r>
              <a:rPr lang="en-US" altLang="zh-CN" sz="1600"/>
              <a:t>v8</a:t>
            </a:r>
            <a:endParaRPr lang="en-US" altLang="zh-CN" sz="1600"/>
          </a:p>
        </p:txBody>
      </p:sp>
      <p:sp>
        <p:nvSpPr>
          <p:cNvPr id="25" name="文本框 24"/>
          <p:cNvSpPr txBox="1"/>
          <p:nvPr/>
        </p:nvSpPr>
        <p:spPr>
          <a:xfrm>
            <a:off x="8641080" y="4069080"/>
            <a:ext cx="386080" cy="337185"/>
          </a:xfrm>
          <a:prstGeom prst="rect">
            <a:avLst/>
          </a:prstGeom>
          <a:noFill/>
        </p:spPr>
        <p:txBody>
          <a:bodyPr wrap="none" rtlCol="0">
            <a:spAutoFit/>
          </a:bodyPr>
          <a:p>
            <a:r>
              <a:rPr lang="en-US" altLang="zh-CN" sz="1600"/>
              <a:t>v7</a:t>
            </a:r>
            <a:endParaRPr lang="en-US" altLang="zh-CN" sz="1600"/>
          </a:p>
        </p:txBody>
      </p:sp>
      <p:sp>
        <p:nvSpPr>
          <p:cNvPr id="26" name="文本框 25"/>
          <p:cNvSpPr txBox="1"/>
          <p:nvPr/>
        </p:nvSpPr>
        <p:spPr>
          <a:xfrm>
            <a:off x="8064500" y="5373370"/>
            <a:ext cx="386080" cy="337185"/>
          </a:xfrm>
          <a:prstGeom prst="rect">
            <a:avLst/>
          </a:prstGeom>
          <a:noFill/>
        </p:spPr>
        <p:txBody>
          <a:bodyPr wrap="none" rtlCol="0">
            <a:spAutoFit/>
          </a:bodyPr>
          <a:p>
            <a:r>
              <a:rPr lang="en-US" altLang="zh-CN" sz="1600"/>
              <a:t>v6</a:t>
            </a:r>
            <a:endParaRPr lang="en-US" altLang="zh-CN" sz="1600"/>
          </a:p>
        </p:txBody>
      </p:sp>
      <p:sp>
        <p:nvSpPr>
          <p:cNvPr id="27" name="文本框 26"/>
          <p:cNvSpPr txBox="1"/>
          <p:nvPr/>
        </p:nvSpPr>
        <p:spPr>
          <a:xfrm>
            <a:off x="5581650" y="2781300"/>
            <a:ext cx="487680" cy="337185"/>
          </a:xfrm>
          <a:prstGeom prst="rect">
            <a:avLst/>
          </a:prstGeom>
          <a:noFill/>
        </p:spPr>
        <p:txBody>
          <a:bodyPr wrap="none" rtlCol="0">
            <a:spAutoFit/>
          </a:bodyPr>
          <a:p>
            <a:r>
              <a:rPr lang="en-US" altLang="zh-CN" sz="1600"/>
              <a:t>v12</a:t>
            </a:r>
            <a:endParaRPr lang="en-US" altLang="zh-CN" sz="1600"/>
          </a:p>
        </p:txBody>
      </p:sp>
      <p:sp>
        <p:nvSpPr>
          <p:cNvPr id="28" name="文本框 27"/>
          <p:cNvSpPr txBox="1"/>
          <p:nvPr/>
        </p:nvSpPr>
        <p:spPr>
          <a:xfrm>
            <a:off x="4872355" y="3837305"/>
            <a:ext cx="386080" cy="337185"/>
          </a:xfrm>
          <a:prstGeom prst="rect">
            <a:avLst/>
          </a:prstGeom>
          <a:noFill/>
        </p:spPr>
        <p:txBody>
          <a:bodyPr wrap="none" rtlCol="0">
            <a:spAutoFit/>
          </a:bodyPr>
          <a:p>
            <a:r>
              <a:rPr lang="en-US" altLang="zh-CN" sz="1600"/>
              <a:t>v4</a:t>
            </a:r>
            <a:endParaRPr lang="en-US" altLang="zh-CN" sz="1600"/>
          </a:p>
        </p:txBody>
      </p:sp>
      <p:sp>
        <p:nvSpPr>
          <p:cNvPr id="29" name="文本框 28"/>
          <p:cNvSpPr txBox="1"/>
          <p:nvPr/>
        </p:nvSpPr>
        <p:spPr>
          <a:xfrm>
            <a:off x="4628515" y="5196840"/>
            <a:ext cx="487680" cy="337185"/>
          </a:xfrm>
          <a:prstGeom prst="rect">
            <a:avLst/>
          </a:prstGeom>
          <a:noFill/>
        </p:spPr>
        <p:txBody>
          <a:bodyPr wrap="none" rtlCol="0">
            <a:spAutoFit/>
          </a:bodyPr>
          <a:p>
            <a:r>
              <a:rPr lang="en-US" altLang="zh-CN" sz="1600"/>
              <a:t>v10</a:t>
            </a:r>
            <a:endParaRPr lang="en-US" altLang="zh-CN" sz="1600"/>
          </a:p>
        </p:txBody>
      </p:sp>
      <p:sp>
        <p:nvSpPr>
          <p:cNvPr id="30" name="文本框 29"/>
          <p:cNvSpPr txBox="1"/>
          <p:nvPr/>
        </p:nvSpPr>
        <p:spPr>
          <a:xfrm>
            <a:off x="5594985" y="4928870"/>
            <a:ext cx="386080" cy="337185"/>
          </a:xfrm>
          <a:prstGeom prst="rect">
            <a:avLst/>
          </a:prstGeom>
          <a:noFill/>
        </p:spPr>
        <p:txBody>
          <a:bodyPr wrap="none" rtlCol="0">
            <a:spAutoFit/>
          </a:bodyPr>
          <a:p>
            <a:r>
              <a:rPr lang="en-US" altLang="zh-CN" sz="1600"/>
              <a:t>v9</a:t>
            </a:r>
            <a:endParaRPr lang="en-US" altLang="zh-CN" sz="1600"/>
          </a:p>
        </p:txBody>
      </p:sp>
      <p:sp>
        <p:nvSpPr>
          <p:cNvPr id="31" name="文本框 30"/>
          <p:cNvSpPr txBox="1"/>
          <p:nvPr/>
        </p:nvSpPr>
        <p:spPr>
          <a:xfrm>
            <a:off x="6243320" y="5589270"/>
            <a:ext cx="386080" cy="337185"/>
          </a:xfrm>
          <a:prstGeom prst="rect">
            <a:avLst/>
          </a:prstGeom>
          <a:noFill/>
        </p:spPr>
        <p:txBody>
          <a:bodyPr wrap="none" rtlCol="0">
            <a:spAutoFit/>
          </a:bodyPr>
          <a:p>
            <a:r>
              <a:rPr lang="en-US" altLang="zh-CN" sz="1600"/>
              <a:t>v5</a:t>
            </a:r>
            <a:endParaRPr lang="en-US" altLang="zh-CN" sz="1600"/>
          </a:p>
        </p:txBody>
      </p:sp>
      <p:cxnSp>
        <p:nvCxnSpPr>
          <p:cNvPr id="32" name="直接连接符 31"/>
          <p:cNvCxnSpPr>
            <a:stCxn id="4" idx="4"/>
            <a:endCxn id="7" idx="1"/>
          </p:cNvCxnSpPr>
          <p:nvPr/>
        </p:nvCxnSpPr>
        <p:spPr>
          <a:xfrm flipH="1">
            <a:off x="7004050" y="3101975"/>
            <a:ext cx="10160" cy="5397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 name="直接连接符 32"/>
          <p:cNvCxnSpPr>
            <a:stCxn id="9" idx="4"/>
            <a:endCxn id="11" idx="0"/>
          </p:cNvCxnSpPr>
          <p:nvPr/>
        </p:nvCxnSpPr>
        <p:spPr>
          <a:xfrm flipH="1">
            <a:off x="8257540" y="3462020"/>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4" name="直接连接符 33"/>
          <p:cNvCxnSpPr>
            <a:stCxn id="9" idx="4"/>
            <a:endCxn id="10" idx="1"/>
          </p:cNvCxnSpPr>
          <p:nvPr/>
        </p:nvCxnSpPr>
        <p:spPr>
          <a:xfrm>
            <a:off x="8329295" y="3462020"/>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5" name="直接连接符 34"/>
          <p:cNvCxnSpPr>
            <a:stCxn id="7" idx="4"/>
            <a:endCxn id="8" idx="0"/>
          </p:cNvCxnSpPr>
          <p:nvPr/>
        </p:nvCxnSpPr>
        <p:spPr>
          <a:xfrm>
            <a:off x="7176770" y="4038600"/>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0" name="直接连接符 59"/>
          <p:cNvCxnSpPr>
            <a:stCxn id="8" idx="3"/>
            <a:endCxn id="12" idx="7"/>
          </p:cNvCxnSpPr>
          <p:nvPr/>
        </p:nvCxnSpPr>
        <p:spPr>
          <a:xfrm flipH="1">
            <a:off x="6629400" y="4978400"/>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1" name="直接连接符 60"/>
          <p:cNvCxnSpPr>
            <a:stCxn id="8" idx="5"/>
            <a:endCxn id="11" idx="2"/>
          </p:cNvCxnSpPr>
          <p:nvPr/>
        </p:nvCxnSpPr>
        <p:spPr>
          <a:xfrm>
            <a:off x="7493000" y="4978400"/>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8" name="直接连接符 67"/>
          <p:cNvCxnSpPr>
            <a:stCxn id="10" idx="4"/>
            <a:endCxn id="11" idx="0"/>
          </p:cNvCxnSpPr>
          <p:nvPr/>
        </p:nvCxnSpPr>
        <p:spPr>
          <a:xfrm flipH="1">
            <a:off x="8257540" y="4470400"/>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1" name="直接连接符 70"/>
          <p:cNvCxnSpPr>
            <a:stCxn id="9" idx="2"/>
            <a:endCxn id="7" idx="6"/>
          </p:cNvCxnSpPr>
          <p:nvPr/>
        </p:nvCxnSpPr>
        <p:spPr>
          <a:xfrm flipH="1">
            <a:off x="7420610" y="3229610"/>
            <a:ext cx="664845" cy="576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0" name="直接连接符 129"/>
          <p:cNvCxnSpPr>
            <a:stCxn id="9" idx="1"/>
            <a:endCxn id="4" idx="6"/>
          </p:cNvCxnSpPr>
          <p:nvPr/>
        </p:nvCxnSpPr>
        <p:spPr>
          <a:xfrm flipH="1" flipV="1">
            <a:off x="7258050" y="2869565"/>
            <a:ext cx="89852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1" name="直接连接符 130"/>
          <p:cNvCxnSpPr>
            <a:stCxn id="4" idx="2"/>
            <a:endCxn id="18" idx="7"/>
          </p:cNvCxnSpPr>
          <p:nvPr/>
        </p:nvCxnSpPr>
        <p:spPr>
          <a:xfrm flipH="1">
            <a:off x="5241290" y="2869565"/>
            <a:ext cx="1529080" cy="9874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2" name="直接连接符 131"/>
          <p:cNvCxnSpPr>
            <a:stCxn id="17" idx="4"/>
            <a:endCxn id="16" idx="0"/>
          </p:cNvCxnSpPr>
          <p:nvPr/>
        </p:nvCxnSpPr>
        <p:spPr>
          <a:xfrm>
            <a:off x="5825490" y="3199765"/>
            <a:ext cx="342900" cy="7734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3" name="直接连接符 132"/>
          <p:cNvCxnSpPr>
            <a:stCxn id="8" idx="6"/>
            <a:endCxn id="10" idx="2"/>
          </p:cNvCxnSpPr>
          <p:nvPr/>
        </p:nvCxnSpPr>
        <p:spPr>
          <a:xfrm flipV="1">
            <a:off x="7564120" y="4237990"/>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4" name="直接连接符 133"/>
          <p:cNvCxnSpPr>
            <a:stCxn id="16" idx="5"/>
            <a:endCxn id="8" idx="2"/>
          </p:cNvCxnSpPr>
          <p:nvPr/>
        </p:nvCxnSpPr>
        <p:spPr>
          <a:xfrm>
            <a:off x="6341110" y="4370070"/>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5" name="直接连接符 134"/>
          <p:cNvCxnSpPr>
            <a:stCxn id="17" idx="5"/>
            <a:endCxn id="8" idx="1"/>
          </p:cNvCxnSpPr>
          <p:nvPr/>
        </p:nvCxnSpPr>
        <p:spPr>
          <a:xfrm>
            <a:off x="5998210" y="3131820"/>
            <a:ext cx="1149350" cy="15176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6" name="直接连接符 135"/>
          <p:cNvCxnSpPr>
            <a:stCxn id="16" idx="2"/>
            <a:endCxn id="18" idx="6"/>
          </p:cNvCxnSpPr>
          <p:nvPr/>
        </p:nvCxnSpPr>
        <p:spPr>
          <a:xfrm flipH="1" flipV="1">
            <a:off x="5312410" y="4021455"/>
            <a:ext cx="612140" cy="1841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7" name="直接连接符 136"/>
          <p:cNvCxnSpPr>
            <a:stCxn id="18" idx="5"/>
            <a:endCxn id="20" idx="1"/>
          </p:cNvCxnSpPr>
          <p:nvPr/>
        </p:nvCxnSpPr>
        <p:spPr>
          <a:xfrm>
            <a:off x="5241290" y="4185920"/>
            <a:ext cx="394335" cy="7512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8" name="直接连接符 137"/>
          <p:cNvCxnSpPr>
            <a:stCxn id="19" idx="0"/>
            <a:endCxn id="18" idx="3"/>
          </p:cNvCxnSpPr>
          <p:nvPr/>
        </p:nvCxnSpPr>
        <p:spPr>
          <a:xfrm flipV="1">
            <a:off x="4872355" y="4185920"/>
            <a:ext cx="23495" cy="8997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9" name="直接连接符 138"/>
          <p:cNvCxnSpPr>
            <a:stCxn id="12" idx="2"/>
            <a:endCxn id="19" idx="6"/>
          </p:cNvCxnSpPr>
          <p:nvPr/>
        </p:nvCxnSpPr>
        <p:spPr>
          <a:xfrm flipH="1" flipV="1">
            <a:off x="5116195" y="5318125"/>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40" name="直接连接符 139"/>
          <p:cNvCxnSpPr>
            <a:stCxn id="19" idx="7"/>
            <a:endCxn id="16" idx="3"/>
          </p:cNvCxnSpPr>
          <p:nvPr/>
        </p:nvCxnSpPr>
        <p:spPr>
          <a:xfrm flipV="1">
            <a:off x="5045075" y="4370070"/>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41" name="直接连接符 140"/>
          <p:cNvCxnSpPr>
            <a:stCxn id="20" idx="7"/>
            <a:endCxn id="16" idx="4"/>
          </p:cNvCxnSpPr>
          <p:nvPr/>
        </p:nvCxnSpPr>
        <p:spPr>
          <a:xfrm flipV="1">
            <a:off x="5981065" y="4438015"/>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42" name="直接连接符 141"/>
          <p:cNvCxnSpPr>
            <a:stCxn id="20" idx="5"/>
            <a:endCxn id="12" idx="1"/>
          </p:cNvCxnSpPr>
          <p:nvPr/>
        </p:nvCxnSpPr>
        <p:spPr>
          <a:xfrm>
            <a:off x="5981065" y="5266055"/>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43" name="直接连接符 142"/>
          <p:cNvCxnSpPr>
            <a:stCxn id="7" idx="2"/>
            <a:endCxn id="16" idx="6"/>
          </p:cNvCxnSpPr>
          <p:nvPr/>
        </p:nvCxnSpPr>
        <p:spPr>
          <a:xfrm flipH="1">
            <a:off x="6412230" y="3806190"/>
            <a:ext cx="520700" cy="39941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90" name="椭圆 189"/>
          <p:cNvSpPr/>
          <p:nvPr/>
        </p:nvSpPr>
        <p:spPr>
          <a:xfrm>
            <a:off x="2249805" y="27089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2268855" y="2731770"/>
            <a:ext cx="487680" cy="337185"/>
          </a:xfrm>
          <a:prstGeom prst="rect">
            <a:avLst/>
          </a:prstGeom>
          <a:noFill/>
        </p:spPr>
        <p:txBody>
          <a:bodyPr wrap="none" rtlCol="0">
            <a:spAutoFit/>
          </a:bodyPr>
          <a:p>
            <a:r>
              <a:rPr lang="en-US" altLang="zh-CN" sz="1600"/>
              <a:t>v11</a:t>
            </a:r>
            <a:endParaRPr lang="en-US" altLang="zh-CN" sz="1600"/>
          </a:p>
        </p:txBody>
      </p:sp>
      <p:sp>
        <p:nvSpPr>
          <p:cNvPr id="192" name="椭圆 191"/>
          <p:cNvSpPr/>
          <p:nvPr/>
        </p:nvSpPr>
        <p:spPr>
          <a:xfrm>
            <a:off x="2412365" y="36455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2555875" y="46532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4" name="椭圆 193"/>
          <p:cNvSpPr/>
          <p:nvPr/>
        </p:nvSpPr>
        <p:spPr>
          <a:xfrm>
            <a:off x="3564890" y="30689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4069715" y="40773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3493135" y="53733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1692275" y="55892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1403985" y="40449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1061085" y="28067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304165" y="38608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107950" y="51574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1043940" y="49409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2463165" y="3670935"/>
            <a:ext cx="386080" cy="337185"/>
          </a:xfrm>
          <a:prstGeom prst="rect">
            <a:avLst/>
          </a:prstGeom>
          <a:noFill/>
        </p:spPr>
        <p:txBody>
          <a:bodyPr wrap="none" rtlCol="0">
            <a:spAutoFit/>
          </a:bodyPr>
          <a:p>
            <a:r>
              <a:rPr lang="en-US" altLang="zh-CN" sz="1600"/>
              <a:t>v3</a:t>
            </a:r>
            <a:endParaRPr lang="en-US" altLang="zh-CN" sz="1600"/>
          </a:p>
        </p:txBody>
      </p:sp>
      <p:sp>
        <p:nvSpPr>
          <p:cNvPr id="204" name="文本框 203"/>
          <p:cNvSpPr txBox="1"/>
          <p:nvPr/>
        </p:nvSpPr>
        <p:spPr>
          <a:xfrm>
            <a:off x="1448435" y="4110355"/>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2606675" y="4725035"/>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3615690" y="3132455"/>
            <a:ext cx="386080" cy="337185"/>
          </a:xfrm>
          <a:prstGeom prst="rect">
            <a:avLst/>
          </a:prstGeom>
          <a:noFill/>
        </p:spPr>
        <p:txBody>
          <a:bodyPr wrap="none" rtlCol="0">
            <a:spAutoFit/>
          </a:bodyPr>
          <a:p>
            <a:r>
              <a:rPr lang="en-US" altLang="zh-CN" sz="1600"/>
              <a:t>v8</a:t>
            </a:r>
            <a:endParaRPr lang="en-US" altLang="zh-CN" sz="1600"/>
          </a:p>
        </p:txBody>
      </p:sp>
      <p:sp>
        <p:nvSpPr>
          <p:cNvPr id="207" name="文本框 206"/>
          <p:cNvSpPr txBox="1"/>
          <p:nvPr/>
        </p:nvSpPr>
        <p:spPr>
          <a:xfrm>
            <a:off x="4120515" y="4140835"/>
            <a:ext cx="386080" cy="337185"/>
          </a:xfrm>
          <a:prstGeom prst="rect">
            <a:avLst/>
          </a:prstGeom>
          <a:noFill/>
        </p:spPr>
        <p:txBody>
          <a:bodyPr wrap="none" rtlCol="0">
            <a:spAutoFit/>
          </a:bodyPr>
          <a:p>
            <a:r>
              <a:rPr lang="en-US" altLang="zh-CN" sz="1600"/>
              <a:t>v7</a:t>
            </a:r>
            <a:endParaRPr lang="en-US" altLang="zh-CN" sz="1600"/>
          </a:p>
        </p:txBody>
      </p:sp>
      <p:sp>
        <p:nvSpPr>
          <p:cNvPr id="208" name="文本框 207"/>
          <p:cNvSpPr txBox="1"/>
          <p:nvPr/>
        </p:nvSpPr>
        <p:spPr>
          <a:xfrm>
            <a:off x="3543935" y="5445125"/>
            <a:ext cx="386080" cy="337185"/>
          </a:xfrm>
          <a:prstGeom prst="rect">
            <a:avLst/>
          </a:prstGeom>
          <a:noFill/>
        </p:spPr>
        <p:txBody>
          <a:bodyPr wrap="none" rtlCol="0">
            <a:spAutoFit/>
          </a:bodyPr>
          <a:p>
            <a:r>
              <a:rPr lang="en-US" altLang="zh-CN" sz="1600"/>
              <a:t>v6</a:t>
            </a:r>
            <a:endParaRPr lang="en-US" altLang="zh-CN" sz="1600"/>
          </a:p>
        </p:txBody>
      </p:sp>
      <p:sp>
        <p:nvSpPr>
          <p:cNvPr id="209" name="文本框 208"/>
          <p:cNvSpPr txBox="1"/>
          <p:nvPr/>
        </p:nvSpPr>
        <p:spPr>
          <a:xfrm>
            <a:off x="1061085" y="2853055"/>
            <a:ext cx="487680" cy="337185"/>
          </a:xfrm>
          <a:prstGeom prst="rect">
            <a:avLst/>
          </a:prstGeom>
          <a:noFill/>
        </p:spPr>
        <p:txBody>
          <a:bodyPr wrap="none" rtlCol="0">
            <a:spAutoFit/>
          </a:bodyPr>
          <a:p>
            <a:r>
              <a:rPr lang="en-US" altLang="zh-CN" sz="1600"/>
              <a:t>v12</a:t>
            </a:r>
            <a:endParaRPr lang="en-US" altLang="zh-CN" sz="1600"/>
          </a:p>
        </p:txBody>
      </p:sp>
      <p:sp>
        <p:nvSpPr>
          <p:cNvPr id="210" name="文本框 209"/>
          <p:cNvSpPr txBox="1"/>
          <p:nvPr/>
        </p:nvSpPr>
        <p:spPr>
          <a:xfrm>
            <a:off x="351790" y="3909060"/>
            <a:ext cx="386080" cy="337185"/>
          </a:xfrm>
          <a:prstGeom prst="rect">
            <a:avLst/>
          </a:prstGeom>
          <a:noFill/>
        </p:spPr>
        <p:txBody>
          <a:bodyPr wrap="none" rtlCol="0">
            <a:spAutoFit/>
          </a:bodyPr>
          <a:p>
            <a:r>
              <a:rPr lang="en-US" altLang="zh-CN" sz="1600"/>
              <a:t>v4</a:t>
            </a:r>
            <a:endParaRPr lang="en-US" altLang="zh-CN" sz="1600"/>
          </a:p>
        </p:txBody>
      </p:sp>
      <p:sp>
        <p:nvSpPr>
          <p:cNvPr id="211" name="文本框 210"/>
          <p:cNvSpPr txBox="1"/>
          <p:nvPr/>
        </p:nvSpPr>
        <p:spPr>
          <a:xfrm>
            <a:off x="107950" y="5268595"/>
            <a:ext cx="487680" cy="337185"/>
          </a:xfrm>
          <a:prstGeom prst="rect">
            <a:avLst/>
          </a:prstGeom>
          <a:noFill/>
        </p:spPr>
        <p:txBody>
          <a:bodyPr wrap="none" rtlCol="0">
            <a:spAutoFit/>
          </a:bodyPr>
          <a:p>
            <a:r>
              <a:rPr lang="en-US" altLang="zh-CN" sz="1600"/>
              <a:t>v10</a:t>
            </a:r>
            <a:endParaRPr lang="en-US" altLang="zh-CN" sz="1600"/>
          </a:p>
        </p:txBody>
      </p:sp>
      <p:sp>
        <p:nvSpPr>
          <p:cNvPr id="212" name="文本框 211"/>
          <p:cNvSpPr txBox="1"/>
          <p:nvPr/>
        </p:nvSpPr>
        <p:spPr>
          <a:xfrm>
            <a:off x="1074420" y="5000625"/>
            <a:ext cx="386080" cy="337185"/>
          </a:xfrm>
          <a:prstGeom prst="rect">
            <a:avLst/>
          </a:prstGeom>
          <a:noFill/>
        </p:spPr>
        <p:txBody>
          <a:bodyPr wrap="none" rtlCol="0">
            <a:spAutoFit/>
          </a:bodyPr>
          <a:p>
            <a:r>
              <a:rPr lang="en-US" altLang="zh-CN" sz="1600"/>
              <a:t>v9</a:t>
            </a:r>
            <a:endParaRPr lang="en-US" altLang="zh-CN" sz="1600"/>
          </a:p>
        </p:txBody>
      </p:sp>
      <p:sp>
        <p:nvSpPr>
          <p:cNvPr id="213" name="文本框 212"/>
          <p:cNvSpPr txBox="1"/>
          <p:nvPr/>
        </p:nvSpPr>
        <p:spPr>
          <a:xfrm>
            <a:off x="1722755" y="5661025"/>
            <a:ext cx="386080" cy="337185"/>
          </a:xfrm>
          <a:prstGeom prst="rect">
            <a:avLst/>
          </a:prstGeom>
          <a:noFill/>
        </p:spPr>
        <p:txBody>
          <a:bodyPr wrap="none" rtlCol="0">
            <a:spAutoFit/>
          </a:bodyPr>
          <a:p>
            <a:r>
              <a:rPr lang="en-US" altLang="zh-CN" sz="1600"/>
              <a:t>v5</a:t>
            </a:r>
            <a:endParaRPr lang="en-US" altLang="zh-CN" sz="1600"/>
          </a:p>
        </p:txBody>
      </p:sp>
      <p:cxnSp>
        <p:nvCxnSpPr>
          <p:cNvPr id="214" name="直接连接符 213"/>
          <p:cNvCxnSpPr>
            <a:stCxn id="190" idx="4"/>
            <a:endCxn id="192" idx="1"/>
          </p:cNvCxnSpPr>
          <p:nvPr/>
        </p:nvCxnSpPr>
        <p:spPr>
          <a:xfrm flipH="1">
            <a:off x="2483485" y="3173730"/>
            <a:ext cx="10160" cy="5397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3736975" y="353377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3808730" y="353377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a:stCxn id="192" idx="4"/>
            <a:endCxn id="193" idx="0"/>
          </p:cNvCxnSpPr>
          <p:nvPr/>
        </p:nvCxnSpPr>
        <p:spPr>
          <a:xfrm>
            <a:off x="2656205" y="411035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2108835" y="505015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2972435" y="505015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3736975" y="454215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2900045" y="3301365"/>
            <a:ext cx="664845" cy="576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2737485" y="2941320"/>
            <a:ext cx="89852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720725" y="2941320"/>
            <a:ext cx="1529080" cy="9874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1304925" y="3271520"/>
            <a:ext cx="342900" cy="7734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3043555" y="430974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1820545" y="444182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1477645" y="3203575"/>
            <a:ext cx="1149350" cy="15176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791845" y="4093210"/>
            <a:ext cx="612140" cy="1841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720725" y="4257675"/>
            <a:ext cx="394335" cy="7512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351790" y="4257675"/>
            <a:ext cx="23495" cy="8997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595630" y="538988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524510" y="444182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1460500" y="450977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1460500" y="533781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1891665" y="3877945"/>
            <a:ext cx="520700" cy="399415"/>
          </a:xfrm>
          <a:prstGeom prst="line">
            <a:avLst/>
          </a:prstGeom>
          <a:solidFill>
            <a:schemeClr val="accent1"/>
          </a:solidFill>
          <a:ln w="9525" cap="flat" cmpd="sng" algn="ctr">
            <a:solidFill>
              <a:schemeClr val="tx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4"/>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6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6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68"/>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71"/>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30"/>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31"/>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32"/>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33"/>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34"/>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35"/>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36"/>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37"/>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38"/>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3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40"/>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4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4" grpId="0" animBg="1"/>
      <p:bldP spid="5" grpId="0"/>
      <p:bldP spid="7" grpId="0" animBg="1"/>
      <p:bldP spid="8" grpId="0" animBg="1"/>
      <p:bldP spid="9" grpId="0" animBg="1"/>
      <p:bldP spid="10" grpId="0" animBg="1"/>
      <p:bldP spid="11" grpId="0" animBg="1"/>
      <p:bldP spid="12"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p:bldP spid="31" grpId="0"/>
      <p:bldP spid="4" grpId="1" animBg="1"/>
      <p:bldP spid="5" grpId="1"/>
      <p:bldP spid="7" grpId="1" animBg="1"/>
      <p:bldP spid="8" grpId="1" animBg="1"/>
      <p:bldP spid="9" grpId="1" animBg="1"/>
      <p:bldP spid="10" grpId="1" animBg="1"/>
      <p:bldP spid="11" grpId="1" animBg="1"/>
      <p:bldP spid="12" grpId="1" animBg="1"/>
      <p:bldP spid="16" grpId="1" animBg="1"/>
      <p:bldP spid="17" grpId="1" animBg="1"/>
      <p:bldP spid="18" grpId="1" animBg="1"/>
      <p:bldP spid="19" grpId="1" animBg="1"/>
      <p:bldP spid="20" grpId="1" animBg="1"/>
      <p:bldP spid="21" grpId="1"/>
      <p:bldP spid="22" grpId="1"/>
      <p:bldP spid="23" grpId="1"/>
      <p:bldP spid="24" grpId="1"/>
      <p:bldP spid="25" grpId="1"/>
      <p:bldP spid="26" grpId="1"/>
      <p:bldP spid="27" grpId="1"/>
      <p:bldP spid="28" grpId="1"/>
      <p:bldP spid="29" grpId="1"/>
      <p:bldP spid="30" grpId="1"/>
      <p:bldP spid="3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304165" y="1268730"/>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90" name="椭圆 189"/>
          <p:cNvSpPr/>
          <p:nvPr/>
        </p:nvSpPr>
        <p:spPr>
          <a:xfrm>
            <a:off x="2249805" y="27089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2249805" y="2731770"/>
            <a:ext cx="487680" cy="337185"/>
          </a:xfrm>
          <a:prstGeom prst="rect">
            <a:avLst/>
          </a:prstGeom>
          <a:noFill/>
        </p:spPr>
        <p:txBody>
          <a:bodyPr wrap="none" rtlCol="0">
            <a:spAutoFit/>
          </a:bodyPr>
          <a:p>
            <a:r>
              <a:rPr lang="en-US" altLang="zh-CN" sz="1600"/>
              <a:t>v11</a:t>
            </a:r>
            <a:endParaRPr lang="en-US" altLang="zh-CN" sz="1600"/>
          </a:p>
        </p:txBody>
      </p:sp>
      <p:sp>
        <p:nvSpPr>
          <p:cNvPr id="192" name="椭圆 191"/>
          <p:cNvSpPr/>
          <p:nvPr/>
        </p:nvSpPr>
        <p:spPr>
          <a:xfrm>
            <a:off x="2412365" y="36455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2555875" y="46532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4" name="椭圆 193"/>
          <p:cNvSpPr/>
          <p:nvPr/>
        </p:nvSpPr>
        <p:spPr>
          <a:xfrm>
            <a:off x="3564890" y="30689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4069715" y="40773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3493135" y="53733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1692275" y="55892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1403985" y="40449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1061085" y="28067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304165" y="38608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107950" y="51574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1043940" y="49409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2483485" y="3707765"/>
            <a:ext cx="386080" cy="337185"/>
          </a:xfrm>
          <a:prstGeom prst="rect">
            <a:avLst/>
          </a:prstGeom>
          <a:noFill/>
        </p:spPr>
        <p:txBody>
          <a:bodyPr wrap="none" rtlCol="0">
            <a:spAutoFit/>
          </a:bodyPr>
          <a:p>
            <a:r>
              <a:rPr lang="en-US" altLang="zh-CN" sz="1600"/>
              <a:t>v3</a:t>
            </a:r>
            <a:endParaRPr lang="en-US" altLang="zh-CN" sz="1600"/>
          </a:p>
        </p:txBody>
      </p:sp>
      <p:sp>
        <p:nvSpPr>
          <p:cNvPr id="204" name="文本框 203"/>
          <p:cNvSpPr txBox="1"/>
          <p:nvPr/>
        </p:nvSpPr>
        <p:spPr>
          <a:xfrm>
            <a:off x="1434465" y="4111625"/>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2586355" y="4725670"/>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3615690" y="3140710"/>
            <a:ext cx="386080" cy="337185"/>
          </a:xfrm>
          <a:prstGeom prst="rect">
            <a:avLst/>
          </a:prstGeom>
          <a:noFill/>
        </p:spPr>
        <p:txBody>
          <a:bodyPr wrap="none" rtlCol="0">
            <a:spAutoFit/>
          </a:bodyPr>
          <a:p>
            <a:r>
              <a:rPr lang="en-US" altLang="zh-CN" sz="1600"/>
              <a:t>v8</a:t>
            </a:r>
            <a:endParaRPr lang="en-US" altLang="zh-CN" sz="1600"/>
          </a:p>
        </p:txBody>
      </p:sp>
      <p:sp>
        <p:nvSpPr>
          <p:cNvPr id="207" name="文本框 206"/>
          <p:cNvSpPr txBox="1"/>
          <p:nvPr/>
        </p:nvSpPr>
        <p:spPr>
          <a:xfrm>
            <a:off x="4120515" y="4140835"/>
            <a:ext cx="386080" cy="337185"/>
          </a:xfrm>
          <a:prstGeom prst="rect">
            <a:avLst/>
          </a:prstGeom>
          <a:noFill/>
        </p:spPr>
        <p:txBody>
          <a:bodyPr wrap="none" rtlCol="0">
            <a:spAutoFit/>
          </a:bodyPr>
          <a:p>
            <a:r>
              <a:rPr lang="en-US" altLang="zh-CN" sz="1600"/>
              <a:t>v7</a:t>
            </a:r>
            <a:endParaRPr lang="en-US" altLang="zh-CN" sz="1600"/>
          </a:p>
        </p:txBody>
      </p:sp>
      <p:sp>
        <p:nvSpPr>
          <p:cNvPr id="208" name="文本框 207"/>
          <p:cNvSpPr txBox="1"/>
          <p:nvPr/>
        </p:nvSpPr>
        <p:spPr>
          <a:xfrm>
            <a:off x="3543935" y="5445125"/>
            <a:ext cx="386080" cy="337185"/>
          </a:xfrm>
          <a:prstGeom prst="rect">
            <a:avLst/>
          </a:prstGeom>
          <a:noFill/>
        </p:spPr>
        <p:txBody>
          <a:bodyPr wrap="none" rtlCol="0">
            <a:spAutoFit/>
          </a:bodyPr>
          <a:p>
            <a:r>
              <a:rPr lang="en-US" altLang="zh-CN" sz="1600"/>
              <a:t>v6</a:t>
            </a:r>
            <a:endParaRPr lang="en-US" altLang="zh-CN" sz="1600"/>
          </a:p>
        </p:txBody>
      </p:sp>
      <p:sp>
        <p:nvSpPr>
          <p:cNvPr id="209" name="文本框 208"/>
          <p:cNvSpPr txBox="1"/>
          <p:nvPr/>
        </p:nvSpPr>
        <p:spPr>
          <a:xfrm>
            <a:off x="1043940" y="2853055"/>
            <a:ext cx="487680" cy="337185"/>
          </a:xfrm>
          <a:prstGeom prst="rect">
            <a:avLst/>
          </a:prstGeom>
          <a:noFill/>
        </p:spPr>
        <p:txBody>
          <a:bodyPr wrap="none" rtlCol="0">
            <a:spAutoFit/>
          </a:bodyPr>
          <a:p>
            <a:r>
              <a:rPr lang="en-US" altLang="zh-CN" sz="1600"/>
              <a:t>v12</a:t>
            </a:r>
            <a:endParaRPr lang="en-US" altLang="zh-CN" sz="1600"/>
          </a:p>
        </p:txBody>
      </p:sp>
      <p:sp>
        <p:nvSpPr>
          <p:cNvPr id="210" name="文本框 209"/>
          <p:cNvSpPr txBox="1"/>
          <p:nvPr/>
        </p:nvSpPr>
        <p:spPr>
          <a:xfrm>
            <a:off x="334645" y="3928745"/>
            <a:ext cx="386080" cy="337185"/>
          </a:xfrm>
          <a:prstGeom prst="rect">
            <a:avLst/>
          </a:prstGeom>
          <a:noFill/>
        </p:spPr>
        <p:txBody>
          <a:bodyPr wrap="none" rtlCol="0">
            <a:spAutoFit/>
          </a:bodyPr>
          <a:p>
            <a:r>
              <a:rPr lang="en-US" altLang="zh-CN" sz="1600"/>
              <a:t>v4</a:t>
            </a:r>
            <a:endParaRPr lang="en-US" altLang="zh-CN" sz="1600"/>
          </a:p>
        </p:txBody>
      </p:sp>
      <p:sp>
        <p:nvSpPr>
          <p:cNvPr id="211" name="文本框 210"/>
          <p:cNvSpPr txBox="1"/>
          <p:nvPr/>
        </p:nvSpPr>
        <p:spPr>
          <a:xfrm>
            <a:off x="119380" y="5221605"/>
            <a:ext cx="487680" cy="337185"/>
          </a:xfrm>
          <a:prstGeom prst="rect">
            <a:avLst/>
          </a:prstGeom>
          <a:noFill/>
        </p:spPr>
        <p:txBody>
          <a:bodyPr wrap="none" rtlCol="0">
            <a:spAutoFit/>
          </a:bodyPr>
          <a:p>
            <a:r>
              <a:rPr lang="en-US" altLang="zh-CN" sz="1600"/>
              <a:t>v10</a:t>
            </a:r>
            <a:endParaRPr lang="en-US" altLang="zh-CN" sz="1600"/>
          </a:p>
        </p:txBody>
      </p:sp>
      <p:sp>
        <p:nvSpPr>
          <p:cNvPr id="212" name="文本框 211"/>
          <p:cNvSpPr txBox="1"/>
          <p:nvPr/>
        </p:nvSpPr>
        <p:spPr>
          <a:xfrm>
            <a:off x="1074420" y="5000625"/>
            <a:ext cx="386080" cy="337185"/>
          </a:xfrm>
          <a:prstGeom prst="rect">
            <a:avLst/>
          </a:prstGeom>
          <a:noFill/>
        </p:spPr>
        <p:txBody>
          <a:bodyPr wrap="none" rtlCol="0">
            <a:spAutoFit/>
          </a:bodyPr>
          <a:p>
            <a:r>
              <a:rPr lang="en-US" altLang="zh-CN" sz="1600"/>
              <a:t>v9</a:t>
            </a:r>
            <a:endParaRPr lang="en-US" altLang="zh-CN" sz="1600"/>
          </a:p>
        </p:txBody>
      </p:sp>
      <p:sp>
        <p:nvSpPr>
          <p:cNvPr id="213" name="文本框 212"/>
          <p:cNvSpPr txBox="1"/>
          <p:nvPr/>
        </p:nvSpPr>
        <p:spPr>
          <a:xfrm>
            <a:off x="1722755" y="5667375"/>
            <a:ext cx="386080" cy="337185"/>
          </a:xfrm>
          <a:prstGeom prst="rect">
            <a:avLst/>
          </a:prstGeom>
          <a:noFill/>
        </p:spPr>
        <p:txBody>
          <a:bodyPr wrap="none" rtlCol="0">
            <a:spAutoFit/>
          </a:bodyPr>
          <a:p>
            <a:r>
              <a:rPr lang="en-US" altLang="zh-CN" sz="1600"/>
              <a:t>v5</a:t>
            </a:r>
            <a:endParaRPr lang="en-US" altLang="zh-CN" sz="1600"/>
          </a:p>
        </p:txBody>
      </p:sp>
      <p:cxnSp>
        <p:nvCxnSpPr>
          <p:cNvPr id="214" name="直接连接符 213"/>
          <p:cNvCxnSpPr>
            <a:stCxn id="190" idx="4"/>
            <a:endCxn id="192" idx="1"/>
          </p:cNvCxnSpPr>
          <p:nvPr/>
        </p:nvCxnSpPr>
        <p:spPr>
          <a:xfrm flipH="1">
            <a:off x="2483485" y="3173730"/>
            <a:ext cx="10160" cy="5397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3736975" y="353377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3808730" y="353377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p:nvPr/>
        </p:nvCxnSpPr>
        <p:spPr>
          <a:xfrm>
            <a:off x="2657475" y="411035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2108835" y="505015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2972435" y="505015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3736975" y="454215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2900045" y="3301365"/>
            <a:ext cx="664845" cy="576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2737485" y="2941320"/>
            <a:ext cx="89852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720725" y="2941320"/>
            <a:ext cx="1529080" cy="9874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1304925" y="3271520"/>
            <a:ext cx="342900" cy="7734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3043555" y="430974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1820545" y="444182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1477645" y="3203575"/>
            <a:ext cx="1149350" cy="15176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791845" y="4093210"/>
            <a:ext cx="612140" cy="1841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720725" y="4257675"/>
            <a:ext cx="394335" cy="7512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351790" y="4257675"/>
            <a:ext cx="23495" cy="8997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595630" y="538988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524510" y="444182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1460500" y="450977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1460500" y="533781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1891665" y="3877945"/>
            <a:ext cx="520700" cy="399415"/>
          </a:xfrm>
          <a:prstGeom prst="line">
            <a:avLst/>
          </a:prstGeom>
          <a:solidFill>
            <a:schemeClr val="accent1"/>
          </a:solidFill>
          <a:ln w="9525" cap="flat" cmpd="sng" algn="ctr">
            <a:solidFill>
              <a:schemeClr val="tx1"/>
            </a:solidFill>
            <a:prstDash val="solid"/>
            <a:miter lim="800000"/>
            <a:headEnd type="none" w="med" len="med"/>
            <a:tailEnd type="none" w="med" len="med"/>
          </a:ln>
        </p:spPr>
      </p:cxnSp>
      <p:pic>
        <p:nvPicPr>
          <p:cNvPr id="14" name="图片 13"/>
          <p:cNvPicPr>
            <a:picLocks noChangeAspect="1"/>
          </p:cNvPicPr>
          <p:nvPr/>
        </p:nvPicPr>
        <p:blipFill>
          <a:blip r:embed="rId1"/>
          <a:stretch>
            <a:fillRect/>
          </a:stretch>
        </p:blipFill>
        <p:spPr>
          <a:xfrm>
            <a:off x="4596130" y="2853055"/>
            <a:ext cx="4547870" cy="2853690"/>
          </a:xfrm>
          <a:prstGeom prst="rect">
            <a:avLst/>
          </a:prstGeom>
        </p:spPr>
      </p:pic>
      <p:pic>
        <p:nvPicPr>
          <p:cNvPr id="36" name="图片 35"/>
          <p:cNvPicPr>
            <a:picLocks noChangeAspect="1"/>
          </p:cNvPicPr>
          <p:nvPr/>
        </p:nvPicPr>
        <p:blipFill>
          <a:blip r:embed="rId2"/>
          <a:stretch>
            <a:fillRect/>
          </a:stretch>
        </p:blipFill>
        <p:spPr>
          <a:xfrm>
            <a:off x="4615815" y="2893060"/>
            <a:ext cx="4508500" cy="2774315"/>
          </a:xfrm>
          <a:prstGeom prst="rect">
            <a:avLst/>
          </a:prstGeom>
        </p:spPr>
      </p:pic>
      <p:sp>
        <p:nvSpPr>
          <p:cNvPr id="38" name="Content Placeholder 4"/>
          <p:cNvSpPr>
            <a:spLocks noGrp="1"/>
          </p:cNvSpPr>
          <p:nvPr/>
        </p:nvSpPr>
        <p:spPr>
          <a:xfrm>
            <a:off x="3708400" y="1700530"/>
            <a:ext cx="5196840" cy="930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600" b="0" dirty="0">
                <a:solidFill>
                  <a:srgbClr val="FF0000"/>
                </a:solidFill>
              </a:rPr>
              <a:t>若</a:t>
            </a:r>
            <a:r>
              <a:rPr lang="en-US" sz="1600" b="0" i="1" dirty="0">
                <a:solidFill>
                  <a:srgbClr val="FF0000"/>
                </a:solidFill>
              </a:rPr>
              <a:t>Query(vk，u，L(k−1))</a:t>
            </a:r>
            <a:r>
              <a:rPr lang="en-US" sz="1600" b="0" dirty="0">
                <a:solidFill>
                  <a:srgbClr val="FF0000"/>
                </a:solidFill>
              </a:rPr>
              <a:t>≤</a:t>
            </a:r>
            <a:r>
              <a:rPr lang="en-US" sz="1600" b="0" i="1" dirty="0">
                <a:solidFill>
                  <a:srgbClr val="FF0000"/>
                </a:solidFill>
              </a:rPr>
              <a:t>δ</a:t>
            </a:r>
            <a:r>
              <a:rPr lang="en-US" sz="1600" b="0" dirty="0">
                <a:solidFill>
                  <a:srgbClr val="FF0000"/>
                </a:solidFill>
              </a:rPr>
              <a:t>，那么我们修剪</a:t>
            </a:r>
            <a:r>
              <a:rPr lang="zh-CN" altLang="en-US" sz="1600" b="0" dirty="0">
                <a:solidFill>
                  <a:srgbClr val="FF0000"/>
                </a:solidFill>
              </a:rPr>
              <a:t>顶点</a:t>
            </a:r>
            <a:r>
              <a:rPr lang="en-US" sz="1600" b="0" dirty="0">
                <a:solidFill>
                  <a:srgbClr val="FF0000"/>
                </a:solidFill>
              </a:rPr>
              <a:t>u，</a:t>
            </a:r>
            <a:r>
              <a:rPr lang="zh-CN" altLang="en-US" sz="1600" b="0" dirty="0">
                <a:solidFill>
                  <a:srgbClr val="FF0000"/>
                </a:solidFill>
              </a:rPr>
              <a:t>不记录此次标签</a:t>
            </a:r>
            <a:r>
              <a:rPr lang="en-US" sz="1600" b="0" dirty="0">
                <a:solidFill>
                  <a:srgbClr val="FF0000"/>
                </a:solidFill>
              </a:rPr>
              <a:t>，并且我们不从顶点u遍历任何边。否则像</a:t>
            </a:r>
            <a:r>
              <a:rPr lang="zh-CN" altLang="en-US" sz="1600" b="0" dirty="0">
                <a:solidFill>
                  <a:srgbClr val="FF0000"/>
                </a:solidFill>
              </a:rPr>
              <a:t>之前</a:t>
            </a:r>
            <a:r>
              <a:rPr lang="en-US" sz="1600" b="0" dirty="0">
                <a:solidFill>
                  <a:srgbClr val="FF0000"/>
                </a:solidFill>
              </a:rPr>
              <a:t>一样从顶点u开始遍历所有的边。</a:t>
            </a:r>
            <a:endParaRPr lang="en-US" altLang="zh-CN" sz="1600" b="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1000" fill="hold"/>
                                        <p:tgtEl>
                                          <p:spTgt spid="193"/>
                                        </p:tgtEl>
                                        <p:attrNameLst>
                                          <p:attrName>fillcolor</p:attrName>
                                        </p:attrNameLst>
                                      </p:cBhvr>
                                      <p:to>
                                        <a:schemeClr val="accent2"/>
                                      </p:to>
                                    </p:animClr>
                                    <p:set>
                                      <p:cBhvr>
                                        <p:cTn id="12" dur="1000" fill="hold"/>
                                        <p:tgtEl>
                                          <p:spTgt spid="193"/>
                                        </p:tgtEl>
                                        <p:attrNameLst>
                                          <p:attrName>fill.type</p:attrName>
                                        </p:attrNameLst>
                                      </p:cBhvr>
                                      <p:to>
                                        <p:strVal val="solid"/>
                                      </p:to>
                                    </p:set>
                                    <p:set>
                                      <p:cBhvr>
                                        <p:cTn id="13" dur="1000" fill="hold"/>
                                        <p:tgtEl>
                                          <p:spTgt spid="193"/>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500" fill="hold"/>
                                        <p:tgtEl>
                                          <p:spTgt spid="192"/>
                                        </p:tgtEl>
                                        <p:attrNameLst>
                                          <p:attrName>fillcolor</p:attrName>
                                        </p:attrNameLst>
                                      </p:cBhvr>
                                      <p:to>
                                        <a:srgbClr val="66ccff"/>
                                      </p:to>
                                    </p:animClr>
                                    <p:set>
                                      <p:cBhvr>
                                        <p:cTn id="18" dur="500" fill="hold"/>
                                        <p:tgtEl>
                                          <p:spTgt spid="192"/>
                                        </p:tgtEl>
                                        <p:attrNameLst>
                                          <p:attrName>fill.type</p:attrName>
                                        </p:attrNameLst>
                                      </p:cBhvr>
                                      <p:to>
                                        <p:strVal val="solid"/>
                                      </p:to>
                                    </p:set>
                                    <p:set>
                                      <p:cBhvr>
                                        <p:cTn id="19" dur="500" fill="hold"/>
                                        <p:tgtEl>
                                          <p:spTgt spid="192"/>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195"/>
                                        </p:tgtEl>
                                        <p:attrNameLst>
                                          <p:attrName>fillcolor</p:attrName>
                                        </p:attrNameLst>
                                      </p:cBhvr>
                                      <p:to>
                                        <a:srgbClr val="66ccff"/>
                                      </p:to>
                                    </p:animClr>
                                    <p:set>
                                      <p:cBhvr>
                                        <p:cTn id="22" dur="500" fill="hold"/>
                                        <p:tgtEl>
                                          <p:spTgt spid="195"/>
                                        </p:tgtEl>
                                        <p:attrNameLst>
                                          <p:attrName>fill.type</p:attrName>
                                        </p:attrNameLst>
                                      </p:cBhvr>
                                      <p:to>
                                        <p:strVal val="solid"/>
                                      </p:to>
                                    </p:set>
                                    <p:set>
                                      <p:cBhvr>
                                        <p:cTn id="23" dur="500" fill="hold"/>
                                        <p:tgtEl>
                                          <p:spTgt spid="195"/>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500" fill="hold"/>
                                        <p:tgtEl>
                                          <p:spTgt spid="196"/>
                                        </p:tgtEl>
                                        <p:attrNameLst>
                                          <p:attrName>fillcolor</p:attrName>
                                        </p:attrNameLst>
                                      </p:cBhvr>
                                      <p:to>
                                        <a:srgbClr val="66ccff"/>
                                      </p:to>
                                    </p:animClr>
                                    <p:set>
                                      <p:cBhvr>
                                        <p:cTn id="26" dur="500" fill="hold"/>
                                        <p:tgtEl>
                                          <p:spTgt spid="196"/>
                                        </p:tgtEl>
                                        <p:attrNameLst>
                                          <p:attrName>fill.type</p:attrName>
                                        </p:attrNameLst>
                                      </p:cBhvr>
                                      <p:to>
                                        <p:strVal val="solid"/>
                                      </p:to>
                                    </p:set>
                                    <p:set>
                                      <p:cBhvr>
                                        <p:cTn id="27" dur="500" fill="hold"/>
                                        <p:tgtEl>
                                          <p:spTgt spid="196"/>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500" fill="hold"/>
                                        <p:tgtEl>
                                          <p:spTgt spid="197"/>
                                        </p:tgtEl>
                                        <p:attrNameLst>
                                          <p:attrName>fillcolor</p:attrName>
                                        </p:attrNameLst>
                                      </p:cBhvr>
                                      <p:to>
                                        <a:srgbClr val="66ccff"/>
                                      </p:to>
                                    </p:animClr>
                                    <p:set>
                                      <p:cBhvr>
                                        <p:cTn id="30" dur="500" fill="hold"/>
                                        <p:tgtEl>
                                          <p:spTgt spid="197"/>
                                        </p:tgtEl>
                                        <p:attrNameLst>
                                          <p:attrName>fill.type</p:attrName>
                                        </p:attrNameLst>
                                      </p:cBhvr>
                                      <p:to>
                                        <p:strVal val="solid"/>
                                      </p:to>
                                    </p:set>
                                    <p:set>
                                      <p:cBhvr>
                                        <p:cTn id="31" dur="500" fill="hold"/>
                                        <p:tgtEl>
                                          <p:spTgt spid="197"/>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500" fill="hold"/>
                                        <p:tgtEl>
                                          <p:spTgt spid="198"/>
                                        </p:tgtEl>
                                        <p:attrNameLst>
                                          <p:attrName>fillcolor</p:attrName>
                                        </p:attrNameLst>
                                      </p:cBhvr>
                                      <p:to>
                                        <a:srgbClr val="66ccff"/>
                                      </p:to>
                                    </p:animClr>
                                    <p:set>
                                      <p:cBhvr>
                                        <p:cTn id="34" dur="500" fill="hold"/>
                                        <p:tgtEl>
                                          <p:spTgt spid="198"/>
                                        </p:tgtEl>
                                        <p:attrNameLst>
                                          <p:attrName>fill.type</p:attrName>
                                        </p:attrNameLst>
                                      </p:cBhvr>
                                      <p:to>
                                        <p:strVal val="solid"/>
                                      </p:to>
                                    </p:set>
                                    <p:set>
                                      <p:cBhvr>
                                        <p:cTn id="35" dur="500" fill="hold"/>
                                        <p:tgtEl>
                                          <p:spTgt spid="198"/>
                                        </p:tgtEl>
                                        <p:attrNameLst>
                                          <p:attrName>fill.on</p:attrName>
                                        </p:attrNameLst>
                                      </p:cBhvr>
                                      <p:to>
                                        <p:strVal val="true"/>
                                      </p:to>
                                    </p:set>
                                  </p:childTnLst>
                                </p:cTn>
                              </p:par>
                              <p:par>
                                <p:cTn id="36" presetID="1" presetClass="emph" presetSubtype="2" fill="hold" nodeType="withEffect">
                                  <p:stCondLst>
                                    <p:cond delay="0"/>
                                  </p:stCondLst>
                                  <p:childTnLst>
                                    <p:animClr clrSpc="rgb" dir="cw">
                                      <p:cBhvr>
                                        <p:cTn id="37" dur="1000" fill="hold"/>
                                        <p:tgtEl>
                                          <p:spTgt spid="199"/>
                                        </p:tgtEl>
                                        <p:attrNameLst>
                                          <p:attrName>fillcolor</p:attrName>
                                        </p:attrNameLst>
                                      </p:cBhvr>
                                      <p:to>
                                        <a:srgbClr val="66ccff"/>
                                      </p:to>
                                    </p:animClr>
                                    <p:set>
                                      <p:cBhvr>
                                        <p:cTn id="38" dur="1000" fill="hold"/>
                                        <p:tgtEl>
                                          <p:spTgt spid="199"/>
                                        </p:tgtEl>
                                        <p:attrNameLst>
                                          <p:attrName>fill.type</p:attrName>
                                        </p:attrNameLst>
                                      </p:cBhvr>
                                      <p:to>
                                        <p:strVal val="solid"/>
                                      </p:to>
                                    </p:set>
                                    <p:set>
                                      <p:cBhvr>
                                        <p:cTn id="39" dur="1000" fill="hold"/>
                                        <p:tgtEl>
                                          <p:spTgt spid="199"/>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500"/>
                                  </p:stCondLst>
                                  <p:childTnLst>
                                    <p:animClr clrSpc="rgb" dir="cw">
                                      <p:cBhvr>
                                        <p:cTn id="43" dur="500" fill="hold"/>
                                        <p:tgtEl>
                                          <p:spTgt spid="194"/>
                                        </p:tgtEl>
                                        <p:attrNameLst>
                                          <p:attrName>fillcolor</p:attrName>
                                        </p:attrNameLst>
                                      </p:cBhvr>
                                      <p:to>
                                        <a:srgbClr val="66ccff"/>
                                      </p:to>
                                    </p:animClr>
                                    <p:set>
                                      <p:cBhvr>
                                        <p:cTn id="44" dur="500" fill="hold"/>
                                        <p:tgtEl>
                                          <p:spTgt spid="194"/>
                                        </p:tgtEl>
                                        <p:attrNameLst>
                                          <p:attrName>fill.type</p:attrName>
                                        </p:attrNameLst>
                                      </p:cBhvr>
                                      <p:to>
                                        <p:strVal val="solid"/>
                                      </p:to>
                                    </p:set>
                                    <p:set>
                                      <p:cBhvr>
                                        <p:cTn id="45" dur="500" fill="hold"/>
                                        <p:tgtEl>
                                          <p:spTgt spid="194"/>
                                        </p:tgtEl>
                                        <p:attrNameLst>
                                          <p:attrName>fill.on</p:attrName>
                                        </p:attrNameLst>
                                      </p:cBhvr>
                                      <p:to>
                                        <p:strVal val="true"/>
                                      </p:to>
                                    </p:set>
                                  </p:childTnLst>
                                </p:cTn>
                              </p:par>
                              <p:par>
                                <p:cTn id="46" presetID="1" presetClass="emph" presetSubtype="2" fill="hold" nodeType="withEffect">
                                  <p:stCondLst>
                                    <p:cond delay="500"/>
                                  </p:stCondLst>
                                  <p:childTnLst>
                                    <p:animClr clrSpc="rgb" dir="cw">
                                      <p:cBhvr>
                                        <p:cTn id="47" dur="500" fill="hold"/>
                                        <p:tgtEl>
                                          <p:spTgt spid="190"/>
                                        </p:tgtEl>
                                        <p:attrNameLst>
                                          <p:attrName>fillcolor</p:attrName>
                                        </p:attrNameLst>
                                      </p:cBhvr>
                                      <p:to>
                                        <a:srgbClr val="66ccff"/>
                                      </p:to>
                                    </p:animClr>
                                    <p:set>
                                      <p:cBhvr>
                                        <p:cTn id="48" dur="500" fill="hold"/>
                                        <p:tgtEl>
                                          <p:spTgt spid="190"/>
                                        </p:tgtEl>
                                        <p:attrNameLst>
                                          <p:attrName>fill.type</p:attrName>
                                        </p:attrNameLst>
                                      </p:cBhvr>
                                      <p:to>
                                        <p:strVal val="solid"/>
                                      </p:to>
                                    </p:set>
                                    <p:set>
                                      <p:cBhvr>
                                        <p:cTn id="49" dur="500" fill="hold"/>
                                        <p:tgtEl>
                                          <p:spTgt spid="190"/>
                                        </p:tgtEl>
                                        <p:attrNameLst>
                                          <p:attrName>fill.on</p:attrName>
                                        </p:attrNameLst>
                                      </p:cBhvr>
                                      <p:to>
                                        <p:strVal val="true"/>
                                      </p:to>
                                    </p:set>
                                  </p:childTnLst>
                                </p:cTn>
                              </p:par>
                              <p:par>
                                <p:cTn id="50" presetID="1" presetClass="emph" presetSubtype="2" fill="hold" nodeType="withEffect">
                                  <p:stCondLst>
                                    <p:cond delay="500"/>
                                  </p:stCondLst>
                                  <p:childTnLst>
                                    <p:animClr clrSpc="rgb" dir="cw">
                                      <p:cBhvr>
                                        <p:cTn id="51" dur="500" fill="hold"/>
                                        <p:tgtEl>
                                          <p:spTgt spid="200"/>
                                        </p:tgtEl>
                                        <p:attrNameLst>
                                          <p:attrName>fillcolor</p:attrName>
                                        </p:attrNameLst>
                                      </p:cBhvr>
                                      <p:to>
                                        <a:srgbClr val="66ccff"/>
                                      </p:to>
                                    </p:animClr>
                                    <p:set>
                                      <p:cBhvr>
                                        <p:cTn id="52" dur="500" fill="hold"/>
                                        <p:tgtEl>
                                          <p:spTgt spid="200"/>
                                        </p:tgtEl>
                                        <p:attrNameLst>
                                          <p:attrName>fill.type</p:attrName>
                                        </p:attrNameLst>
                                      </p:cBhvr>
                                      <p:to>
                                        <p:strVal val="solid"/>
                                      </p:to>
                                    </p:set>
                                    <p:set>
                                      <p:cBhvr>
                                        <p:cTn id="53" dur="500" fill="hold"/>
                                        <p:tgtEl>
                                          <p:spTgt spid="200"/>
                                        </p:tgtEl>
                                        <p:attrNameLst>
                                          <p:attrName>fill.on</p:attrName>
                                        </p:attrNameLst>
                                      </p:cBhvr>
                                      <p:to>
                                        <p:strVal val="true"/>
                                      </p:to>
                                    </p:set>
                                  </p:childTnLst>
                                </p:cTn>
                              </p:par>
                              <p:par>
                                <p:cTn id="54" presetID="1" presetClass="emph" presetSubtype="2" fill="hold" nodeType="withEffect">
                                  <p:stCondLst>
                                    <p:cond delay="500"/>
                                  </p:stCondLst>
                                  <p:childTnLst>
                                    <p:animClr clrSpc="rgb" dir="cw">
                                      <p:cBhvr>
                                        <p:cTn id="55" dur="500" fill="hold"/>
                                        <p:tgtEl>
                                          <p:spTgt spid="201"/>
                                        </p:tgtEl>
                                        <p:attrNameLst>
                                          <p:attrName>fillcolor</p:attrName>
                                        </p:attrNameLst>
                                      </p:cBhvr>
                                      <p:to>
                                        <a:srgbClr val="66ccff"/>
                                      </p:to>
                                    </p:animClr>
                                    <p:set>
                                      <p:cBhvr>
                                        <p:cTn id="56" dur="500" fill="hold"/>
                                        <p:tgtEl>
                                          <p:spTgt spid="201"/>
                                        </p:tgtEl>
                                        <p:attrNameLst>
                                          <p:attrName>fill.type</p:attrName>
                                        </p:attrNameLst>
                                      </p:cBhvr>
                                      <p:to>
                                        <p:strVal val="solid"/>
                                      </p:to>
                                    </p:set>
                                    <p:set>
                                      <p:cBhvr>
                                        <p:cTn id="57" dur="500" fill="hold"/>
                                        <p:tgtEl>
                                          <p:spTgt spid="201"/>
                                        </p:tgtEl>
                                        <p:attrNameLst>
                                          <p:attrName>fill.on</p:attrName>
                                        </p:attrNameLst>
                                      </p:cBhvr>
                                      <p:to>
                                        <p:strVal val="true"/>
                                      </p:to>
                                    </p:set>
                                  </p:childTnLst>
                                </p:cTn>
                              </p:par>
                              <p:par>
                                <p:cTn id="58" presetID="1" presetClass="emph" presetSubtype="2" fill="hold" nodeType="withEffect">
                                  <p:stCondLst>
                                    <p:cond delay="500"/>
                                  </p:stCondLst>
                                  <p:childTnLst>
                                    <p:animClr clrSpc="rgb" dir="cw">
                                      <p:cBhvr>
                                        <p:cTn id="59" dur="500" fill="hold"/>
                                        <p:tgtEl>
                                          <p:spTgt spid="202"/>
                                        </p:tgtEl>
                                        <p:attrNameLst>
                                          <p:attrName>fillcolor</p:attrName>
                                        </p:attrNameLst>
                                      </p:cBhvr>
                                      <p:to>
                                        <a:srgbClr val="66ccff"/>
                                      </p:to>
                                    </p:animClr>
                                    <p:set>
                                      <p:cBhvr>
                                        <p:cTn id="60" dur="500" fill="hold"/>
                                        <p:tgtEl>
                                          <p:spTgt spid="202"/>
                                        </p:tgtEl>
                                        <p:attrNameLst>
                                          <p:attrName>fill.type</p:attrName>
                                        </p:attrNameLst>
                                      </p:cBhvr>
                                      <p:to>
                                        <p:strVal val="solid"/>
                                      </p:to>
                                    </p:set>
                                    <p:set>
                                      <p:cBhvr>
                                        <p:cTn id="61" dur="500" fill="hold"/>
                                        <p:tgtEl>
                                          <p:spTgt spid="202"/>
                                        </p:tgtEl>
                                        <p:attrNameLst>
                                          <p:attrName>fill.on</p:attrName>
                                        </p:attrNameLst>
                                      </p:cBhvr>
                                      <p:to>
                                        <p:strVal val="true"/>
                                      </p:to>
                                    </p:set>
                                  </p:childTnLst>
                                </p:cTn>
                              </p:par>
                            </p:childTnLst>
                          </p:cTn>
                        </p:par>
                        <p:par>
                          <p:cTn id="62" fill="hold">
                            <p:stCondLst>
                              <p:cond delay="1000"/>
                            </p:stCondLst>
                            <p:childTnLst>
                              <p:par>
                                <p:cTn id="63" presetID="10" presetClass="entr" presetSubtype="0" fill="hold" nodeType="afterEffect">
                                  <p:stCondLst>
                                    <p:cond delay="0"/>
                                  </p:stCondLst>
                                  <p:childTnLst>
                                    <p:set>
                                      <p:cBhvr>
                                        <p:cTn id="64" dur="1000"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90" name="椭圆 189"/>
          <p:cNvSpPr/>
          <p:nvPr/>
        </p:nvSpPr>
        <p:spPr>
          <a:xfrm>
            <a:off x="2244725" y="27089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2244725" y="2731770"/>
            <a:ext cx="487680" cy="337185"/>
          </a:xfrm>
          <a:prstGeom prst="rect">
            <a:avLst/>
          </a:prstGeom>
          <a:noFill/>
        </p:spPr>
        <p:txBody>
          <a:bodyPr wrap="none" rtlCol="0">
            <a:spAutoFit/>
          </a:bodyPr>
          <a:p>
            <a:r>
              <a:rPr lang="en-US" altLang="zh-CN" sz="1600"/>
              <a:t>v11</a:t>
            </a:r>
            <a:endParaRPr lang="en-US" altLang="zh-CN" sz="1600"/>
          </a:p>
        </p:txBody>
      </p:sp>
      <p:sp>
        <p:nvSpPr>
          <p:cNvPr id="192" name="椭圆 191"/>
          <p:cNvSpPr/>
          <p:nvPr/>
        </p:nvSpPr>
        <p:spPr>
          <a:xfrm>
            <a:off x="2412365" y="363029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2555875" y="4653280"/>
            <a:ext cx="487680" cy="464820"/>
          </a:xfrm>
          <a:prstGeom prst="ellipse">
            <a:avLst/>
          </a:prstGeom>
          <a:solidFill>
            <a:schemeClr val="bg2">
              <a:lumMod val="25000"/>
              <a:lumOff val="75000"/>
            </a:schemeClr>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highlight>
                <a:srgbClr val="C0C0C0"/>
              </a:highlight>
              <a:latin typeface="Tahoma" panose="020B0604030504040204" pitchFamily="34" charset="0"/>
              <a:ea typeface="宋体" pitchFamily="2" charset="-122"/>
            </a:endParaRPr>
          </a:p>
        </p:txBody>
      </p:sp>
      <p:sp>
        <p:nvSpPr>
          <p:cNvPr id="194" name="椭圆 193"/>
          <p:cNvSpPr/>
          <p:nvPr/>
        </p:nvSpPr>
        <p:spPr>
          <a:xfrm>
            <a:off x="3564890" y="30689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4069715" y="40773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3493135" y="53733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1692275" y="55892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1403985" y="40449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1061085" y="27914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304165" y="38455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107950" y="51574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1043940" y="49409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2463165" y="3670935"/>
            <a:ext cx="386080" cy="337185"/>
          </a:xfrm>
          <a:prstGeom prst="rect">
            <a:avLst/>
          </a:prstGeom>
          <a:noFill/>
        </p:spPr>
        <p:txBody>
          <a:bodyPr wrap="none" rtlCol="0">
            <a:spAutoFit/>
          </a:bodyPr>
          <a:p>
            <a:r>
              <a:rPr lang="en-US" altLang="zh-CN" sz="1600"/>
              <a:t>v3</a:t>
            </a:r>
            <a:endParaRPr lang="en-US" altLang="zh-CN" sz="1600"/>
          </a:p>
        </p:txBody>
      </p:sp>
      <p:sp>
        <p:nvSpPr>
          <p:cNvPr id="204" name="文本框 203"/>
          <p:cNvSpPr txBox="1"/>
          <p:nvPr/>
        </p:nvSpPr>
        <p:spPr>
          <a:xfrm>
            <a:off x="1460500" y="4077970"/>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2606675" y="4712970"/>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3615690" y="3132455"/>
            <a:ext cx="386080" cy="337185"/>
          </a:xfrm>
          <a:prstGeom prst="rect">
            <a:avLst/>
          </a:prstGeom>
          <a:noFill/>
        </p:spPr>
        <p:txBody>
          <a:bodyPr wrap="none" rtlCol="0">
            <a:spAutoFit/>
          </a:bodyPr>
          <a:p>
            <a:r>
              <a:rPr lang="en-US" altLang="zh-CN" sz="1600"/>
              <a:t>v8</a:t>
            </a:r>
            <a:endParaRPr lang="en-US" altLang="zh-CN" sz="1600"/>
          </a:p>
        </p:txBody>
      </p:sp>
      <p:sp>
        <p:nvSpPr>
          <p:cNvPr id="207" name="文本框 206"/>
          <p:cNvSpPr txBox="1"/>
          <p:nvPr/>
        </p:nvSpPr>
        <p:spPr>
          <a:xfrm>
            <a:off x="4120515" y="4116070"/>
            <a:ext cx="386080" cy="337185"/>
          </a:xfrm>
          <a:prstGeom prst="rect">
            <a:avLst/>
          </a:prstGeom>
          <a:noFill/>
        </p:spPr>
        <p:txBody>
          <a:bodyPr wrap="none" rtlCol="0">
            <a:spAutoFit/>
          </a:bodyPr>
          <a:p>
            <a:r>
              <a:rPr lang="en-US" altLang="zh-CN" sz="1600"/>
              <a:t>v7</a:t>
            </a:r>
            <a:endParaRPr lang="en-US" altLang="zh-CN" sz="1600"/>
          </a:p>
        </p:txBody>
      </p:sp>
      <p:sp>
        <p:nvSpPr>
          <p:cNvPr id="208" name="文本框 207"/>
          <p:cNvSpPr txBox="1"/>
          <p:nvPr/>
        </p:nvSpPr>
        <p:spPr>
          <a:xfrm>
            <a:off x="3543935" y="5445125"/>
            <a:ext cx="386080" cy="337185"/>
          </a:xfrm>
          <a:prstGeom prst="rect">
            <a:avLst/>
          </a:prstGeom>
          <a:noFill/>
        </p:spPr>
        <p:txBody>
          <a:bodyPr wrap="none" rtlCol="0">
            <a:spAutoFit/>
          </a:bodyPr>
          <a:p>
            <a:r>
              <a:rPr lang="en-US" altLang="zh-CN" sz="1600"/>
              <a:t>v6</a:t>
            </a:r>
            <a:endParaRPr lang="en-US" altLang="zh-CN" sz="1600"/>
          </a:p>
        </p:txBody>
      </p:sp>
      <p:sp>
        <p:nvSpPr>
          <p:cNvPr id="209" name="文本框 208"/>
          <p:cNvSpPr txBox="1"/>
          <p:nvPr/>
        </p:nvSpPr>
        <p:spPr>
          <a:xfrm>
            <a:off x="1043940" y="2836545"/>
            <a:ext cx="487680" cy="337185"/>
          </a:xfrm>
          <a:prstGeom prst="rect">
            <a:avLst/>
          </a:prstGeom>
          <a:noFill/>
        </p:spPr>
        <p:txBody>
          <a:bodyPr wrap="none" rtlCol="0">
            <a:spAutoFit/>
          </a:bodyPr>
          <a:p>
            <a:r>
              <a:rPr lang="en-US" altLang="zh-CN" sz="1600"/>
              <a:t>v12</a:t>
            </a:r>
            <a:endParaRPr lang="en-US" altLang="zh-CN" sz="1600"/>
          </a:p>
        </p:txBody>
      </p:sp>
      <p:sp>
        <p:nvSpPr>
          <p:cNvPr id="210" name="文本框 209"/>
          <p:cNvSpPr txBox="1"/>
          <p:nvPr/>
        </p:nvSpPr>
        <p:spPr>
          <a:xfrm>
            <a:off x="334645" y="3905250"/>
            <a:ext cx="386080" cy="337185"/>
          </a:xfrm>
          <a:prstGeom prst="rect">
            <a:avLst/>
          </a:prstGeom>
          <a:noFill/>
        </p:spPr>
        <p:txBody>
          <a:bodyPr wrap="none" rtlCol="0">
            <a:spAutoFit/>
          </a:bodyPr>
          <a:p>
            <a:r>
              <a:rPr lang="en-US" altLang="zh-CN" sz="1600"/>
              <a:t>v4</a:t>
            </a:r>
            <a:endParaRPr lang="en-US" altLang="zh-CN" sz="1600"/>
          </a:p>
        </p:txBody>
      </p:sp>
      <p:sp>
        <p:nvSpPr>
          <p:cNvPr id="211" name="文本框 210"/>
          <p:cNvSpPr txBox="1"/>
          <p:nvPr/>
        </p:nvSpPr>
        <p:spPr>
          <a:xfrm>
            <a:off x="107315" y="5220970"/>
            <a:ext cx="487680" cy="337185"/>
          </a:xfrm>
          <a:prstGeom prst="rect">
            <a:avLst/>
          </a:prstGeom>
          <a:noFill/>
        </p:spPr>
        <p:txBody>
          <a:bodyPr wrap="none" rtlCol="0">
            <a:spAutoFit/>
          </a:bodyPr>
          <a:p>
            <a:r>
              <a:rPr lang="en-US" altLang="zh-CN" sz="1600"/>
              <a:t>v10</a:t>
            </a:r>
            <a:endParaRPr lang="en-US" altLang="zh-CN" sz="1600"/>
          </a:p>
        </p:txBody>
      </p:sp>
      <p:sp>
        <p:nvSpPr>
          <p:cNvPr id="212" name="文本框 211"/>
          <p:cNvSpPr txBox="1"/>
          <p:nvPr/>
        </p:nvSpPr>
        <p:spPr>
          <a:xfrm>
            <a:off x="1074420" y="5000625"/>
            <a:ext cx="386080" cy="337185"/>
          </a:xfrm>
          <a:prstGeom prst="rect">
            <a:avLst/>
          </a:prstGeom>
          <a:noFill/>
        </p:spPr>
        <p:txBody>
          <a:bodyPr wrap="none" rtlCol="0">
            <a:spAutoFit/>
          </a:bodyPr>
          <a:p>
            <a:r>
              <a:rPr lang="en-US" altLang="zh-CN" sz="1600"/>
              <a:t>v9</a:t>
            </a:r>
            <a:endParaRPr lang="en-US" altLang="zh-CN" sz="1600"/>
          </a:p>
        </p:txBody>
      </p:sp>
      <p:sp>
        <p:nvSpPr>
          <p:cNvPr id="213" name="文本框 212"/>
          <p:cNvSpPr txBox="1"/>
          <p:nvPr/>
        </p:nvSpPr>
        <p:spPr>
          <a:xfrm>
            <a:off x="1763395" y="5667375"/>
            <a:ext cx="386080" cy="337185"/>
          </a:xfrm>
          <a:prstGeom prst="rect">
            <a:avLst/>
          </a:prstGeom>
          <a:noFill/>
        </p:spPr>
        <p:txBody>
          <a:bodyPr wrap="none" rtlCol="0">
            <a:spAutoFit/>
          </a:bodyPr>
          <a:p>
            <a:r>
              <a:rPr lang="en-US" altLang="zh-CN" sz="1600"/>
              <a:t>v5</a:t>
            </a:r>
            <a:endParaRPr lang="en-US" altLang="zh-CN" sz="1600"/>
          </a:p>
        </p:txBody>
      </p:sp>
      <p:cxnSp>
        <p:nvCxnSpPr>
          <p:cNvPr id="214" name="直接连接符 213"/>
          <p:cNvCxnSpPr>
            <a:stCxn id="190" idx="4"/>
            <a:endCxn id="192" idx="1"/>
          </p:cNvCxnSpPr>
          <p:nvPr/>
        </p:nvCxnSpPr>
        <p:spPr>
          <a:xfrm flipH="1">
            <a:off x="2483485" y="3173730"/>
            <a:ext cx="5080" cy="5245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3736975" y="353377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3808730" y="353377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p:nvPr/>
        </p:nvCxnSpPr>
        <p:spPr>
          <a:xfrm>
            <a:off x="2657475" y="411035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2108835" y="505015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2972435" y="505015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3736975" y="454215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2900045" y="3301365"/>
            <a:ext cx="664845" cy="5613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2732405" y="2941320"/>
            <a:ext cx="90360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720725" y="2941320"/>
            <a:ext cx="1524000" cy="9721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1304925" y="3256280"/>
            <a:ext cx="342900" cy="7886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3043555" y="430974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1820545" y="444182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1477645" y="3188335"/>
            <a:ext cx="1149350" cy="15328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791845" y="4077970"/>
            <a:ext cx="612140" cy="1993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720725" y="4242435"/>
            <a:ext cx="394335" cy="7664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351790" y="4242435"/>
            <a:ext cx="23495" cy="915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595630" y="538988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524510" y="444182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1460500" y="450977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1460500" y="533781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1891665" y="3862705"/>
            <a:ext cx="520700" cy="414655"/>
          </a:xfrm>
          <a:prstGeom prst="line">
            <a:avLst/>
          </a:prstGeom>
          <a:solidFill>
            <a:schemeClr val="accent1"/>
          </a:solidFill>
          <a:ln w="9525" cap="flat" cmpd="sng" algn="ctr">
            <a:solidFill>
              <a:schemeClr val="tx1"/>
            </a:solidFill>
            <a:prstDash val="solid"/>
            <a:miter lim="800000"/>
            <a:headEnd type="none" w="med" len="med"/>
            <a:tailEnd type="none" w="med" len="med"/>
          </a:ln>
        </p:spPr>
      </p:cxnSp>
      <p:pic>
        <p:nvPicPr>
          <p:cNvPr id="14" name="图片 13"/>
          <p:cNvPicPr>
            <a:picLocks noChangeAspect="1"/>
          </p:cNvPicPr>
          <p:nvPr/>
        </p:nvPicPr>
        <p:blipFill>
          <a:blip r:embed="rId1"/>
          <a:stretch>
            <a:fillRect/>
          </a:stretch>
        </p:blipFill>
        <p:spPr>
          <a:xfrm>
            <a:off x="4596130" y="2853055"/>
            <a:ext cx="4547870" cy="2853690"/>
          </a:xfrm>
          <a:prstGeom prst="rect">
            <a:avLst/>
          </a:prstGeom>
        </p:spPr>
      </p:pic>
      <p:pic>
        <p:nvPicPr>
          <p:cNvPr id="36" name="图片 35"/>
          <p:cNvPicPr>
            <a:picLocks noChangeAspect="1"/>
          </p:cNvPicPr>
          <p:nvPr/>
        </p:nvPicPr>
        <p:blipFill>
          <a:blip r:embed="rId2"/>
          <a:stretch>
            <a:fillRect/>
          </a:stretch>
        </p:blipFill>
        <p:spPr>
          <a:xfrm>
            <a:off x="4615815" y="2893060"/>
            <a:ext cx="4508500" cy="2774315"/>
          </a:xfrm>
          <a:prstGeom prst="rect">
            <a:avLst/>
          </a:prstGeom>
        </p:spPr>
      </p:pic>
      <p:pic>
        <p:nvPicPr>
          <p:cNvPr id="4" name="图片 3"/>
          <p:cNvPicPr>
            <a:picLocks noChangeAspect="1"/>
          </p:cNvPicPr>
          <p:nvPr/>
        </p:nvPicPr>
        <p:blipFill>
          <a:blip r:embed="rId3"/>
          <a:stretch>
            <a:fillRect/>
          </a:stretch>
        </p:blipFill>
        <p:spPr>
          <a:xfrm>
            <a:off x="4587875" y="2924810"/>
            <a:ext cx="4564380" cy="2719705"/>
          </a:xfrm>
          <a:prstGeom prst="rect">
            <a:avLst/>
          </a:prstGeom>
        </p:spPr>
      </p:pic>
      <p:sp>
        <p:nvSpPr>
          <p:cNvPr id="38" name="Content Placeholder 4"/>
          <p:cNvSpPr>
            <a:spLocks noGrp="1"/>
          </p:cNvSpPr>
          <p:nvPr/>
        </p:nvSpPr>
        <p:spPr>
          <a:xfrm>
            <a:off x="3708400" y="1700530"/>
            <a:ext cx="5196840" cy="930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600" b="0" dirty="0">
                <a:solidFill>
                  <a:srgbClr val="FF0000"/>
                </a:solidFill>
              </a:rPr>
              <a:t>若</a:t>
            </a:r>
            <a:r>
              <a:rPr lang="en-US" sz="1600" b="0" i="1" dirty="0">
                <a:solidFill>
                  <a:srgbClr val="FF0000"/>
                </a:solidFill>
              </a:rPr>
              <a:t>Query(vk，u，L(k−1))</a:t>
            </a:r>
            <a:r>
              <a:rPr lang="en-US" sz="1600" b="0" dirty="0">
                <a:solidFill>
                  <a:srgbClr val="FF0000"/>
                </a:solidFill>
              </a:rPr>
              <a:t>≤</a:t>
            </a:r>
            <a:r>
              <a:rPr lang="en-US" sz="1600" b="0" i="1" dirty="0">
                <a:solidFill>
                  <a:srgbClr val="FF0000"/>
                </a:solidFill>
              </a:rPr>
              <a:t>δ</a:t>
            </a:r>
            <a:r>
              <a:rPr lang="en-US" sz="1600" b="0" dirty="0">
                <a:solidFill>
                  <a:srgbClr val="FF0000"/>
                </a:solidFill>
              </a:rPr>
              <a:t>，那么我们修剪</a:t>
            </a:r>
            <a:r>
              <a:rPr lang="zh-CN" altLang="en-US" sz="1600" b="0" dirty="0">
                <a:solidFill>
                  <a:srgbClr val="FF0000"/>
                </a:solidFill>
              </a:rPr>
              <a:t>顶点</a:t>
            </a:r>
            <a:r>
              <a:rPr lang="en-US" sz="1600" b="0" dirty="0">
                <a:solidFill>
                  <a:srgbClr val="FF0000"/>
                </a:solidFill>
              </a:rPr>
              <a:t>u，</a:t>
            </a:r>
            <a:r>
              <a:rPr lang="zh-CN" altLang="en-US" sz="1600" b="0" dirty="0">
                <a:solidFill>
                  <a:srgbClr val="FF0000"/>
                </a:solidFill>
              </a:rPr>
              <a:t>不记录此次标签</a:t>
            </a:r>
            <a:r>
              <a:rPr lang="en-US" sz="1600" b="0" dirty="0">
                <a:solidFill>
                  <a:srgbClr val="FF0000"/>
                </a:solidFill>
              </a:rPr>
              <a:t>，并且我们不从顶点u遍历任何边。否则像</a:t>
            </a:r>
            <a:r>
              <a:rPr lang="zh-CN" altLang="en-US" sz="1600" b="0" dirty="0">
                <a:solidFill>
                  <a:srgbClr val="FF0000"/>
                </a:solidFill>
              </a:rPr>
              <a:t>之前</a:t>
            </a:r>
            <a:r>
              <a:rPr lang="en-US" sz="1600" b="0" dirty="0">
                <a:solidFill>
                  <a:srgbClr val="FF0000"/>
                </a:solidFill>
              </a:rPr>
              <a:t>一样从顶点u开始遍历所有的边。</a:t>
            </a:r>
            <a:endParaRPr lang="en-US" altLang="zh-CN" sz="1600" b="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98"/>
                                        </p:tgtEl>
                                        <p:attrNameLst>
                                          <p:attrName>fillcolor</p:attrName>
                                        </p:attrNameLst>
                                      </p:cBhvr>
                                      <p:to>
                                        <a:schemeClr val="accent2"/>
                                      </p:to>
                                    </p:animClr>
                                    <p:set>
                                      <p:cBhvr>
                                        <p:cTn id="7" dur="500" fill="hold"/>
                                        <p:tgtEl>
                                          <p:spTgt spid="198"/>
                                        </p:tgtEl>
                                        <p:attrNameLst>
                                          <p:attrName>fill.type</p:attrName>
                                        </p:attrNameLst>
                                      </p:cBhvr>
                                      <p:to>
                                        <p:strVal val="solid"/>
                                      </p:to>
                                    </p:set>
                                    <p:set>
                                      <p:cBhvr>
                                        <p:cTn id="8" dur="500" fill="hold"/>
                                        <p:tgtEl>
                                          <p:spTgt spid="19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192"/>
                                        </p:tgtEl>
                                        <p:attrNameLst>
                                          <p:attrName>fillcolor</p:attrName>
                                        </p:attrNameLst>
                                      </p:cBhvr>
                                      <p:to>
                                        <a:srgbClr val="66ccff"/>
                                      </p:to>
                                    </p:animClr>
                                    <p:set>
                                      <p:cBhvr>
                                        <p:cTn id="13" dur="500" fill="hold"/>
                                        <p:tgtEl>
                                          <p:spTgt spid="192"/>
                                        </p:tgtEl>
                                        <p:attrNameLst>
                                          <p:attrName>fill.type</p:attrName>
                                        </p:attrNameLst>
                                      </p:cBhvr>
                                      <p:to>
                                        <p:strVal val="solid"/>
                                      </p:to>
                                    </p:set>
                                    <p:set>
                                      <p:cBhvr>
                                        <p:cTn id="14" dur="500" fill="hold"/>
                                        <p:tgtEl>
                                          <p:spTgt spid="192"/>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199"/>
                                        </p:tgtEl>
                                        <p:attrNameLst>
                                          <p:attrName>fillcolor</p:attrName>
                                        </p:attrNameLst>
                                      </p:cBhvr>
                                      <p:to>
                                        <a:srgbClr val="66ccff"/>
                                      </p:to>
                                    </p:animClr>
                                    <p:set>
                                      <p:cBhvr>
                                        <p:cTn id="17" dur="500" fill="hold"/>
                                        <p:tgtEl>
                                          <p:spTgt spid="199"/>
                                        </p:tgtEl>
                                        <p:attrNameLst>
                                          <p:attrName>fill.type</p:attrName>
                                        </p:attrNameLst>
                                      </p:cBhvr>
                                      <p:to>
                                        <p:strVal val="solid"/>
                                      </p:to>
                                    </p:set>
                                    <p:set>
                                      <p:cBhvr>
                                        <p:cTn id="18" dur="500" fill="hold"/>
                                        <p:tgtEl>
                                          <p:spTgt spid="199"/>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200"/>
                                        </p:tgtEl>
                                        <p:attrNameLst>
                                          <p:attrName>fillcolor</p:attrName>
                                        </p:attrNameLst>
                                      </p:cBhvr>
                                      <p:to>
                                        <a:srgbClr val="66ccff"/>
                                      </p:to>
                                    </p:animClr>
                                    <p:set>
                                      <p:cBhvr>
                                        <p:cTn id="21" dur="500" fill="hold"/>
                                        <p:tgtEl>
                                          <p:spTgt spid="200"/>
                                        </p:tgtEl>
                                        <p:attrNameLst>
                                          <p:attrName>fill.type</p:attrName>
                                        </p:attrNameLst>
                                      </p:cBhvr>
                                      <p:to>
                                        <p:strVal val="solid"/>
                                      </p:to>
                                    </p:set>
                                    <p:set>
                                      <p:cBhvr>
                                        <p:cTn id="22" dur="500" fill="hold"/>
                                        <p:tgtEl>
                                          <p:spTgt spid="200"/>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201"/>
                                        </p:tgtEl>
                                        <p:attrNameLst>
                                          <p:attrName>fillcolor</p:attrName>
                                        </p:attrNameLst>
                                      </p:cBhvr>
                                      <p:to>
                                        <a:srgbClr val="66ccff"/>
                                      </p:to>
                                    </p:animClr>
                                    <p:set>
                                      <p:cBhvr>
                                        <p:cTn id="25" dur="500" fill="hold"/>
                                        <p:tgtEl>
                                          <p:spTgt spid="201"/>
                                        </p:tgtEl>
                                        <p:attrNameLst>
                                          <p:attrName>fill.type</p:attrName>
                                        </p:attrNameLst>
                                      </p:cBhvr>
                                      <p:to>
                                        <p:strVal val="solid"/>
                                      </p:to>
                                    </p:set>
                                    <p:set>
                                      <p:cBhvr>
                                        <p:cTn id="26" dur="500" fill="hold"/>
                                        <p:tgtEl>
                                          <p:spTgt spid="201"/>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500" fill="hold"/>
                                        <p:tgtEl>
                                          <p:spTgt spid="202"/>
                                        </p:tgtEl>
                                        <p:attrNameLst>
                                          <p:attrName>fillcolor</p:attrName>
                                        </p:attrNameLst>
                                      </p:cBhvr>
                                      <p:to>
                                        <a:srgbClr val="66ccff"/>
                                      </p:to>
                                    </p:animClr>
                                    <p:set>
                                      <p:cBhvr>
                                        <p:cTn id="29" dur="500" fill="hold"/>
                                        <p:tgtEl>
                                          <p:spTgt spid="202"/>
                                        </p:tgtEl>
                                        <p:attrNameLst>
                                          <p:attrName>fill.type</p:attrName>
                                        </p:attrNameLst>
                                      </p:cBhvr>
                                      <p:to>
                                        <p:strVal val="solid"/>
                                      </p:to>
                                    </p:set>
                                    <p:set>
                                      <p:cBhvr>
                                        <p:cTn id="30" dur="500" fill="hold"/>
                                        <p:tgtEl>
                                          <p:spTgt spid="202"/>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90"/>
                                        </p:tgtEl>
                                        <p:attrNameLst>
                                          <p:attrName>fillcolor</p:attrName>
                                        </p:attrNameLst>
                                      </p:cBhvr>
                                      <p:to>
                                        <a:srgbClr val="66ccff"/>
                                      </p:to>
                                    </p:animClr>
                                    <p:set>
                                      <p:cBhvr>
                                        <p:cTn id="35" dur="1000" fill="hold"/>
                                        <p:tgtEl>
                                          <p:spTgt spid="190"/>
                                        </p:tgtEl>
                                        <p:attrNameLst>
                                          <p:attrName>fill.type</p:attrName>
                                        </p:attrNameLst>
                                      </p:cBhvr>
                                      <p:to>
                                        <p:strVal val="solid"/>
                                      </p:to>
                                    </p:set>
                                    <p:set>
                                      <p:cBhvr>
                                        <p:cTn id="36" dur="1000" fill="hold"/>
                                        <p:tgtEl>
                                          <p:spTgt spid="190"/>
                                        </p:tgtEl>
                                        <p:attrNameLst>
                                          <p:attrName>fill.on</p:attrName>
                                        </p:attrNameLst>
                                      </p:cBhvr>
                                      <p:to>
                                        <p:strVal val="true"/>
                                      </p:to>
                                    </p:set>
                                  </p:childTnLst>
                                </p:cTn>
                              </p:par>
                            </p:childTnLst>
                          </p:cTn>
                        </p:par>
                        <p:par>
                          <p:cTn id="37" fill="hold">
                            <p:stCondLst>
                              <p:cond delay="1000"/>
                            </p:stCondLst>
                            <p:childTnLst>
                              <p:par>
                                <p:cTn id="38" presetID="1" presetClass="emph" presetSubtype="2" fill="hold" nodeType="afterEffect">
                                  <p:stCondLst>
                                    <p:cond delay="0"/>
                                  </p:stCondLst>
                                  <p:childTnLst>
                                    <p:animClr clrSpc="rgb" dir="cw">
                                      <p:cBhvr>
                                        <p:cTn id="39" dur="1000" fill="hold"/>
                                        <p:tgtEl>
                                          <p:spTgt spid="194"/>
                                        </p:tgtEl>
                                        <p:attrNameLst>
                                          <p:attrName>fillcolor</p:attrName>
                                        </p:attrNameLst>
                                      </p:cBhvr>
                                      <p:to>
                                        <a:srgbClr val="66ccff"/>
                                      </p:to>
                                    </p:animClr>
                                    <p:set>
                                      <p:cBhvr>
                                        <p:cTn id="40" dur="1000" fill="hold"/>
                                        <p:tgtEl>
                                          <p:spTgt spid="194"/>
                                        </p:tgtEl>
                                        <p:attrNameLst>
                                          <p:attrName>fill.type</p:attrName>
                                        </p:attrNameLst>
                                      </p:cBhvr>
                                      <p:to>
                                        <p:strVal val="solid"/>
                                      </p:to>
                                    </p:set>
                                    <p:set>
                                      <p:cBhvr>
                                        <p:cTn id="41" dur="1000" fill="hold"/>
                                        <p:tgtEl>
                                          <p:spTgt spid="194"/>
                                        </p:tgtEl>
                                        <p:attrNameLst>
                                          <p:attrName>fill.on</p:attrName>
                                        </p:attrNameLst>
                                      </p:cBhvr>
                                      <p:to>
                                        <p:strVal val="true"/>
                                      </p:to>
                                    </p:set>
                                  </p:childTnLst>
                                </p:cTn>
                              </p:par>
                            </p:childTnLst>
                          </p:cTn>
                        </p:par>
                        <p:par>
                          <p:cTn id="42" fill="hold">
                            <p:stCondLst>
                              <p:cond delay="2000"/>
                            </p:stCondLst>
                            <p:childTnLst>
                              <p:par>
                                <p:cTn id="43" presetID="1" presetClass="emph" presetSubtype="2" fill="hold" nodeType="afterEffect">
                                  <p:stCondLst>
                                    <p:cond delay="0"/>
                                  </p:stCondLst>
                                  <p:childTnLst>
                                    <p:animClr clrSpc="rgb" dir="cw">
                                      <p:cBhvr>
                                        <p:cTn id="44" dur="1000" fill="hold"/>
                                        <p:tgtEl>
                                          <p:spTgt spid="197"/>
                                        </p:tgtEl>
                                        <p:attrNameLst>
                                          <p:attrName>fillcolor</p:attrName>
                                        </p:attrNameLst>
                                      </p:cBhvr>
                                      <p:to>
                                        <a:srgbClr val="ff99ff"/>
                                      </p:to>
                                    </p:animClr>
                                    <p:set>
                                      <p:cBhvr>
                                        <p:cTn id="45" dur="1000" fill="hold"/>
                                        <p:tgtEl>
                                          <p:spTgt spid="197"/>
                                        </p:tgtEl>
                                        <p:attrNameLst>
                                          <p:attrName>fill.type</p:attrName>
                                        </p:attrNameLst>
                                      </p:cBhvr>
                                      <p:to>
                                        <p:strVal val="solid"/>
                                      </p:to>
                                    </p:set>
                                    <p:set>
                                      <p:cBhvr>
                                        <p:cTn id="46" dur="1000" fill="hold"/>
                                        <p:tgtEl>
                                          <p:spTgt spid="19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1000" fill="hold"/>
                                        <p:tgtEl>
                                          <p:spTgt spid="195"/>
                                        </p:tgtEl>
                                        <p:attrNameLst>
                                          <p:attrName>fillcolor</p:attrName>
                                        </p:attrNameLst>
                                      </p:cBhvr>
                                      <p:to>
                                        <a:srgbClr val="ff99ff"/>
                                      </p:to>
                                    </p:animClr>
                                    <p:set>
                                      <p:cBhvr>
                                        <p:cTn id="51" dur="1000" fill="hold"/>
                                        <p:tgtEl>
                                          <p:spTgt spid="195"/>
                                        </p:tgtEl>
                                        <p:attrNameLst>
                                          <p:attrName>fill.type</p:attrName>
                                        </p:attrNameLst>
                                      </p:cBhvr>
                                      <p:to>
                                        <p:strVal val="solid"/>
                                      </p:to>
                                    </p:set>
                                    <p:set>
                                      <p:cBhvr>
                                        <p:cTn id="52" dur="1000" fill="hold"/>
                                        <p:tgtEl>
                                          <p:spTgt spid="195"/>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90" name="椭圆 189"/>
          <p:cNvSpPr/>
          <p:nvPr/>
        </p:nvSpPr>
        <p:spPr>
          <a:xfrm>
            <a:off x="2244725" y="27089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2244725" y="2731770"/>
            <a:ext cx="487680" cy="337185"/>
          </a:xfrm>
          <a:prstGeom prst="rect">
            <a:avLst/>
          </a:prstGeom>
          <a:noFill/>
        </p:spPr>
        <p:txBody>
          <a:bodyPr wrap="none" rtlCol="0">
            <a:spAutoFit/>
          </a:bodyPr>
          <a:p>
            <a:r>
              <a:rPr lang="en-US" altLang="zh-CN" sz="1600"/>
              <a:t>v11</a:t>
            </a:r>
            <a:endParaRPr lang="en-US" altLang="zh-CN" sz="1600"/>
          </a:p>
        </p:txBody>
      </p:sp>
      <p:sp>
        <p:nvSpPr>
          <p:cNvPr id="192" name="椭圆 191"/>
          <p:cNvSpPr/>
          <p:nvPr/>
        </p:nvSpPr>
        <p:spPr>
          <a:xfrm>
            <a:off x="2412365" y="363982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2555875" y="4653280"/>
            <a:ext cx="487680" cy="464820"/>
          </a:xfrm>
          <a:prstGeom prst="ellipse">
            <a:avLst/>
          </a:prstGeom>
          <a:solidFill>
            <a:schemeClr val="bg2">
              <a:lumMod val="25000"/>
              <a:lumOff val="75000"/>
            </a:schemeClr>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highlight>
                <a:srgbClr val="C0C0C0"/>
              </a:highlight>
              <a:latin typeface="Tahoma" panose="020B0604030504040204" pitchFamily="34" charset="0"/>
              <a:ea typeface="宋体" pitchFamily="2" charset="-122"/>
            </a:endParaRPr>
          </a:p>
        </p:txBody>
      </p:sp>
      <p:sp>
        <p:nvSpPr>
          <p:cNvPr id="194" name="椭圆 193"/>
          <p:cNvSpPr/>
          <p:nvPr/>
        </p:nvSpPr>
        <p:spPr>
          <a:xfrm>
            <a:off x="3564890" y="30689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4069715" y="40773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3493135" y="53733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1692275" y="55892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1403985" y="4044950"/>
            <a:ext cx="487680" cy="464820"/>
          </a:xfrm>
          <a:prstGeom prst="ellipse">
            <a:avLst/>
          </a:prstGeom>
          <a:solidFill>
            <a:schemeClr val="bg2">
              <a:lumMod val="25000"/>
              <a:lumOff val="75000"/>
            </a:schemeClr>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1061085" y="27914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304165" y="38455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107950" y="51574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1043940" y="49409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2463165" y="3707765"/>
            <a:ext cx="386080" cy="337185"/>
          </a:xfrm>
          <a:prstGeom prst="rect">
            <a:avLst/>
          </a:prstGeom>
          <a:noFill/>
        </p:spPr>
        <p:txBody>
          <a:bodyPr wrap="none" rtlCol="0">
            <a:spAutoFit/>
          </a:bodyPr>
          <a:p>
            <a:r>
              <a:rPr lang="en-US" altLang="zh-CN" sz="1600"/>
              <a:t>v3</a:t>
            </a:r>
            <a:endParaRPr lang="en-US" altLang="zh-CN" sz="1600"/>
          </a:p>
        </p:txBody>
      </p:sp>
      <p:sp>
        <p:nvSpPr>
          <p:cNvPr id="204" name="文本框 203"/>
          <p:cNvSpPr txBox="1"/>
          <p:nvPr/>
        </p:nvSpPr>
        <p:spPr>
          <a:xfrm>
            <a:off x="1454785" y="4104640"/>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2606675" y="4712970"/>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3615690" y="3132455"/>
            <a:ext cx="386080" cy="337185"/>
          </a:xfrm>
          <a:prstGeom prst="rect">
            <a:avLst/>
          </a:prstGeom>
          <a:noFill/>
        </p:spPr>
        <p:txBody>
          <a:bodyPr wrap="none" rtlCol="0">
            <a:spAutoFit/>
          </a:bodyPr>
          <a:p>
            <a:r>
              <a:rPr lang="en-US" altLang="zh-CN" sz="1600"/>
              <a:t>v8</a:t>
            </a:r>
            <a:endParaRPr lang="en-US" altLang="zh-CN" sz="1600"/>
          </a:p>
        </p:txBody>
      </p:sp>
      <p:sp>
        <p:nvSpPr>
          <p:cNvPr id="207" name="文本框 206"/>
          <p:cNvSpPr txBox="1"/>
          <p:nvPr/>
        </p:nvSpPr>
        <p:spPr>
          <a:xfrm>
            <a:off x="4120515" y="4128770"/>
            <a:ext cx="386080" cy="337185"/>
          </a:xfrm>
          <a:prstGeom prst="rect">
            <a:avLst/>
          </a:prstGeom>
          <a:noFill/>
        </p:spPr>
        <p:txBody>
          <a:bodyPr wrap="none" rtlCol="0">
            <a:spAutoFit/>
          </a:bodyPr>
          <a:p>
            <a:r>
              <a:rPr lang="en-US" altLang="zh-CN" sz="1600"/>
              <a:t>v7</a:t>
            </a:r>
            <a:endParaRPr lang="en-US" altLang="zh-CN" sz="1600"/>
          </a:p>
        </p:txBody>
      </p:sp>
      <p:sp>
        <p:nvSpPr>
          <p:cNvPr id="208" name="文本框 207"/>
          <p:cNvSpPr txBox="1"/>
          <p:nvPr/>
        </p:nvSpPr>
        <p:spPr>
          <a:xfrm>
            <a:off x="3543935" y="5484495"/>
            <a:ext cx="386080" cy="337185"/>
          </a:xfrm>
          <a:prstGeom prst="rect">
            <a:avLst/>
          </a:prstGeom>
          <a:noFill/>
        </p:spPr>
        <p:txBody>
          <a:bodyPr wrap="none" rtlCol="0">
            <a:spAutoFit/>
          </a:bodyPr>
          <a:p>
            <a:r>
              <a:rPr lang="en-US" altLang="zh-CN" sz="1600"/>
              <a:t>v6</a:t>
            </a:r>
            <a:endParaRPr lang="en-US" altLang="zh-CN" sz="1600"/>
          </a:p>
        </p:txBody>
      </p:sp>
      <p:sp>
        <p:nvSpPr>
          <p:cNvPr id="209" name="文本框 208"/>
          <p:cNvSpPr txBox="1"/>
          <p:nvPr/>
        </p:nvSpPr>
        <p:spPr>
          <a:xfrm>
            <a:off x="1074420" y="2836545"/>
            <a:ext cx="487680" cy="337185"/>
          </a:xfrm>
          <a:prstGeom prst="rect">
            <a:avLst/>
          </a:prstGeom>
          <a:noFill/>
        </p:spPr>
        <p:txBody>
          <a:bodyPr wrap="none" rtlCol="0">
            <a:spAutoFit/>
          </a:bodyPr>
          <a:p>
            <a:r>
              <a:rPr lang="en-US" altLang="zh-CN" sz="1600"/>
              <a:t>v12</a:t>
            </a:r>
            <a:endParaRPr lang="en-US" altLang="zh-CN" sz="1600"/>
          </a:p>
        </p:txBody>
      </p:sp>
      <p:sp>
        <p:nvSpPr>
          <p:cNvPr id="210" name="文本框 209"/>
          <p:cNvSpPr txBox="1"/>
          <p:nvPr/>
        </p:nvSpPr>
        <p:spPr>
          <a:xfrm>
            <a:off x="334645" y="3905250"/>
            <a:ext cx="386080" cy="337185"/>
          </a:xfrm>
          <a:prstGeom prst="rect">
            <a:avLst/>
          </a:prstGeom>
          <a:noFill/>
        </p:spPr>
        <p:txBody>
          <a:bodyPr wrap="none" rtlCol="0">
            <a:spAutoFit/>
          </a:bodyPr>
          <a:p>
            <a:r>
              <a:rPr lang="en-US" altLang="zh-CN" sz="1600"/>
              <a:t>v4</a:t>
            </a:r>
            <a:endParaRPr lang="en-US" altLang="zh-CN" sz="1600"/>
          </a:p>
        </p:txBody>
      </p:sp>
      <p:sp>
        <p:nvSpPr>
          <p:cNvPr id="211" name="文本框 210"/>
          <p:cNvSpPr txBox="1"/>
          <p:nvPr/>
        </p:nvSpPr>
        <p:spPr>
          <a:xfrm>
            <a:off x="107950" y="5221605"/>
            <a:ext cx="487680" cy="337185"/>
          </a:xfrm>
          <a:prstGeom prst="rect">
            <a:avLst/>
          </a:prstGeom>
          <a:noFill/>
        </p:spPr>
        <p:txBody>
          <a:bodyPr wrap="none" rtlCol="0">
            <a:spAutoFit/>
          </a:bodyPr>
          <a:p>
            <a:r>
              <a:rPr lang="en-US" altLang="zh-CN" sz="1600"/>
              <a:t>v10</a:t>
            </a:r>
            <a:endParaRPr lang="en-US" altLang="zh-CN" sz="1600"/>
          </a:p>
        </p:txBody>
      </p:sp>
      <p:sp>
        <p:nvSpPr>
          <p:cNvPr id="212" name="文本框 211"/>
          <p:cNvSpPr txBox="1"/>
          <p:nvPr/>
        </p:nvSpPr>
        <p:spPr>
          <a:xfrm>
            <a:off x="1074420" y="5000625"/>
            <a:ext cx="386080" cy="337185"/>
          </a:xfrm>
          <a:prstGeom prst="rect">
            <a:avLst/>
          </a:prstGeom>
          <a:noFill/>
        </p:spPr>
        <p:txBody>
          <a:bodyPr wrap="none" rtlCol="0">
            <a:spAutoFit/>
          </a:bodyPr>
          <a:p>
            <a:r>
              <a:rPr lang="en-US" altLang="zh-CN" sz="1600"/>
              <a:t>v9</a:t>
            </a:r>
            <a:endParaRPr lang="en-US" altLang="zh-CN" sz="1600"/>
          </a:p>
        </p:txBody>
      </p:sp>
      <p:sp>
        <p:nvSpPr>
          <p:cNvPr id="213" name="文本框 212"/>
          <p:cNvSpPr txBox="1"/>
          <p:nvPr/>
        </p:nvSpPr>
        <p:spPr>
          <a:xfrm>
            <a:off x="1743075" y="5657215"/>
            <a:ext cx="386080" cy="337185"/>
          </a:xfrm>
          <a:prstGeom prst="rect">
            <a:avLst/>
          </a:prstGeom>
          <a:noFill/>
        </p:spPr>
        <p:txBody>
          <a:bodyPr wrap="none" rtlCol="0">
            <a:spAutoFit/>
          </a:bodyPr>
          <a:p>
            <a:r>
              <a:rPr lang="en-US" altLang="zh-CN" sz="1600"/>
              <a:t>v5</a:t>
            </a:r>
            <a:endParaRPr lang="en-US" altLang="zh-CN" sz="1600"/>
          </a:p>
        </p:txBody>
      </p:sp>
      <p:cxnSp>
        <p:nvCxnSpPr>
          <p:cNvPr id="214" name="直接连接符 213"/>
          <p:cNvCxnSpPr>
            <a:stCxn id="190" idx="4"/>
            <a:endCxn id="192" idx="1"/>
          </p:cNvCxnSpPr>
          <p:nvPr/>
        </p:nvCxnSpPr>
        <p:spPr>
          <a:xfrm flipH="1">
            <a:off x="2483485" y="3173730"/>
            <a:ext cx="5080" cy="534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3736975" y="353377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3808730" y="353377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p:nvPr/>
        </p:nvCxnSpPr>
        <p:spPr>
          <a:xfrm>
            <a:off x="2657475" y="411035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2108835" y="505015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2972435" y="505015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3736975" y="454215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2900045" y="3301365"/>
            <a:ext cx="664845" cy="570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2732405" y="2941320"/>
            <a:ext cx="90360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720725" y="2941320"/>
            <a:ext cx="1524000" cy="9721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1304925" y="3256280"/>
            <a:ext cx="342900" cy="7886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3043555" y="430974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1820545" y="444182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1477645" y="3188335"/>
            <a:ext cx="1149350" cy="15328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791845" y="4077970"/>
            <a:ext cx="612140" cy="1993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720725" y="4242435"/>
            <a:ext cx="394335" cy="7664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351790" y="4242435"/>
            <a:ext cx="23495" cy="915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595630" y="538988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524510" y="444182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1460500" y="450977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1460500" y="533781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1891665" y="3872230"/>
            <a:ext cx="520700" cy="405130"/>
          </a:xfrm>
          <a:prstGeom prst="line">
            <a:avLst/>
          </a:prstGeom>
          <a:solidFill>
            <a:schemeClr val="accent1"/>
          </a:solidFill>
          <a:ln w="9525" cap="flat" cmpd="sng" algn="ctr">
            <a:solidFill>
              <a:schemeClr val="tx1"/>
            </a:solidFill>
            <a:prstDash val="solid"/>
            <a:miter lim="800000"/>
            <a:headEnd type="none" w="med" len="med"/>
            <a:tailEnd type="none" w="med" len="med"/>
          </a:ln>
        </p:spPr>
      </p:cxnSp>
      <p:pic>
        <p:nvPicPr>
          <p:cNvPr id="14" name="图片 13"/>
          <p:cNvPicPr>
            <a:picLocks noChangeAspect="1"/>
          </p:cNvPicPr>
          <p:nvPr/>
        </p:nvPicPr>
        <p:blipFill>
          <a:blip r:embed="rId1"/>
          <a:stretch>
            <a:fillRect/>
          </a:stretch>
        </p:blipFill>
        <p:spPr>
          <a:xfrm>
            <a:off x="4596130" y="2853055"/>
            <a:ext cx="4547870" cy="2853690"/>
          </a:xfrm>
          <a:prstGeom prst="rect">
            <a:avLst/>
          </a:prstGeom>
        </p:spPr>
      </p:pic>
      <p:pic>
        <p:nvPicPr>
          <p:cNvPr id="36" name="图片 35"/>
          <p:cNvPicPr>
            <a:picLocks noChangeAspect="1"/>
          </p:cNvPicPr>
          <p:nvPr/>
        </p:nvPicPr>
        <p:blipFill>
          <a:blip r:embed="rId2"/>
          <a:stretch>
            <a:fillRect/>
          </a:stretch>
        </p:blipFill>
        <p:spPr>
          <a:xfrm>
            <a:off x="4615815" y="2893060"/>
            <a:ext cx="4508500" cy="2774315"/>
          </a:xfrm>
          <a:prstGeom prst="rect">
            <a:avLst/>
          </a:prstGeom>
        </p:spPr>
      </p:pic>
      <p:pic>
        <p:nvPicPr>
          <p:cNvPr id="4" name="图片 3"/>
          <p:cNvPicPr>
            <a:picLocks noChangeAspect="1"/>
          </p:cNvPicPr>
          <p:nvPr/>
        </p:nvPicPr>
        <p:blipFill>
          <a:blip r:embed="rId3"/>
          <a:stretch>
            <a:fillRect/>
          </a:stretch>
        </p:blipFill>
        <p:spPr>
          <a:xfrm>
            <a:off x="4587875" y="2924810"/>
            <a:ext cx="4564380" cy="2719705"/>
          </a:xfrm>
          <a:prstGeom prst="rect">
            <a:avLst/>
          </a:prstGeom>
        </p:spPr>
      </p:pic>
      <p:pic>
        <p:nvPicPr>
          <p:cNvPr id="5" name="图片 4"/>
          <p:cNvPicPr>
            <a:picLocks noChangeAspect="1"/>
          </p:cNvPicPr>
          <p:nvPr/>
        </p:nvPicPr>
        <p:blipFill>
          <a:blip r:embed="rId4"/>
          <a:stretch>
            <a:fillRect/>
          </a:stretch>
        </p:blipFill>
        <p:spPr>
          <a:xfrm>
            <a:off x="4587875" y="2950845"/>
            <a:ext cx="4634865" cy="2693670"/>
          </a:xfrm>
          <a:prstGeom prst="rect">
            <a:avLst/>
          </a:prstGeom>
        </p:spPr>
      </p:pic>
      <p:sp>
        <p:nvSpPr>
          <p:cNvPr id="38" name="Content Placeholder 4"/>
          <p:cNvSpPr>
            <a:spLocks noGrp="1"/>
          </p:cNvSpPr>
          <p:nvPr/>
        </p:nvSpPr>
        <p:spPr>
          <a:xfrm>
            <a:off x="3708400" y="1700530"/>
            <a:ext cx="5196840" cy="930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600" b="0" dirty="0">
                <a:solidFill>
                  <a:srgbClr val="FF0000"/>
                </a:solidFill>
              </a:rPr>
              <a:t>若</a:t>
            </a:r>
            <a:r>
              <a:rPr lang="en-US" sz="1600" b="0" i="1" dirty="0">
                <a:solidFill>
                  <a:srgbClr val="FF0000"/>
                </a:solidFill>
              </a:rPr>
              <a:t>Query(vk，u，L(k−1))</a:t>
            </a:r>
            <a:r>
              <a:rPr lang="en-US" sz="1600" b="0" dirty="0">
                <a:solidFill>
                  <a:srgbClr val="FF0000"/>
                </a:solidFill>
              </a:rPr>
              <a:t>≤</a:t>
            </a:r>
            <a:r>
              <a:rPr lang="en-US" sz="1600" b="0" i="1" dirty="0">
                <a:solidFill>
                  <a:srgbClr val="FF0000"/>
                </a:solidFill>
              </a:rPr>
              <a:t>δ</a:t>
            </a:r>
            <a:r>
              <a:rPr lang="en-US" sz="1600" b="0" dirty="0">
                <a:solidFill>
                  <a:srgbClr val="FF0000"/>
                </a:solidFill>
              </a:rPr>
              <a:t>，那么我们修剪</a:t>
            </a:r>
            <a:r>
              <a:rPr lang="zh-CN" altLang="en-US" sz="1600" b="0" dirty="0">
                <a:solidFill>
                  <a:srgbClr val="FF0000"/>
                </a:solidFill>
              </a:rPr>
              <a:t>顶点</a:t>
            </a:r>
            <a:r>
              <a:rPr lang="en-US" sz="1600" b="0" dirty="0">
                <a:solidFill>
                  <a:srgbClr val="FF0000"/>
                </a:solidFill>
              </a:rPr>
              <a:t>u，</a:t>
            </a:r>
            <a:r>
              <a:rPr lang="zh-CN" altLang="en-US" sz="1600" b="0" dirty="0">
                <a:solidFill>
                  <a:srgbClr val="FF0000"/>
                </a:solidFill>
              </a:rPr>
              <a:t>不记录此次标签</a:t>
            </a:r>
            <a:r>
              <a:rPr lang="en-US" sz="1600" b="0" dirty="0">
                <a:solidFill>
                  <a:srgbClr val="FF0000"/>
                </a:solidFill>
              </a:rPr>
              <a:t>，并且我们不从顶点u遍历任何边。否则像</a:t>
            </a:r>
            <a:r>
              <a:rPr lang="zh-CN" altLang="en-US" sz="1600" b="0" dirty="0">
                <a:solidFill>
                  <a:srgbClr val="FF0000"/>
                </a:solidFill>
              </a:rPr>
              <a:t>之前</a:t>
            </a:r>
            <a:r>
              <a:rPr lang="en-US" sz="1600" b="0" dirty="0">
                <a:solidFill>
                  <a:srgbClr val="FF0000"/>
                </a:solidFill>
              </a:rPr>
              <a:t>一样从顶点u开始遍历所有的边。</a:t>
            </a:r>
            <a:endParaRPr lang="en-US" altLang="zh-CN" sz="1600" b="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92"/>
                                        </p:tgtEl>
                                        <p:attrNameLst>
                                          <p:attrName>fillcolor</p:attrName>
                                        </p:attrNameLst>
                                      </p:cBhvr>
                                      <p:to>
                                        <a:schemeClr val="accent2"/>
                                      </p:to>
                                    </p:animClr>
                                    <p:set>
                                      <p:cBhvr>
                                        <p:cTn id="7" dur="1000" fill="hold"/>
                                        <p:tgtEl>
                                          <p:spTgt spid="192"/>
                                        </p:tgtEl>
                                        <p:attrNameLst>
                                          <p:attrName>fill.type</p:attrName>
                                        </p:attrNameLst>
                                      </p:cBhvr>
                                      <p:to>
                                        <p:strVal val="solid"/>
                                      </p:to>
                                    </p:set>
                                    <p:set>
                                      <p:cBhvr>
                                        <p:cTn id="8" dur="1000" fill="hold"/>
                                        <p:tgtEl>
                                          <p:spTgt spid="19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94"/>
                                        </p:tgtEl>
                                        <p:attrNameLst>
                                          <p:attrName>fillcolor</p:attrName>
                                        </p:attrNameLst>
                                      </p:cBhvr>
                                      <p:to>
                                        <a:srgbClr val="66ccff"/>
                                      </p:to>
                                    </p:animClr>
                                    <p:set>
                                      <p:cBhvr>
                                        <p:cTn id="13" dur="1000" fill="hold"/>
                                        <p:tgtEl>
                                          <p:spTgt spid="194"/>
                                        </p:tgtEl>
                                        <p:attrNameLst>
                                          <p:attrName>fill.type</p:attrName>
                                        </p:attrNameLst>
                                      </p:cBhvr>
                                      <p:to>
                                        <p:strVal val="solid"/>
                                      </p:to>
                                    </p:set>
                                    <p:set>
                                      <p:cBhvr>
                                        <p:cTn id="14" dur="1000" fill="hold"/>
                                        <p:tgtEl>
                                          <p:spTgt spid="194"/>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0" fill="hold"/>
                                        <p:tgtEl>
                                          <p:spTgt spid="190"/>
                                        </p:tgtEl>
                                        <p:attrNameLst>
                                          <p:attrName>fillcolor</p:attrName>
                                        </p:attrNameLst>
                                      </p:cBhvr>
                                      <p:to>
                                        <a:srgbClr val="66ccff"/>
                                      </p:to>
                                    </p:animClr>
                                    <p:set>
                                      <p:cBhvr>
                                        <p:cTn id="17" dur="1000" fill="hold"/>
                                        <p:tgtEl>
                                          <p:spTgt spid="190"/>
                                        </p:tgtEl>
                                        <p:attrNameLst>
                                          <p:attrName>fill.type</p:attrName>
                                        </p:attrNameLst>
                                      </p:cBhvr>
                                      <p:to>
                                        <p:strVal val="solid"/>
                                      </p:to>
                                    </p:set>
                                    <p:set>
                                      <p:cBhvr>
                                        <p:cTn id="18" dur="1000" fill="hold"/>
                                        <p:tgtEl>
                                          <p:spTgt spid="190"/>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
                                        </p:tgtEl>
                                        <p:attrNameLst>
                                          <p:attrName>fillcolor</p:attrName>
                                        </p:attrNameLst>
                                      </p:cBhvr>
                                      <p:to>
                                        <a:srgbClr val="ff99ff"/>
                                      </p:to>
                                    </p:animClr>
                                    <p:set>
                                      <p:cBhvr>
                                        <p:cTn id="23" dur="2000" fill="hold"/>
                                        <p:tgtEl>
                                          <p:spTgt spid="200"/>
                                        </p:tgtEl>
                                        <p:attrNameLst>
                                          <p:attrName>fill.type</p:attrName>
                                        </p:attrNameLst>
                                      </p:cBhvr>
                                      <p:to>
                                        <p:strVal val="solid"/>
                                      </p:to>
                                    </p:set>
                                    <p:set>
                                      <p:cBhvr>
                                        <p:cTn id="24" dur="2000" fill="hold"/>
                                        <p:tgtEl>
                                          <p:spTgt spid="20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195"/>
                                        </p:tgtEl>
                                        <p:attrNameLst>
                                          <p:attrName>fillcolor</p:attrName>
                                        </p:attrNameLst>
                                      </p:cBhvr>
                                      <p:to>
                                        <a:srgbClr val="ff99ff"/>
                                      </p:to>
                                    </p:animClr>
                                    <p:set>
                                      <p:cBhvr>
                                        <p:cTn id="27" dur="2000" fill="hold"/>
                                        <p:tgtEl>
                                          <p:spTgt spid="195"/>
                                        </p:tgtEl>
                                        <p:attrNameLst>
                                          <p:attrName>fill.type</p:attrName>
                                        </p:attrNameLst>
                                      </p:cBhvr>
                                      <p:to>
                                        <p:strVal val="solid"/>
                                      </p:to>
                                    </p:set>
                                    <p:set>
                                      <p:cBhvr>
                                        <p:cTn id="28" dur="2000" fill="hold"/>
                                        <p:tgtEl>
                                          <p:spTgt spid="195"/>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03648" y="4983"/>
            <a:ext cx="7190184" cy="1007980"/>
          </a:xfrm>
        </p:spPr>
        <p:txBody>
          <a:bodyPr/>
          <a:lstStyle/>
          <a:p>
            <a:r>
              <a:rPr lang="zh-CN" altLang="en-US" dirty="0"/>
              <a:t>目录</a:t>
            </a:r>
            <a:endParaRPr lang="zh-CN" altLang="en-US" dirty="0"/>
          </a:p>
        </p:txBody>
      </p:sp>
      <p:sp>
        <p:nvSpPr>
          <p:cNvPr id="5" name="Content Placeholder 2"/>
          <p:cNvSpPr>
            <a:spLocks noGrp="1"/>
          </p:cNvSpPr>
          <p:nvPr>
            <p:ph idx="1"/>
          </p:nvPr>
        </p:nvSpPr>
        <p:spPr>
          <a:xfrm>
            <a:off x="323215" y="1484630"/>
            <a:ext cx="7705090" cy="3456940"/>
          </a:xfrm>
        </p:spPr>
        <p:txBody>
          <a:bodyPr>
            <a:normAutofit lnSpcReduction="20000"/>
          </a:bodyPr>
          <a:lstStyle/>
          <a:p>
            <a:r>
              <a:rPr lang="zh-CN" altLang="en-US" sz="2400" dirty="0"/>
              <a:t>研究背景</a:t>
            </a:r>
            <a:endParaRPr lang="zh-CN" altLang="en-US" sz="2400" dirty="0"/>
          </a:p>
          <a:p>
            <a:pPr marL="0" indent="0">
              <a:buNone/>
            </a:pPr>
            <a:endParaRPr lang="zh-CN" altLang="en-US" sz="2400" dirty="0"/>
          </a:p>
          <a:p>
            <a:r>
              <a:rPr lang="zh-CN" altLang="en-US" sz="2400" dirty="0"/>
              <a:t>算法设计与</a:t>
            </a:r>
            <a:r>
              <a:rPr lang="zh-CN" altLang="en-US" sz="2400" dirty="0"/>
              <a:t>实现</a:t>
            </a:r>
            <a:endParaRPr lang="zh-CN" altLang="en-US" sz="2400" dirty="0"/>
          </a:p>
          <a:p>
            <a:endParaRPr lang="zh-CN" altLang="en-US" sz="2400" dirty="0"/>
          </a:p>
          <a:p>
            <a:r>
              <a:rPr lang="zh-CN" altLang="en-US" sz="2400" dirty="0"/>
              <a:t>实验结果</a:t>
            </a:r>
            <a:endParaRPr lang="zh-CN" altLang="en-US" sz="2400" dirty="0"/>
          </a:p>
          <a:p>
            <a:endParaRPr lang="zh-CN" altLang="en-US" sz="2130" dirty="0"/>
          </a:p>
          <a:p>
            <a:r>
              <a:rPr lang="zh-CN" altLang="en-US" sz="2130" dirty="0"/>
              <a:t>总结</a:t>
            </a:r>
            <a:endParaRPr lang="en-US" altLang="zh-CN" sz="2130" dirty="0"/>
          </a:p>
        </p:txBody>
      </p:sp>
      <p:sp>
        <p:nvSpPr>
          <p:cNvPr id="2" name="灯片编号占位符 1"/>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464"/>
    </mc:Choice>
    <mc:Fallback>
      <p:transition spd="slow" advTm="46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90" name="椭圆 189"/>
          <p:cNvSpPr/>
          <p:nvPr/>
        </p:nvSpPr>
        <p:spPr>
          <a:xfrm>
            <a:off x="2244725" y="27089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2244725" y="2731770"/>
            <a:ext cx="487680" cy="337185"/>
          </a:xfrm>
          <a:prstGeom prst="rect">
            <a:avLst/>
          </a:prstGeom>
          <a:noFill/>
        </p:spPr>
        <p:txBody>
          <a:bodyPr wrap="none" rtlCol="0">
            <a:spAutoFit/>
          </a:bodyPr>
          <a:p>
            <a:r>
              <a:rPr lang="en-US" altLang="zh-CN" sz="1600"/>
              <a:t>v11</a:t>
            </a:r>
            <a:endParaRPr lang="en-US" altLang="zh-CN" sz="1600"/>
          </a:p>
        </p:txBody>
      </p:sp>
      <p:sp>
        <p:nvSpPr>
          <p:cNvPr id="192" name="椭圆 191"/>
          <p:cNvSpPr/>
          <p:nvPr/>
        </p:nvSpPr>
        <p:spPr>
          <a:xfrm>
            <a:off x="2340610" y="363982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2484120" y="46532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highlight>
                <a:srgbClr val="C0C0C0"/>
              </a:highlight>
              <a:latin typeface="Tahoma" panose="020B0604030504040204" pitchFamily="34" charset="0"/>
              <a:ea typeface="宋体" pitchFamily="2" charset="-122"/>
            </a:endParaRPr>
          </a:p>
        </p:txBody>
      </p:sp>
      <p:sp>
        <p:nvSpPr>
          <p:cNvPr id="194" name="椭圆 193"/>
          <p:cNvSpPr/>
          <p:nvPr/>
        </p:nvSpPr>
        <p:spPr>
          <a:xfrm>
            <a:off x="3493135" y="30689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3997960" y="40773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3421380" y="53733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1620520" y="55892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1332230" y="40449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989330" y="27914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232410" y="38455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36195" y="51574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972185" y="49409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2391410" y="3707765"/>
            <a:ext cx="386080" cy="337185"/>
          </a:xfrm>
          <a:prstGeom prst="rect">
            <a:avLst/>
          </a:prstGeom>
          <a:noFill/>
        </p:spPr>
        <p:txBody>
          <a:bodyPr wrap="none" rtlCol="0">
            <a:spAutoFit/>
          </a:bodyPr>
          <a:p>
            <a:r>
              <a:rPr lang="en-US" altLang="zh-CN" sz="1600"/>
              <a:t>v3</a:t>
            </a:r>
            <a:endParaRPr lang="en-US" altLang="zh-CN" sz="1600"/>
          </a:p>
        </p:txBody>
      </p:sp>
      <p:sp>
        <p:nvSpPr>
          <p:cNvPr id="204" name="文本框 203"/>
          <p:cNvSpPr txBox="1"/>
          <p:nvPr/>
        </p:nvSpPr>
        <p:spPr>
          <a:xfrm>
            <a:off x="1362710" y="4111625"/>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2534920" y="4725035"/>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3543935" y="3132455"/>
            <a:ext cx="386080" cy="337185"/>
          </a:xfrm>
          <a:prstGeom prst="rect">
            <a:avLst/>
          </a:prstGeom>
          <a:noFill/>
        </p:spPr>
        <p:txBody>
          <a:bodyPr wrap="none" rtlCol="0">
            <a:spAutoFit/>
          </a:bodyPr>
          <a:p>
            <a:r>
              <a:rPr lang="en-US" altLang="zh-CN" sz="1600"/>
              <a:t>v8</a:t>
            </a:r>
            <a:endParaRPr lang="en-US" altLang="zh-CN" sz="1600"/>
          </a:p>
        </p:txBody>
      </p:sp>
      <p:sp>
        <p:nvSpPr>
          <p:cNvPr id="207" name="文本框 206"/>
          <p:cNvSpPr txBox="1"/>
          <p:nvPr/>
        </p:nvSpPr>
        <p:spPr>
          <a:xfrm>
            <a:off x="4048760" y="4128770"/>
            <a:ext cx="386080" cy="337185"/>
          </a:xfrm>
          <a:prstGeom prst="rect">
            <a:avLst/>
          </a:prstGeom>
          <a:noFill/>
        </p:spPr>
        <p:txBody>
          <a:bodyPr wrap="none" rtlCol="0">
            <a:spAutoFit/>
          </a:bodyPr>
          <a:p>
            <a:r>
              <a:rPr lang="en-US" altLang="zh-CN" sz="1600"/>
              <a:t>v7</a:t>
            </a:r>
            <a:endParaRPr lang="en-US" altLang="zh-CN" sz="1600"/>
          </a:p>
        </p:txBody>
      </p:sp>
      <p:sp>
        <p:nvSpPr>
          <p:cNvPr id="208" name="文本框 207"/>
          <p:cNvSpPr txBox="1"/>
          <p:nvPr/>
        </p:nvSpPr>
        <p:spPr>
          <a:xfrm>
            <a:off x="3472180" y="5484495"/>
            <a:ext cx="386080" cy="337185"/>
          </a:xfrm>
          <a:prstGeom prst="rect">
            <a:avLst/>
          </a:prstGeom>
          <a:noFill/>
        </p:spPr>
        <p:txBody>
          <a:bodyPr wrap="none" rtlCol="0">
            <a:spAutoFit/>
          </a:bodyPr>
          <a:p>
            <a:r>
              <a:rPr lang="en-US" altLang="zh-CN" sz="1600"/>
              <a:t>v6</a:t>
            </a:r>
            <a:endParaRPr lang="en-US" altLang="zh-CN" sz="1600"/>
          </a:p>
        </p:txBody>
      </p:sp>
      <p:sp>
        <p:nvSpPr>
          <p:cNvPr id="209" name="文本框 208"/>
          <p:cNvSpPr txBox="1"/>
          <p:nvPr/>
        </p:nvSpPr>
        <p:spPr>
          <a:xfrm>
            <a:off x="1002665" y="2836545"/>
            <a:ext cx="487680" cy="337185"/>
          </a:xfrm>
          <a:prstGeom prst="rect">
            <a:avLst/>
          </a:prstGeom>
          <a:noFill/>
        </p:spPr>
        <p:txBody>
          <a:bodyPr wrap="none" rtlCol="0">
            <a:spAutoFit/>
          </a:bodyPr>
          <a:p>
            <a:r>
              <a:rPr lang="en-US" altLang="zh-CN" sz="1600"/>
              <a:t>v12</a:t>
            </a:r>
            <a:endParaRPr lang="en-US" altLang="zh-CN" sz="1600"/>
          </a:p>
        </p:txBody>
      </p:sp>
      <p:sp>
        <p:nvSpPr>
          <p:cNvPr id="210" name="文本框 209"/>
          <p:cNvSpPr txBox="1"/>
          <p:nvPr/>
        </p:nvSpPr>
        <p:spPr>
          <a:xfrm>
            <a:off x="262890" y="3905250"/>
            <a:ext cx="386080" cy="337185"/>
          </a:xfrm>
          <a:prstGeom prst="rect">
            <a:avLst/>
          </a:prstGeom>
          <a:noFill/>
        </p:spPr>
        <p:txBody>
          <a:bodyPr wrap="none" rtlCol="0">
            <a:spAutoFit/>
          </a:bodyPr>
          <a:p>
            <a:r>
              <a:rPr lang="en-US" altLang="zh-CN" sz="1600"/>
              <a:t>v4</a:t>
            </a:r>
            <a:endParaRPr lang="en-US" altLang="zh-CN" sz="1600"/>
          </a:p>
        </p:txBody>
      </p:sp>
      <p:sp>
        <p:nvSpPr>
          <p:cNvPr id="211" name="文本框 210"/>
          <p:cNvSpPr txBox="1"/>
          <p:nvPr/>
        </p:nvSpPr>
        <p:spPr>
          <a:xfrm>
            <a:off x="36195" y="5221605"/>
            <a:ext cx="487680" cy="337185"/>
          </a:xfrm>
          <a:prstGeom prst="rect">
            <a:avLst/>
          </a:prstGeom>
          <a:noFill/>
        </p:spPr>
        <p:txBody>
          <a:bodyPr wrap="none" rtlCol="0">
            <a:spAutoFit/>
          </a:bodyPr>
          <a:p>
            <a:r>
              <a:rPr lang="en-US" altLang="zh-CN" sz="1600"/>
              <a:t>v10</a:t>
            </a:r>
            <a:endParaRPr lang="en-US" altLang="zh-CN" sz="1600"/>
          </a:p>
        </p:txBody>
      </p:sp>
      <p:sp>
        <p:nvSpPr>
          <p:cNvPr id="212" name="文本框 211"/>
          <p:cNvSpPr txBox="1"/>
          <p:nvPr/>
        </p:nvSpPr>
        <p:spPr>
          <a:xfrm>
            <a:off x="1002665" y="5000625"/>
            <a:ext cx="386080" cy="337185"/>
          </a:xfrm>
          <a:prstGeom prst="rect">
            <a:avLst/>
          </a:prstGeom>
          <a:noFill/>
        </p:spPr>
        <p:txBody>
          <a:bodyPr wrap="none" rtlCol="0">
            <a:spAutoFit/>
          </a:bodyPr>
          <a:p>
            <a:r>
              <a:rPr lang="en-US" altLang="zh-CN" sz="1600"/>
              <a:t>v9</a:t>
            </a:r>
            <a:endParaRPr lang="en-US" altLang="zh-CN" sz="1600"/>
          </a:p>
        </p:txBody>
      </p:sp>
      <p:sp>
        <p:nvSpPr>
          <p:cNvPr id="213" name="文本框 212"/>
          <p:cNvSpPr txBox="1"/>
          <p:nvPr/>
        </p:nvSpPr>
        <p:spPr>
          <a:xfrm>
            <a:off x="1671320" y="5657215"/>
            <a:ext cx="386080" cy="337185"/>
          </a:xfrm>
          <a:prstGeom prst="rect">
            <a:avLst/>
          </a:prstGeom>
          <a:noFill/>
        </p:spPr>
        <p:txBody>
          <a:bodyPr wrap="none" rtlCol="0">
            <a:spAutoFit/>
          </a:bodyPr>
          <a:p>
            <a:r>
              <a:rPr lang="en-US" altLang="zh-CN" sz="1600"/>
              <a:t>v5</a:t>
            </a:r>
            <a:endParaRPr lang="en-US" altLang="zh-CN" sz="1600"/>
          </a:p>
        </p:txBody>
      </p:sp>
      <p:cxnSp>
        <p:nvCxnSpPr>
          <p:cNvPr id="214" name="直接连接符 213"/>
          <p:cNvCxnSpPr>
            <a:stCxn id="190" idx="4"/>
            <a:endCxn id="192" idx="1"/>
          </p:cNvCxnSpPr>
          <p:nvPr/>
        </p:nvCxnSpPr>
        <p:spPr>
          <a:xfrm flipH="1">
            <a:off x="2411730" y="3173730"/>
            <a:ext cx="5080" cy="534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3665220" y="353377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3736975" y="353377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p:nvPr/>
        </p:nvCxnSpPr>
        <p:spPr>
          <a:xfrm>
            <a:off x="2585720" y="411035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2037080" y="505015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2900680" y="505015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3665220" y="454215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2828290" y="3301365"/>
            <a:ext cx="664845" cy="570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2660650" y="2941320"/>
            <a:ext cx="90360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648970" y="2941320"/>
            <a:ext cx="1524000" cy="9721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1233170" y="3256280"/>
            <a:ext cx="342900" cy="7886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2971800" y="430974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1748790" y="444182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1405890" y="3188335"/>
            <a:ext cx="1149350" cy="15328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720090" y="4077970"/>
            <a:ext cx="612140" cy="1993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648970" y="4242435"/>
            <a:ext cx="394335" cy="7664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280035" y="4242435"/>
            <a:ext cx="23495" cy="915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523875" y="538988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452755" y="444182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1388745" y="450977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1388745" y="533781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1819910" y="3872230"/>
            <a:ext cx="520700" cy="405130"/>
          </a:xfrm>
          <a:prstGeom prst="line">
            <a:avLst/>
          </a:prstGeom>
          <a:solidFill>
            <a:schemeClr val="accent1"/>
          </a:solidFill>
          <a:ln w="9525" cap="flat" cmpd="sng" algn="ctr">
            <a:solidFill>
              <a:schemeClr val="tx1"/>
            </a:solidFill>
            <a:prstDash val="solid"/>
            <a:miter lim="800000"/>
            <a:headEnd type="none" w="med" len="med"/>
            <a:tailEnd type="none" w="med" len="med"/>
          </a:ln>
        </p:spPr>
      </p:cxnSp>
      <p:pic>
        <p:nvPicPr>
          <p:cNvPr id="14" name="图片 13"/>
          <p:cNvPicPr>
            <a:picLocks noChangeAspect="1"/>
          </p:cNvPicPr>
          <p:nvPr/>
        </p:nvPicPr>
        <p:blipFill>
          <a:blip r:embed="rId1"/>
          <a:stretch>
            <a:fillRect/>
          </a:stretch>
        </p:blipFill>
        <p:spPr>
          <a:xfrm>
            <a:off x="4596130" y="2853055"/>
            <a:ext cx="4547870" cy="2853690"/>
          </a:xfrm>
          <a:prstGeom prst="rect">
            <a:avLst/>
          </a:prstGeom>
        </p:spPr>
      </p:pic>
      <p:pic>
        <p:nvPicPr>
          <p:cNvPr id="36" name="图片 35"/>
          <p:cNvPicPr>
            <a:picLocks noChangeAspect="1"/>
          </p:cNvPicPr>
          <p:nvPr/>
        </p:nvPicPr>
        <p:blipFill>
          <a:blip r:embed="rId2"/>
          <a:stretch>
            <a:fillRect/>
          </a:stretch>
        </p:blipFill>
        <p:spPr>
          <a:xfrm>
            <a:off x="4615815" y="2893060"/>
            <a:ext cx="4508500" cy="2774315"/>
          </a:xfrm>
          <a:prstGeom prst="rect">
            <a:avLst/>
          </a:prstGeom>
        </p:spPr>
      </p:pic>
      <p:pic>
        <p:nvPicPr>
          <p:cNvPr id="4" name="图片 3"/>
          <p:cNvPicPr>
            <a:picLocks noChangeAspect="1"/>
          </p:cNvPicPr>
          <p:nvPr/>
        </p:nvPicPr>
        <p:blipFill>
          <a:blip r:embed="rId3"/>
          <a:stretch>
            <a:fillRect/>
          </a:stretch>
        </p:blipFill>
        <p:spPr>
          <a:xfrm>
            <a:off x="4587875" y="2924810"/>
            <a:ext cx="4564380" cy="2719705"/>
          </a:xfrm>
          <a:prstGeom prst="rect">
            <a:avLst/>
          </a:prstGeom>
        </p:spPr>
      </p:pic>
      <p:pic>
        <p:nvPicPr>
          <p:cNvPr id="5" name="图片 4"/>
          <p:cNvPicPr>
            <a:picLocks noChangeAspect="1"/>
          </p:cNvPicPr>
          <p:nvPr/>
        </p:nvPicPr>
        <p:blipFill>
          <a:blip r:embed="rId4"/>
          <a:stretch>
            <a:fillRect/>
          </a:stretch>
        </p:blipFill>
        <p:spPr>
          <a:xfrm>
            <a:off x="4587875" y="2950845"/>
            <a:ext cx="4634865" cy="2693670"/>
          </a:xfrm>
          <a:prstGeom prst="rect">
            <a:avLst/>
          </a:prstGeom>
        </p:spPr>
      </p:pic>
      <p:pic>
        <p:nvPicPr>
          <p:cNvPr id="7" name="图片 6"/>
          <p:cNvPicPr>
            <a:picLocks noChangeAspect="1"/>
          </p:cNvPicPr>
          <p:nvPr/>
        </p:nvPicPr>
        <p:blipFill>
          <a:blip r:embed="rId5"/>
          <a:stretch>
            <a:fillRect/>
          </a:stretch>
        </p:blipFill>
        <p:spPr>
          <a:xfrm>
            <a:off x="4427855" y="2895600"/>
            <a:ext cx="4754880" cy="2693670"/>
          </a:xfrm>
          <a:prstGeom prst="rect">
            <a:avLst/>
          </a:prstGeom>
        </p:spPr>
      </p:pic>
      <p:sp>
        <p:nvSpPr>
          <p:cNvPr id="38" name="Content Placeholder 4"/>
          <p:cNvSpPr>
            <a:spLocks noGrp="1"/>
          </p:cNvSpPr>
          <p:nvPr/>
        </p:nvSpPr>
        <p:spPr>
          <a:xfrm>
            <a:off x="3708400" y="1700530"/>
            <a:ext cx="5196840" cy="930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600" b="0" dirty="0">
                <a:solidFill>
                  <a:srgbClr val="FF0000"/>
                </a:solidFill>
              </a:rPr>
              <a:t>若</a:t>
            </a:r>
            <a:r>
              <a:rPr lang="en-US" sz="1600" b="0" i="1" dirty="0">
                <a:solidFill>
                  <a:srgbClr val="FF0000"/>
                </a:solidFill>
              </a:rPr>
              <a:t>Query(vk，u，L(k−1))</a:t>
            </a:r>
            <a:r>
              <a:rPr lang="en-US" sz="1600" b="0" dirty="0">
                <a:solidFill>
                  <a:srgbClr val="FF0000"/>
                </a:solidFill>
              </a:rPr>
              <a:t>≤</a:t>
            </a:r>
            <a:r>
              <a:rPr lang="en-US" sz="1600" b="0" i="1" dirty="0">
                <a:solidFill>
                  <a:srgbClr val="FF0000"/>
                </a:solidFill>
              </a:rPr>
              <a:t>δ</a:t>
            </a:r>
            <a:r>
              <a:rPr lang="en-US" sz="1600" b="0" dirty="0">
                <a:solidFill>
                  <a:srgbClr val="FF0000"/>
                </a:solidFill>
              </a:rPr>
              <a:t>，那么我们修剪</a:t>
            </a:r>
            <a:r>
              <a:rPr lang="zh-CN" altLang="en-US" sz="1600" b="0" dirty="0">
                <a:solidFill>
                  <a:srgbClr val="FF0000"/>
                </a:solidFill>
              </a:rPr>
              <a:t>顶点</a:t>
            </a:r>
            <a:r>
              <a:rPr lang="en-US" sz="1600" b="0" dirty="0">
                <a:solidFill>
                  <a:srgbClr val="FF0000"/>
                </a:solidFill>
              </a:rPr>
              <a:t>u，</a:t>
            </a:r>
            <a:r>
              <a:rPr lang="zh-CN" altLang="en-US" sz="1600" b="0" dirty="0">
                <a:solidFill>
                  <a:srgbClr val="FF0000"/>
                </a:solidFill>
              </a:rPr>
              <a:t>不记录此次标签</a:t>
            </a:r>
            <a:r>
              <a:rPr lang="en-US" sz="1600" b="0" dirty="0">
                <a:solidFill>
                  <a:srgbClr val="FF0000"/>
                </a:solidFill>
              </a:rPr>
              <a:t>，并且我们不从顶点u遍历任何边。否则像</a:t>
            </a:r>
            <a:r>
              <a:rPr lang="zh-CN" altLang="en-US" sz="1600" b="0" dirty="0">
                <a:solidFill>
                  <a:srgbClr val="FF0000"/>
                </a:solidFill>
              </a:rPr>
              <a:t>之前</a:t>
            </a:r>
            <a:r>
              <a:rPr lang="en-US" sz="1600" b="0" dirty="0">
                <a:solidFill>
                  <a:srgbClr val="FF0000"/>
                </a:solidFill>
              </a:rPr>
              <a:t>一样从顶点u开始遍历所有的边。</a:t>
            </a:r>
            <a:endParaRPr lang="en-US" altLang="zh-CN" sz="1600" b="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90"/>
                                        </p:tgtEl>
                                      </p:cBhvr>
                                    </p:animEffect>
                                    <p:set>
                                      <p:cBhvr>
                                        <p:cTn id="7" dur="1" fill="hold">
                                          <p:stCondLst>
                                            <p:cond delay="499"/>
                                          </p:stCondLst>
                                        </p:cTn>
                                        <p:tgtEl>
                                          <p:spTgt spid="190"/>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191"/>
                                        </p:tgtEl>
                                      </p:cBhvr>
                                    </p:animEffect>
                                    <p:set>
                                      <p:cBhvr>
                                        <p:cTn id="10" dur="1" fill="hold">
                                          <p:stCondLst>
                                            <p:cond delay="499"/>
                                          </p:stCondLst>
                                        </p:cTn>
                                        <p:tgtEl>
                                          <p:spTgt spid="191"/>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92"/>
                                        </p:tgtEl>
                                      </p:cBhvr>
                                    </p:animEffect>
                                    <p:set>
                                      <p:cBhvr>
                                        <p:cTn id="13" dur="1" fill="hold">
                                          <p:stCondLst>
                                            <p:cond delay="499"/>
                                          </p:stCondLst>
                                        </p:cTn>
                                        <p:tgtEl>
                                          <p:spTgt spid="192"/>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193"/>
                                        </p:tgtEl>
                                      </p:cBhvr>
                                    </p:animEffect>
                                    <p:set>
                                      <p:cBhvr>
                                        <p:cTn id="16" dur="1" fill="hold">
                                          <p:stCondLst>
                                            <p:cond delay="499"/>
                                          </p:stCondLst>
                                        </p:cTn>
                                        <p:tgtEl>
                                          <p:spTgt spid="193"/>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94"/>
                                        </p:tgtEl>
                                      </p:cBhvr>
                                    </p:animEffect>
                                    <p:set>
                                      <p:cBhvr>
                                        <p:cTn id="19" dur="1" fill="hold">
                                          <p:stCondLst>
                                            <p:cond delay="499"/>
                                          </p:stCondLst>
                                        </p:cTn>
                                        <p:tgtEl>
                                          <p:spTgt spid="194"/>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195"/>
                                        </p:tgtEl>
                                      </p:cBhvr>
                                    </p:animEffect>
                                    <p:set>
                                      <p:cBhvr>
                                        <p:cTn id="22" dur="1" fill="hold">
                                          <p:stCondLst>
                                            <p:cond delay="499"/>
                                          </p:stCondLst>
                                        </p:cTn>
                                        <p:tgtEl>
                                          <p:spTgt spid="195"/>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96"/>
                                        </p:tgtEl>
                                      </p:cBhvr>
                                    </p:animEffect>
                                    <p:set>
                                      <p:cBhvr>
                                        <p:cTn id="25" dur="1" fill="hold">
                                          <p:stCondLst>
                                            <p:cond delay="499"/>
                                          </p:stCondLst>
                                        </p:cTn>
                                        <p:tgtEl>
                                          <p:spTgt spid="196"/>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197"/>
                                        </p:tgtEl>
                                      </p:cBhvr>
                                    </p:animEffect>
                                    <p:set>
                                      <p:cBhvr>
                                        <p:cTn id="28" dur="1" fill="hold">
                                          <p:stCondLst>
                                            <p:cond delay="499"/>
                                          </p:stCondLst>
                                        </p:cTn>
                                        <p:tgtEl>
                                          <p:spTgt spid="197"/>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198"/>
                                        </p:tgtEl>
                                      </p:cBhvr>
                                    </p:animEffect>
                                    <p:set>
                                      <p:cBhvr>
                                        <p:cTn id="31" dur="1" fill="hold">
                                          <p:stCondLst>
                                            <p:cond delay="499"/>
                                          </p:stCondLst>
                                        </p:cTn>
                                        <p:tgtEl>
                                          <p:spTgt spid="198"/>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500"/>
                                        <p:tgtEl>
                                          <p:spTgt spid="199"/>
                                        </p:tgtEl>
                                      </p:cBhvr>
                                    </p:animEffect>
                                    <p:set>
                                      <p:cBhvr>
                                        <p:cTn id="34" dur="1" fill="hold">
                                          <p:stCondLst>
                                            <p:cond delay="499"/>
                                          </p:stCondLst>
                                        </p:cTn>
                                        <p:tgtEl>
                                          <p:spTgt spid="199"/>
                                        </p:tgtEl>
                                        <p:attrNameLst>
                                          <p:attrName>style.visibility</p:attrName>
                                        </p:attrNameLst>
                                      </p:cBhvr>
                                      <p:to>
                                        <p:strVal val="hidden"/>
                                      </p:to>
                                    </p:set>
                                  </p:childTnLst>
                                </p:cTn>
                              </p:par>
                              <p:par>
                                <p:cTn id="35" presetID="22" presetClass="exit" presetSubtype="4" fill="hold" grpId="0" nodeType="withEffect">
                                  <p:stCondLst>
                                    <p:cond delay="0"/>
                                  </p:stCondLst>
                                  <p:childTnLst>
                                    <p:animEffect transition="out" filter="wipe(down)">
                                      <p:cBhvr>
                                        <p:cTn id="36" dur="500"/>
                                        <p:tgtEl>
                                          <p:spTgt spid="200"/>
                                        </p:tgtEl>
                                      </p:cBhvr>
                                    </p:animEffect>
                                    <p:set>
                                      <p:cBhvr>
                                        <p:cTn id="37" dur="1" fill="hold">
                                          <p:stCondLst>
                                            <p:cond delay="499"/>
                                          </p:stCondLst>
                                        </p:cTn>
                                        <p:tgtEl>
                                          <p:spTgt spid="200"/>
                                        </p:tgtEl>
                                        <p:attrNameLst>
                                          <p:attrName>style.visibility</p:attrName>
                                        </p:attrNameLst>
                                      </p:cBhvr>
                                      <p:to>
                                        <p:strVal val="hidden"/>
                                      </p:to>
                                    </p:set>
                                  </p:childTnLst>
                                </p:cTn>
                              </p:par>
                              <p:par>
                                <p:cTn id="38" presetID="22" presetClass="exit" presetSubtype="4" fill="hold" grpId="0" nodeType="withEffect">
                                  <p:stCondLst>
                                    <p:cond delay="0"/>
                                  </p:stCondLst>
                                  <p:childTnLst>
                                    <p:animEffect transition="out" filter="wipe(down)">
                                      <p:cBhvr>
                                        <p:cTn id="39" dur="500"/>
                                        <p:tgtEl>
                                          <p:spTgt spid="201"/>
                                        </p:tgtEl>
                                      </p:cBhvr>
                                    </p:animEffect>
                                    <p:set>
                                      <p:cBhvr>
                                        <p:cTn id="40" dur="1" fill="hold">
                                          <p:stCondLst>
                                            <p:cond delay="499"/>
                                          </p:stCondLst>
                                        </p:cTn>
                                        <p:tgtEl>
                                          <p:spTgt spid="201"/>
                                        </p:tgtEl>
                                        <p:attrNameLst>
                                          <p:attrName>style.visibility</p:attrName>
                                        </p:attrNameLst>
                                      </p:cBhvr>
                                      <p:to>
                                        <p:strVal val="hidden"/>
                                      </p:to>
                                    </p:set>
                                  </p:childTnLst>
                                </p:cTn>
                              </p:par>
                              <p:par>
                                <p:cTn id="41" presetID="22" presetClass="exit" presetSubtype="4" fill="hold" grpId="0" nodeType="withEffect">
                                  <p:stCondLst>
                                    <p:cond delay="0"/>
                                  </p:stCondLst>
                                  <p:childTnLst>
                                    <p:animEffect transition="out" filter="wipe(down)">
                                      <p:cBhvr>
                                        <p:cTn id="42" dur="500"/>
                                        <p:tgtEl>
                                          <p:spTgt spid="202"/>
                                        </p:tgtEl>
                                      </p:cBhvr>
                                    </p:animEffect>
                                    <p:set>
                                      <p:cBhvr>
                                        <p:cTn id="43" dur="1" fill="hold">
                                          <p:stCondLst>
                                            <p:cond delay="499"/>
                                          </p:stCondLst>
                                        </p:cTn>
                                        <p:tgtEl>
                                          <p:spTgt spid="202"/>
                                        </p:tgtEl>
                                        <p:attrNameLst>
                                          <p:attrName>style.visibility</p:attrName>
                                        </p:attrNameLst>
                                      </p:cBhvr>
                                      <p:to>
                                        <p:strVal val="hidden"/>
                                      </p:to>
                                    </p:set>
                                  </p:childTnLst>
                                </p:cTn>
                              </p:par>
                              <p:par>
                                <p:cTn id="44" presetID="22" presetClass="exit" presetSubtype="4" fill="hold" grpId="0" nodeType="withEffect">
                                  <p:stCondLst>
                                    <p:cond delay="0"/>
                                  </p:stCondLst>
                                  <p:childTnLst>
                                    <p:animEffect transition="out" filter="wipe(down)">
                                      <p:cBhvr>
                                        <p:cTn id="45" dur="500"/>
                                        <p:tgtEl>
                                          <p:spTgt spid="203"/>
                                        </p:tgtEl>
                                      </p:cBhvr>
                                    </p:animEffect>
                                    <p:set>
                                      <p:cBhvr>
                                        <p:cTn id="46" dur="1" fill="hold">
                                          <p:stCondLst>
                                            <p:cond delay="499"/>
                                          </p:stCondLst>
                                        </p:cTn>
                                        <p:tgtEl>
                                          <p:spTgt spid="203"/>
                                        </p:tgtEl>
                                        <p:attrNameLst>
                                          <p:attrName>style.visibility</p:attrName>
                                        </p:attrNameLst>
                                      </p:cBhvr>
                                      <p:to>
                                        <p:strVal val="hidden"/>
                                      </p:to>
                                    </p:set>
                                  </p:childTnLst>
                                </p:cTn>
                              </p:par>
                              <p:par>
                                <p:cTn id="47" presetID="22" presetClass="exit" presetSubtype="4" fill="hold" grpId="0" nodeType="withEffect">
                                  <p:stCondLst>
                                    <p:cond delay="0"/>
                                  </p:stCondLst>
                                  <p:childTnLst>
                                    <p:animEffect transition="out" filter="wipe(down)">
                                      <p:cBhvr>
                                        <p:cTn id="48" dur="500"/>
                                        <p:tgtEl>
                                          <p:spTgt spid="204"/>
                                        </p:tgtEl>
                                      </p:cBhvr>
                                    </p:animEffect>
                                    <p:set>
                                      <p:cBhvr>
                                        <p:cTn id="49" dur="1" fill="hold">
                                          <p:stCondLst>
                                            <p:cond delay="499"/>
                                          </p:stCondLst>
                                        </p:cTn>
                                        <p:tgtEl>
                                          <p:spTgt spid="204"/>
                                        </p:tgtEl>
                                        <p:attrNameLst>
                                          <p:attrName>style.visibility</p:attrName>
                                        </p:attrNameLst>
                                      </p:cBhvr>
                                      <p:to>
                                        <p:strVal val="hidden"/>
                                      </p:to>
                                    </p:set>
                                  </p:childTnLst>
                                </p:cTn>
                              </p:par>
                              <p:par>
                                <p:cTn id="50" presetID="22" presetClass="exit" presetSubtype="4" fill="hold" grpId="0" nodeType="withEffect">
                                  <p:stCondLst>
                                    <p:cond delay="0"/>
                                  </p:stCondLst>
                                  <p:childTnLst>
                                    <p:animEffect transition="out" filter="wipe(down)">
                                      <p:cBhvr>
                                        <p:cTn id="51" dur="500"/>
                                        <p:tgtEl>
                                          <p:spTgt spid="205"/>
                                        </p:tgtEl>
                                      </p:cBhvr>
                                    </p:animEffect>
                                    <p:set>
                                      <p:cBhvr>
                                        <p:cTn id="52" dur="1" fill="hold">
                                          <p:stCondLst>
                                            <p:cond delay="499"/>
                                          </p:stCondLst>
                                        </p:cTn>
                                        <p:tgtEl>
                                          <p:spTgt spid="205"/>
                                        </p:tgtEl>
                                        <p:attrNameLst>
                                          <p:attrName>style.visibility</p:attrName>
                                        </p:attrNameLst>
                                      </p:cBhvr>
                                      <p:to>
                                        <p:strVal val="hidden"/>
                                      </p:to>
                                    </p:set>
                                  </p:childTnLst>
                                </p:cTn>
                              </p:par>
                              <p:par>
                                <p:cTn id="53" presetID="22" presetClass="exit" presetSubtype="4" fill="hold" grpId="0" nodeType="withEffect">
                                  <p:stCondLst>
                                    <p:cond delay="0"/>
                                  </p:stCondLst>
                                  <p:childTnLst>
                                    <p:animEffect transition="out" filter="wipe(down)">
                                      <p:cBhvr>
                                        <p:cTn id="54" dur="500"/>
                                        <p:tgtEl>
                                          <p:spTgt spid="206"/>
                                        </p:tgtEl>
                                      </p:cBhvr>
                                    </p:animEffect>
                                    <p:set>
                                      <p:cBhvr>
                                        <p:cTn id="55" dur="1" fill="hold">
                                          <p:stCondLst>
                                            <p:cond delay="499"/>
                                          </p:stCondLst>
                                        </p:cTn>
                                        <p:tgtEl>
                                          <p:spTgt spid="206"/>
                                        </p:tgtEl>
                                        <p:attrNameLst>
                                          <p:attrName>style.visibility</p:attrName>
                                        </p:attrNameLst>
                                      </p:cBhvr>
                                      <p:to>
                                        <p:strVal val="hidden"/>
                                      </p:to>
                                    </p:set>
                                  </p:childTnLst>
                                </p:cTn>
                              </p:par>
                              <p:par>
                                <p:cTn id="56" presetID="22" presetClass="exit" presetSubtype="4" fill="hold" grpId="0" nodeType="withEffect">
                                  <p:stCondLst>
                                    <p:cond delay="0"/>
                                  </p:stCondLst>
                                  <p:childTnLst>
                                    <p:animEffect transition="out" filter="wipe(down)">
                                      <p:cBhvr>
                                        <p:cTn id="57" dur="500"/>
                                        <p:tgtEl>
                                          <p:spTgt spid="207"/>
                                        </p:tgtEl>
                                      </p:cBhvr>
                                    </p:animEffect>
                                    <p:set>
                                      <p:cBhvr>
                                        <p:cTn id="58" dur="1" fill="hold">
                                          <p:stCondLst>
                                            <p:cond delay="499"/>
                                          </p:stCondLst>
                                        </p:cTn>
                                        <p:tgtEl>
                                          <p:spTgt spid="207"/>
                                        </p:tgtEl>
                                        <p:attrNameLst>
                                          <p:attrName>style.visibility</p:attrName>
                                        </p:attrNameLst>
                                      </p:cBhvr>
                                      <p:to>
                                        <p:strVal val="hidden"/>
                                      </p:to>
                                    </p:set>
                                  </p:childTnLst>
                                </p:cTn>
                              </p:par>
                              <p:par>
                                <p:cTn id="59" presetID="22" presetClass="exit" presetSubtype="4" fill="hold" grpId="0" nodeType="withEffect">
                                  <p:stCondLst>
                                    <p:cond delay="0"/>
                                  </p:stCondLst>
                                  <p:childTnLst>
                                    <p:animEffect transition="out" filter="wipe(down)">
                                      <p:cBhvr>
                                        <p:cTn id="60" dur="500"/>
                                        <p:tgtEl>
                                          <p:spTgt spid="208"/>
                                        </p:tgtEl>
                                      </p:cBhvr>
                                    </p:animEffect>
                                    <p:set>
                                      <p:cBhvr>
                                        <p:cTn id="61" dur="1" fill="hold">
                                          <p:stCondLst>
                                            <p:cond delay="499"/>
                                          </p:stCondLst>
                                        </p:cTn>
                                        <p:tgtEl>
                                          <p:spTgt spid="208"/>
                                        </p:tgtEl>
                                        <p:attrNameLst>
                                          <p:attrName>style.visibility</p:attrName>
                                        </p:attrNameLst>
                                      </p:cBhvr>
                                      <p:to>
                                        <p:strVal val="hidden"/>
                                      </p:to>
                                    </p:set>
                                  </p:childTnLst>
                                </p:cTn>
                              </p:par>
                              <p:par>
                                <p:cTn id="62" presetID="22" presetClass="exit" presetSubtype="4" fill="hold" grpId="0" nodeType="withEffect">
                                  <p:stCondLst>
                                    <p:cond delay="0"/>
                                  </p:stCondLst>
                                  <p:childTnLst>
                                    <p:animEffect transition="out" filter="wipe(down)">
                                      <p:cBhvr>
                                        <p:cTn id="63" dur="500"/>
                                        <p:tgtEl>
                                          <p:spTgt spid="209"/>
                                        </p:tgtEl>
                                      </p:cBhvr>
                                    </p:animEffect>
                                    <p:set>
                                      <p:cBhvr>
                                        <p:cTn id="64" dur="1" fill="hold">
                                          <p:stCondLst>
                                            <p:cond delay="499"/>
                                          </p:stCondLst>
                                        </p:cTn>
                                        <p:tgtEl>
                                          <p:spTgt spid="209"/>
                                        </p:tgtEl>
                                        <p:attrNameLst>
                                          <p:attrName>style.visibility</p:attrName>
                                        </p:attrNameLst>
                                      </p:cBhvr>
                                      <p:to>
                                        <p:strVal val="hidden"/>
                                      </p:to>
                                    </p:set>
                                  </p:childTnLst>
                                </p:cTn>
                              </p:par>
                              <p:par>
                                <p:cTn id="65" presetID="22" presetClass="exit" presetSubtype="4" fill="hold" grpId="0" nodeType="withEffect">
                                  <p:stCondLst>
                                    <p:cond delay="0"/>
                                  </p:stCondLst>
                                  <p:childTnLst>
                                    <p:animEffect transition="out" filter="wipe(down)">
                                      <p:cBhvr>
                                        <p:cTn id="66" dur="500"/>
                                        <p:tgtEl>
                                          <p:spTgt spid="210"/>
                                        </p:tgtEl>
                                      </p:cBhvr>
                                    </p:animEffect>
                                    <p:set>
                                      <p:cBhvr>
                                        <p:cTn id="67" dur="1" fill="hold">
                                          <p:stCondLst>
                                            <p:cond delay="499"/>
                                          </p:stCondLst>
                                        </p:cTn>
                                        <p:tgtEl>
                                          <p:spTgt spid="210"/>
                                        </p:tgtEl>
                                        <p:attrNameLst>
                                          <p:attrName>style.visibility</p:attrName>
                                        </p:attrNameLst>
                                      </p:cBhvr>
                                      <p:to>
                                        <p:strVal val="hidden"/>
                                      </p:to>
                                    </p:set>
                                  </p:childTnLst>
                                </p:cTn>
                              </p:par>
                              <p:par>
                                <p:cTn id="68" presetID="22" presetClass="exit" presetSubtype="4" fill="hold" grpId="0" nodeType="withEffect">
                                  <p:stCondLst>
                                    <p:cond delay="0"/>
                                  </p:stCondLst>
                                  <p:childTnLst>
                                    <p:animEffect transition="out" filter="wipe(down)">
                                      <p:cBhvr>
                                        <p:cTn id="69" dur="500"/>
                                        <p:tgtEl>
                                          <p:spTgt spid="211"/>
                                        </p:tgtEl>
                                      </p:cBhvr>
                                    </p:animEffect>
                                    <p:set>
                                      <p:cBhvr>
                                        <p:cTn id="70" dur="1" fill="hold">
                                          <p:stCondLst>
                                            <p:cond delay="499"/>
                                          </p:stCondLst>
                                        </p:cTn>
                                        <p:tgtEl>
                                          <p:spTgt spid="211"/>
                                        </p:tgtEl>
                                        <p:attrNameLst>
                                          <p:attrName>style.visibility</p:attrName>
                                        </p:attrNameLst>
                                      </p:cBhvr>
                                      <p:to>
                                        <p:strVal val="hidden"/>
                                      </p:to>
                                    </p:set>
                                  </p:childTnLst>
                                </p:cTn>
                              </p:par>
                              <p:par>
                                <p:cTn id="71" presetID="22" presetClass="exit" presetSubtype="4" fill="hold" grpId="0" nodeType="withEffect">
                                  <p:stCondLst>
                                    <p:cond delay="0"/>
                                  </p:stCondLst>
                                  <p:childTnLst>
                                    <p:animEffect transition="out" filter="wipe(down)">
                                      <p:cBhvr>
                                        <p:cTn id="72" dur="500"/>
                                        <p:tgtEl>
                                          <p:spTgt spid="212"/>
                                        </p:tgtEl>
                                      </p:cBhvr>
                                    </p:animEffect>
                                    <p:set>
                                      <p:cBhvr>
                                        <p:cTn id="73" dur="1" fill="hold">
                                          <p:stCondLst>
                                            <p:cond delay="499"/>
                                          </p:stCondLst>
                                        </p:cTn>
                                        <p:tgtEl>
                                          <p:spTgt spid="212"/>
                                        </p:tgtEl>
                                        <p:attrNameLst>
                                          <p:attrName>style.visibility</p:attrName>
                                        </p:attrNameLst>
                                      </p:cBhvr>
                                      <p:to>
                                        <p:strVal val="hidden"/>
                                      </p:to>
                                    </p:set>
                                  </p:childTnLst>
                                </p:cTn>
                              </p:par>
                              <p:par>
                                <p:cTn id="74" presetID="22" presetClass="exit" presetSubtype="4" fill="hold" grpId="0" nodeType="withEffect">
                                  <p:stCondLst>
                                    <p:cond delay="0"/>
                                  </p:stCondLst>
                                  <p:childTnLst>
                                    <p:animEffect transition="out" filter="wipe(down)">
                                      <p:cBhvr>
                                        <p:cTn id="75" dur="500"/>
                                        <p:tgtEl>
                                          <p:spTgt spid="213"/>
                                        </p:tgtEl>
                                      </p:cBhvr>
                                    </p:animEffect>
                                    <p:set>
                                      <p:cBhvr>
                                        <p:cTn id="76" dur="1" fill="hold">
                                          <p:stCondLst>
                                            <p:cond delay="499"/>
                                          </p:stCondLst>
                                        </p:cTn>
                                        <p:tgtEl>
                                          <p:spTgt spid="213"/>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214"/>
                                        </p:tgtEl>
                                      </p:cBhvr>
                                    </p:animEffect>
                                    <p:set>
                                      <p:cBhvr>
                                        <p:cTn id="79" dur="1" fill="hold">
                                          <p:stCondLst>
                                            <p:cond delay="499"/>
                                          </p:stCondLst>
                                        </p:cTn>
                                        <p:tgtEl>
                                          <p:spTgt spid="214"/>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215"/>
                                        </p:tgtEl>
                                      </p:cBhvr>
                                    </p:animEffect>
                                    <p:set>
                                      <p:cBhvr>
                                        <p:cTn id="82" dur="1" fill="hold">
                                          <p:stCondLst>
                                            <p:cond delay="499"/>
                                          </p:stCondLst>
                                        </p:cTn>
                                        <p:tgtEl>
                                          <p:spTgt spid="2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216"/>
                                        </p:tgtEl>
                                      </p:cBhvr>
                                    </p:animEffect>
                                    <p:set>
                                      <p:cBhvr>
                                        <p:cTn id="85" dur="1" fill="hold">
                                          <p:stCondLst>
                                            <p:cond delay="499"/>
                                          </p:stCondLst>
                                        </p:cTn>
                                        <p:tgtEl>
                                          <p:spTgt spid="216"/>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17"/>
                                        </p:tgtEl>
                                      </p:cBhvr>
                                    </p:animEffect>
                                    <p:set>
                                      <p:cBhvr>
                                        <p:cTn id="88" dur="1" fill="hold">
                                          <p:stCondLst>
                                            <p:cond delay="499"/>
                                          </p:stCondLst>
                                        </p:cTn>
                                        <p:tgtEl>
                                          <p:spTgt spid="217"/>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18"/>
                                        </p:tgtEl>
                                      </p:cBhvr>
                                    </p:animEffect>
                                    <p:set>
                                      <p:cBhvr>
                                        <p:cTn id="91" dur="1" fill="hold">
                                          <p:stCondLst>
                                            <p:cond delay="499"/>
                                          </p:stCondLst>
                                        </p:cTn>
                                        <p:tgtEl>
                                          <p:spTgt spid="218"/>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19"/>
                                        </p:tgtEl>
                                      </p:cBhvr>
                                    </p:animEffect>
                                    <p:set>
                                      <p:cBhvr>
                                        <p:cTn id="94" dur="1" fill="hold">
                                          <p:stCondLst>
                                            <p:cond delay="499"/>
                                          </p:stCondLst>
                                        </p:cTn>
                                        <p:tgtEl>
                                          <p:spTgt spid="21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220"/>
                                        </p:tgtEl>
                                      </p:cBhvr>
                                    </p:animEffect>
                                    <p:set>
                                      <p:cBhvr>
                                        <p:cTn id="97" dur="1" fill="hold">
                                          <p:stCondLst>
                                            <p:cond delay="499"/>
                                          </p:stCondLst>
                                        </p:cTn>
                                        <p:tgtEl>
                                          <p:spTgt spid="220"/>
                                        </p:tgtEl>
                                        <p:attrNameLst>
                                          <p:attrName>style.visibility</p:attrName>
                                        </p:attrNameLst>
                                      </p:cBhvr>
                                      <p:to>
                                        <p:strVal val="hidden"/>
                                      </p:to>
                                    </p:set>
                                  </p:childTnLst>
                                </p:cTn>
                              </p:par>
                              <p:par>
                                <p:cTn id="98" presetID="22" presetClass="exit" presetSubtype="4" fill="hold" nodeType="withEffect">
                                  <p:stCondLst>
                                    <p:cond delay="0"/>
                                  </p:stCondLst>
                                  <p:childTnLst>
                                    <p:animEffect transition="out" filter="wipe(down)">
                                      <p:cBhvr>
                                        <p:cTn id="99" dur="500"/>
                                        <p:tgtEl>
                                          <p:spTgt spid="221"/>
                                        </p:tgtEl>
                                      </p:cBhvr>
                                    </p:animEffect>
                                    <p:set>
                                      <p:cBhvr>
                                        <p:cTn id="100" dur="1" fill="hold">
                                          <p:stCondLst>
                                            <p:cond delay="499"/>
                                          </p:stCondLst>
                                        </p:cTn>
                                        <p:tgtEl>
                                          <p:spTgt spid="221"/>
                                        </p:tgtEl>
                                        <p:attrNameLst>
                                          <p:attrName>style.visibility</p:attrName>
                                        </p:attrNameLst>
                                      </p:cBhvr>
                                      <p:to>
                                        <p:strVal val="hidden"/>
                                      </p:to>
                                    </p:set>
                                  </p:childTnLst>
                                </p:cTn>
                              </p:par>
                              <p:par>
                                <p:cTn id="101" presetID="22" presetClass="exit" presetSubtype="4" fill="hold" nodeType="withEffect">
                                  <p:stCondLst>
                                    <p:cond delay="0"/>
                                  </p:stCondLst>
                                  <p:childTnLst>
                                    <p:animEffect transition="out" filter="wipe(down)">
                                      <p:cBhvr>
                                        <p:cTn id="102" dur="500"/>
                                        <p:tgtEl>
                                          <p:spTgt spid="222"/>
                                        </p:tgtEl>
                                      </p:cBhvr>
                                    </p:animEffect>
                                    <p:set>
                                      <p:cBhvr>
                                        <p:cTn id="103" dur="1" fill="hold">
                                          <p:stCondLst>
                                            <p:cond delay="499"/>
                                          </p:stCondLst>
                                        </p:cTn>
                                        <p:tgtEl>
                                          <p:spTgt spid="222"/>
                                        </p:tgtEl>
                                        <p:attrNameLst>
                                          <p:attrName>style.visibility</p:attrName>
                                        </p:attrNameLst>
                                      </p:cBhvr>
                                      <p:to>
                                        <p:strVal val="hidden"/>
                                      </p:to>
                                    </p:set>
                                  </p:childTnLst>
                                </p:cTn>
                              </p:par>
                              <p:par>
                                <p:cTn id="104" presetID="22" presetClass="exit" presetSubtype="4" fill="hold" nodeType="withEffect">
                                  <p:stCondLst>
                                    <p:cond delay="0"/>
                                  </p:stCondLst>
                                  <p:childTnLst>
                                    <p:animEffect transition="out" filter="wipe(down)">
                                      <p:cBhvr>
                                        <p:cTn id="105" dur="500"/>
                                        <p:tgtEl>
                                          <p:spTgt spid="223"/>
                                        </p:tgtEl>
                                      </p:cBhvr>
                                    </p:animEffect>
                                    <p:set>
                                      <p:cBhvr>
                                        <p:cTn id="106" dur="1" fill="hold">
                                          <p:stCondLst>
                                            <p:cond delay="499"/>
                                          </p:stCondLst>
                                        </p:cTn>
                                        <p:tgtEl>
                                          <p:spTgt spid="223"/>
                                        </p:tgtEl>
                                        <p:attrNameLst>
                                          <p:attrName>style.visibility</p:attrName>
                                        </p:attrNameLst>
                                      </p:cBhvr>
                                      <p:to>
                                        <p:strVal val="hidden"/>
                                      </p:to>
                                    </p:set>
                                  </p:childTnLst>
                                </p:cTn>
                              </p:par>
                              <p:par>
                                <p:cTn id="107" presetID="22" presetClass="exit" presetSubtype="4" fill="hold" nodeType="withEffect">
                                  <p:stCondLst>
                                    <p:cond delay="0"/>
                                  </p:stCondLst>
                                  <p:childTnLst>
                                    <p:animEffect transition="out" filter="wipe(down)">
                                      <p:cBhvr>
                                        <p:cTn id="108" dur="500"/>
                                        <p:tgtEl>
                                          <p:spTgt spid="224"/>
                                        </p:tgtEl>
                                      </p:cBhvr>
                                    </p:animEffect>
                                    <p:set>
                                      <p:cBhvr>
                                        <p:cTn id="109" dur="1" fill="hold">
                                          <p:stCondLst>
                                            <p:cond delay="499"/>
                                          </p:stCondLst>
                                        </p:cTn>
                                        <p:tgtEl>
                                          <p:spTgt spid="224"/>
                                        </p:tgtEl>
                                        <p:attrNameLst>
                                          <p:attrName>style.visibility</p:attrName>
                                        </p:attrNameLst>
                                      </p:cBhvr>
                                      <p:to>
                                        <p:strVal val="hidden"/>
                                      </p:to>
                                    </p:set>
                                  </p:childTnLst>
                                </p:cTn>
                              </p:par>
                              <p:par>
                                <p:cTn id="110" presetID="22" presetClass="exit" presetSubtype="4" fill="hold" nodeType="withEffect">
                                  <p:stCondLst>
                                    <p:cond delay="0"/>
                                  </p:stCondLst>
                                  <p:childTnLst>
                                    <p:animEffect transition="out" filter="wipe(down)">
                                      <p:cBhvr>
                                        <p:cTn id="111" dur="500"/>
                                        <p:tgtEl>
                                          <p:spTgt spid="225"/>
                                        </p:tgtEl>
                                      </p:cBhvr>
                                    </p:animEffect>
                                    <p:set>
                                      <p:cBhvr>
                                        <p:cTn id="112" dur="1" fill="hold">
                                          <p:stCondLst>
                                            <p:cond delay="499"/>
                                          </p:stCondLst>
                                        </p:cTn>
                                        <p:tgtEl>
                                          <p:spTgt spid="225"/>
                                        </p:tgtEl>
                                        <p:attrNameLst>
                                          <p:attrName>style.visibility</p:attrName>
                                        </p:attrNameLst>
                                      </p:cBhvr>
                                      <p:to>
                                        <p:strVal val="hidden"/>
                                      </p:to>
                                    </p:set>
                                  </p:childTnLst>
                                </p:cTn>
                              </p:par>
                              <p:par>
                                <p:cTn id="113" presetID="22" presetClass="exit" presetSubtype="4" fill="hold" nodeType="withEffect">
                                  <p:stCondLst>
                                    <p:cond delay="0"/>
                                  </p:stCondLst>
                                  <p:childTnLst>
                                    <p:animEffect transition="out" filter="wipe(down)">
                                      <p:cBhvr>
                                        <p:cTn id="114" dur="500"/>
                                        <p:tgtEl>
                                          <p:spTgt spid="226"/>
                                        </p:tgtEl>
                                      </p:cBhvr>
                                    </p:animEffect>
                                    <p:set>
                                      <p:cBhvr>
                                        <p:cTn id="115" dur="1" fill="hold">
                                          <p:stCondLst>
                                            <p:cond delay="499"/>
                                          </p:stCondLst>
                                        </p:cTn>
                                        <p:tgtEl>
                                          <p:spTgt spid="226"/>
                                        </p:tgtEl>
                                        <p:attrNameLst>
                                          <p:attrName>style.visibility</p:attrName>
                                        </p:attrNameLst>
                                      </p:cBhvr>
                                      <p:to>
                                        <p:strVal val="hidden"/>
                                      </p:to>
                                    </p:set>
                                  </p:childTnLst>
                                </p:cTn>
                              </p:par>
                              <p:par>
                                <p:cTn id="116" presetID="22" presetClass="exit" presetSubtype="4" fill="hold" nodeType="withEffect">
                                  <p:stCondLst>
                                    <p:cond delay="0"/>
                                  </p:stCondLst>
                                  <p:childTnLst>
                                    <p:animEffect transition="out" filter="wipe(down)">
                                      <p:cBhvr>
                                        <p:cTn id="117" dur="500"/>
                                        <p:tgtEl>
                                          <p:spTgt spid="227"/>
                                        </p:tgtEl>
                                      </p:cBhvr>
                                    </p:animEffect>
                                    <p:set>
                                      <p:cBhvr>
                                        <p:cTn id="118" dur="1" fill="hold">
                                          <p:stCondLst>
                                            <p:cond delay="499"/>
                                          </p:stCondLst>
                                        </p:cTn>
                                        <p:tgtEl>
                                          <p:spTgt spid="227"/>
                                        </p:tgtEl>
                                        <p:attrNameLst>
                                          <p:attrName>style.visibility</p:attrName>
                                        </p:attrNameLst>
                                      </p:cBhvr>
                                      <p:to>
                                        <p:strVal val="hidden"/>
                                      </p:to>
                                    </p:set>
                                  </p:childTnLst>
                                </p:cTn>
                              </p:par>
                              <p:par>
                                <p:cTn id="119" presetID="22" presetClass="exit" presetSubtype="4" fill="hold" nodeType="withEffect">
                                  <p:stCondLst>
                                    <p:cond delay="0"/>
                                  </p:stCondLst>
                                  <p:childTnLst>
                                    <p:animEffect transition="out" filter="wipe(down)">
                                      <p:cBhvr>
                                        <p:cTn id="120" dur="500"/>
                                        <p:tgtEl>
                                          <p:spTgt spid="228"/>
                                        </p:tgtEl>
                                      </p:cBhvr>
                                    </p:animEffect>
                                    <p:set>
                                      <p:cBhvr>
                                        <p:cTn id="121" dur="1" fill="hold">
                                          <p:stCondLst>
                                            <p:cond delay="499"/>
                                          </p:stCondLst>
                                        </p:cTn>
                                        <p:tgtEl>
                                          <p:spTgt spid="228"/>
                                        </p:tgtEl>
                                        <p:attrNameLst>
                                          <p:attrName>style.visibility</p:attrName>
                                        </p:attrNameLst>
                                      </p:cBhvr>
                                      <p:to>
                                        <p:strVal val="hidden"/>
                                      </p:to>
                                    </p:set>
                                  </p:childTnLst>
                                </p:cTn>
                              </p:par>
                              <p:par>
                                <p:cTn id="122" presetID="22" presetClass="exit" presetSubtype="4" fill="hold" nodeType="withEffect">
                                  <p:stCondLst>
                                    <p:cond delay="0"/>
                                  </p:stCondLst>
                                  <p:childTnLst>
                                    <p:animEffect transition="out" filter="wipe(down)">
                                      <p:cBhvr>
                                        <p:cTn id="123" dur="500"/>
                                        <p:tgtEl>
                                          <p:spTgt spid="229"/>
                                        </p:tgtEl>
                                      </p:cBhvr>
                                    </p:animEffect>
                                    <p:set>
                                      <p:cBhvr>
                                        <p:cTn id="124" dur="1" fill="hold">
                                          <p:stCondLst>
                                            <p:cond delay="499"/>
                                          </p:stCondLst>
                                        </p:cTn>
                                        <p:tgtEl>
                                          <p:spTgt spid="229"/>
                                        </p:tgtEl>
                                        <p:attrNameLst>
                                          <p:attrName>style.visibility</p:attrName>
                                        </p:attrNameLst>
                                      </p:cBhvr>
                                      <p:to>
                                        <p:strVal val="hidden"/>
                                      </p:to>
                                    </p:set>
                                  </p:childTnLst>
                                </p:cTn>
                              </p:par>
                              <p:par>
                                <p:cTn id="125" presetID="22" presetClass="exit" presetSubtype="4" fill="hold" nodeType="withEffect">
                                  <p:stCondLst>
                                    <p:cond delay="0"/>
                                  </p:stCondLst>
                                  <p:childTnLst>
                                    <p:animEffect transition="out" filter="wipe(down)">
                                      <p:cBhvr>
                                        <p:cTn id="126" dur="500"/>
                                        <p:tgtEl>
                                          <p:spTgt spid="230"/>
                                        </p:tgtEl>
                                      </p:cBhvr>
                                    </p:animEffect>
                                    <p:set>
                                      <p:cBhvr>
                                        <p:cTn id="127" dur="1" fill="hold">
                                          <p:stCondLst>
                                            <p:cond delay="499"/>
                                          </p:stCondLst>
                                        </p:cTn>
                                        <p:tgtEl>
                                          <p:spTgt spid="230"/>
                                        </p:tgtEl>
                                        <p:attrNameLst>
                                          <p:attrName>style.visibility</p:attrName>
                                        </p:attrNameLst>
                                      </p:cBhvr>
                                      <p:to>
                                        <p:strVal val="hidden"/>
                                      </p:to>
                                    </p:set>
                                  </p:childTnLst>
                                </p:cTn>
                              </p:par>
                              <p:par>
                                <p:cTn id="128" presetID="22" presetClass="exit" presetSubtype="4" fill="hold" nodeType="withEffect">
                                  <p:stCondLst>
                                    <p:cond delay="0"/>
                                  </p:stCondLst>
                                  <p:childTnLst>
                                    <p:animEffect transition="out" filter="wipe(down)">
                                      <p:cBhvr>
                                        <p:cTn id="129" dur="500"/>
                                        <p:tgtEl>
                                          <p:spTgt spid="231"/>
                                        </p:tgtEl>
                                      </p:cBhvr>
                                    </p:animEffect>
                                    <p:set>
                                      <p:cBhvr>
                                        <p:cTn id="130" dur="1" fill="hold">
                                          <p:stCondLst>
                                            <p:cond delay="499"/>
                                          </p:stCondLst>
                                        </p:cTn>
                                        <p:tgtEl>
                                          <p:spTgt spid="231"/>
                                        </p:tgtEl>
                                        <p:attrNameLst>
                                          <p:attrName>style.visibility</p:attrName>
                                        </p:attrNameLst>
                                      </p:cBhvr>
                                      <p:to>
                                        <p:strVal val="hidden"/>
                                      </p:to>
                                    </p:set>
                                  </p:childTnLst>
                                </p:cTn>
                              </p:par>
                              <p:par>
                                <p:cTn id="131" presetID="22" presetClass="exit" presetSubtype="4" fill="hold" nodeType="withEffect">
                                  <p:stCondLst>
                                    <p:cond delay="0"/>
                                  </p:stCondLst>
                                  <p:childTnLst>
                                    <p:animEffect transition="out" filter="wipe(down)">
                                      <p:cBhvr>
                                        <p:cTn id="132" dur="500"/>
                                        <p:tgtEl>
                                          <p:spTgt spid="232"/>
                                        </p:tgtEl>
                                      </p:cBhvr>
                                    </p:animEffect>
                                    <p:set>
                                      <p:cBhvr>
                                        <p:cTn id="133" dur="1" fill="hold">
                                          <p:stCondLst>
                                            <p:cond delay="499"/>
                                          </p:stCondLst>
                                        </p:cTn>
                                        <p:tgtEl>
                                          <p:spTgt spid="232"/>
                                        </p:tgtEl>
                                        <p:attrNameLst>
                                          <p:attrName>style.visibility</p:attrName>
                                        </p:attrNameLst>
                                      </p:cBhvr>
                                      <p:to>
                                        <p:strVal val="hidden"/>
                                      </p:to>
                                    </p:set>
                                  </p:childTnLst>
                                </p:cTn>
                              </p:par>
                              <p:par>
                                <p:cTn id="134" presetID="22" presetClass="exit" presetSubtype="4" fill="hold" nodeType="withEffect">
                                  <p:stCondLst>
                                    <p:cond delay="0"/>
                                  </p:stCondLst>
                                  <p:childTnLst>
                                    <p:animEffect transition="out" filter="wipe(down)">
                                      <p:cBhvr>
                                        <p:cTn id="135" dur="500"/>
                                        <p:tgtEl>
                                          <p:spTgt spid="233"/>
                                        </p:tgtEl>
                                      </p:cBhvr>
                                    </p:animEffect>
                                    <p:set>
                                      <p:cBhvr>
                                        <p:cTn id="136" dur="1" fill="hold">
                                          <p:stCondLst>
                                            <p:cond delay="499"/>
                                          </p:stCondLst>
                                        </p:cTn>
                                        <p:tgtEl>
                                          <p:spTgt spid="233"/>
                                        </p:tgtEl>
                                        <p:attrNameLst>
                                          <p:attrName>style.visibility</p:attrName>
                                        </p:attrNameLst>
                                      </p:cBhvr>
                                      <p:to>
                                        <p:strVal val="hidden"/>
                                      </p:to>
                                    </p:set>
                                  </p:childTnLst>
                                </p:cTn>
                              </p:par>
                              <p:par>
                                <p:cTn id="137" presetID="22" presetClass="exit" presetSubtype="4" fill="hold" nodeType="withEffect">
                                  <p:stCondLst>
                                    <p:cond delay="0"/>
                                  </p:stCondLst>
                                  <p:childTnLst>
                                    <p:animEffect transition="out" filter="wipe(down)">
                                      <p:cBhvr>
                                        <p:cTn id="138" dur="500"/>
                                        <p:tgtEl>
                                          <p:spTgt spid="234"/>
                                        </p:tgtEl>
                                      </p:cBhvr>
                                    </p:animEffect>
                                    <p:set>
                                      <p:cBhvr>
                                        <p:cTn id="139" dur="1" fill="hold">
                                          <p:stCondLst>
                                            <p:cond delay="499"/>
                                          </p:stCondLst>
                                        </p:cTn>
                                        <p:tgtEl>
                                          <p:spTgt spid="234"/>
                                        </p:tgtEl>
                                        <p:attrNameLst>
                                          <p:attrName>style.visibility</p:attrName>
                                        </p:attrNameLst>
                                      </p:cBhvr>
                                      <p:to>
                                        <p:strVal val="hidden"/>
                                      </p:to>
                                    </p:set>
                                  </p:childTnLst>
                                </p:cTn>
                              </p:par>
                              <p:par>
                                <p:cTn id="140" presetID="22" presetClass="exit" presetSubtype="4" fill="hold" nodeType="withEffect">
                                  <p:stCondLst>
                                    <p:cond delay="0"/>
                                  </p:stCondLst>
                                  <p:childTnLst>
                                    <p:animEffect transition="out" filter="wipe(down)">
                                      <p:cBhvr>
                                        <p:cTn id="141" dur="500"/>
                                        <p:tgtEl>
                                          <p:spTgt spid="235"/>
                                        </p:tgtEl>
                                      </p:cBhvr>
                                    </p:animEffect>
                                    <p:set>
                                      <p:cBhvr>
                                        <p:cTn id="142" dur="1" fill="hold">
                                          <p:stCondLst>
                                            <p:cond delay="499"/>
                                          </p:stCondLst>
                                        </p:cTn>
                                        <p:tgtEl>
                                          <p:spTgt spid="235"/>
                                        </p:tgtEl>
                                        <p:attrNameLst>
                                          <p:attrName>style.visibility</p:attrName>
                                        </p:attrNameLst>
                                      </p:cBhvr>
                                      <p:to>
                                        <p:strVal val="hidden"/>
                                      </p:to>
                                    </p:set>
                                  </p:childTnLst>
                                </p:cTn>
                              </p:par>
                              <p:par>
                                <p:cTn id="143" presetID="22" presetClass="exit" presetSubtype="4" fill="hold" nodeType="withEffect">
                                  <p:stCondLst>
                                    <p:cond delay="0"/>
                                  </p:stCondLst>
                                  <p:childTnLst>
                                    <p:animEffect transition="out" filter="wipe(down)">
                                      <p:cBhvr>
                                        <p:cTn id="144" dur="500"/>
                                        <p:tgtEl>
                                          <p:spTgt spid="14"/>
                                        </p:tgtEl>
                                      </p:cBhvr>
                                    </p:animEffect>
                                    <p:set>
                                      <p:cBhvr>
                                        <p:cTn id="145" dur="1" fill="hold">
                                          <p:stCondLst>
                                            <p:cond delay="499"/>
                                          </p:stCondLst>
                                        </p:cTn>
                                        <p:tgtEl>
                                          <p:spTgt spid="14"/>
                                        </p:tgtEl>
                                        <p:attrNameLst>
                                          <p:attrName>style.visibility</p:attrName>
                                        </p:attrNameLst>
                                      </p:cBhvr>
                                      <p:to>
                                        <p:strVal val="hidden"/>
                                      </p:to>
                                    </p:set>
                                  </p:childTnLst>
                                </p:cTn>
                              </p:par>
                              <p:par>
                                <p:cTn id="146" presetID="22" presetClass="exit" presetSubtype="4" fill="hold" nodeType="withEffect">
                                  <p:stCondLst>
                                    <p:cond delay="0"/>
                                  </p:stCondLst>
                                  <p:childTnLst>
                                    <p:animEffect transition="out" filter="wipe(down)">
                                      <p:cBhvr>
                                        <p:cTn id="147" dur="500"/>
                                        <p:tgtEl>
                                          <p:spTgt spid="36"/>
                                        </p:tgtEl>
                                      </p:cBhvr>
                                    </p:animEffect>
                                    <p:set>
                                      <p:cBhvr>
                                        <p:cTn id="148" dur="1" fill="hold">
                                          <p:stCondLst>
                                            <p:cond delay="499"/>
                                          </p:stCondLst>
                                        </p:cTn>
                                        <p:tgtEl>
                                          <p:spTgt spid="36"/>
                                        </p:tgtEl>
                                        <p:attrNameLst>
                                          <p:attrName>style.visibility</p:attrName>
                                        </p:attrNameLst>
                                      </p:cBhvr>
                                      <p:to>
                                        <p:strVal val="hidden"/>
                                      </p:to>
                                    </p:set>
                                  </p:childTnLst>
                                </p:cTn>
                              </p:par>
                              <p:par>
                                <p:cTn id="149" presetID="22" presetClass="exit" presetSubtype="4" fill="hold" nodeType="withEffect">
                                  <p:stCondLst>
                                    <p:cond delay="0"/>
                                  </p:stCondLst>
                                  <p:childTnLst>
                                    <p:animEffect transition="out" filter="wipe(down)">
                                      <p:cBhvr>
                                        <p:cTn id="150" dur="500"/>
                                        <p:tgtEl>
                                          <p:spTgt spid="4"/>
                                        </p:tgtEl>
                                      </p:cBhvr>
                                    </p:animEffect>
                                    <p:set>
                                      <p:cBhvr>
                                        <p:cTn id="151" dur="1" fill="hold">
                                          <p:stCondLst>
                                            <p:cond delay="499"/>
                                          </p:stCondLst>
                                        </p:cTn>
                                        <p:tgtEl>
                                          <p:spTgt spid="4"/>
                                        </p:tgtEl>
                                        <p:attrNameLst>
                                          <p:attrName>style.visibility</p:attrName>
                                        </p:attrNameLst>
                                      </p:cBhvr>
                                      <p:to>
                                        <p:strVal val="hidden"/>
                                      </p:to>
                                    </p:set>
                                  </p:childTnLst>
                                </p:cTn>
                              </p:par>
                              <p:par>
                                <p:cTn id="152" presetID="22" presetClass="exit" presetSubtype="4" fill="hold" nodeType="withEffect">
                                  <p:stCondLst>
                                    <p:cond delay="0"/>
                                  </p:stCondLst>
                                  <p:childTnLst>
                                    <p:animEffect transition="out" filter="wipe(down)">
                                      <p:cBhvr>
                                        <p:cTn id="153" dur="500"/>
                                        <p:tgtEl>
                                          <p:spTgt spid="5"/>
                                        </p:tgtEl>
                                      </p:cBhvr>
                                    </p:animEffect>
                                    <p:set>
                                      <p:cBhvr>
                                        <p:cTn id="154" dur="1" fill="hold">
                                          <p:stCondLst>
                                            <p:cond delay="499"/>
                                          </p:stCondLst>
                                        </p:cTn>
                                        <p:tgtEl>
                                          <p:spTgt spid="5"/>
                                        </p:tgtEl>
                                        <p:attrNameLst>
                                          <p:attrName>style.visibility</p:attrName>
                                        </p:attrNameLst>
                                      </p:cBhvr>
                                      <p:to>
                                        <p:strVal val="hidden"/>
                                      </p:to>
                                    </p:set>
                                  </p:childTnLst>
                                </p:cTn>
                              </p:par>
                              <p:par>
                                <p:cTn id="155" presetID="22" presetClass="exit" presetSubtype="4" fill="hold" nodeType="withEffect">
                                  <p:stCondLst>
                                    <p:cond delay="0"/>
                                  </p:stCondLst>
                                  <p:childTnLst>
                                    <p:animEffect transition="out" filter="wipe(down)">
                                      <p:cBhvr>
                                        <p:cTn id="156" dur="500"/>
                                        <p:tgtEl>
                                          <p:spTgt spid="7"/>
                                        </p:tgtEl>
                                      </p:cBhvr>
                                    </p:animEffect>
                                    <p:set>
                                      <p:cBhvr>
                                        <p:cTn id="15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90" grpId="0" animBg="1"/>
      <p:bldP spid="191" grpId="0"/>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p:bldP spid="204" grpId="0"/>
      <p:bldP spid="205" grpId="0"/>
      <p:bldP spid="206" grpId="0"/>
      <p:bldP spid="207" grpId="0"/>
      <p:bldP spid="208" grpId="0"/>
      <p:bldP spid="209" grpId="0"/>
      <p:bldP spid="210" grpId="0"/>
      <p:bldP spid="211" grpId="0"/>
      <p:bldP spid="212" grpId="0"/>
      <p:bldP spid="213" grpId="0"/>
      <p:bldP spid="190" grpId="1" animBg="1"/>
      <p:bldP spid="191" grpId="1"/>
      <p:bldP spid="192" grpId="1" animBg="1"/>
      <p:bldP spid="193" grpId="1" animBg="1"/>
      <p:bldP spid="194" grpId="1" animBg="1"/>
      <p:bldP spid="195" grpId="1" animBg="1"/>
      <p:bldP spid="196" grpId="1" animBg="1"/>
      <p:bldP spid="197" grpId="1" animBg="1"/>
      <p:bldP spid="198" grpId="1" animBg="1"/>
      <p:bldP spid="199" grpId="1" animBg="1"/>
      <p:bldP spid="200" grpId="1" animBg="1"/>
      <p:bldP spid="201" grpId="1" animBg="1"/>
      <p:bldP spid="202" grpId="1" animBg="1"/>
      <p:bldP spid="203" grpId="1"/>
      <p:bldP spid="204" grpId="1"/>
      <p:bldP spid="205" grpId="1"/>
      <p:bldP spid="206" grpId="1"/>
      <p:bldP spid="207" grpId="1"/>
      <p:bldP spid="208" grpId="1"/>
      <p:bldP spid="209" grpId="1"/>
      <p:bldP spid="210" grpId="1"/>
      <p:bldP spid="211" grpId="1"/>
      <p:bldP spid="212" grpId="1"/>
      <p:bldP spid="21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8" name="Content Placeholder 4"/>
          <p:cNvSpPr>
            <a:spLocks noGrp="1"/>
          </p:cNvSpPr>
          <p:nvPr/>
        </p:nvSpPr>
        <p:spPr>
          <a:xfrm>
            <a:off x="1403350" y="155702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800" b="0" dirty="0">
                <a:solidFill>
                  <a:schemeClr val="tx1"/>
                </a:solidFill>
              </a:rPr>
              <a:t>（</a:t>
            </a:r>
            <a:r>
              <a:rPr lang="zh-CN" altLang="en-US" sz="1800" b="0" dirty="0">
                <a:gradFill>
                  <a:gsLst>
                    <a:gs pos="0">
                      <a:srgbClr val="FE4444"/>
                    </a:gs>
                    <a:gs pos="100000">
                      <a:srgbClr val="832B2B"/>
                    </a:gs>
                  </a:gsLst>
                  <a:lin scaled="0"/>
                </a:gradFill>
              </a:rPr>
              <a:t>度数</a:t>
            </a:r>
            <a:r>
              <a:rPr lang="zh-CN" altLang="en-US" sz="1800" b="0" dirty="0">
                <a:solidFill>
                  <a:schemeClr val="tx1"/>
                </a:solidFill>
              </a:rPr>
              <a:t>）</a:t>
            </a:r>
            <a:endParaRPr lang="en-US" sz="1800" b="0" dirty="0">
              <a:solidFill>
                <a:schemeClr val="tx1"/>
              </a:solidFill>
            </a:endParaRPr>
          </a:p>
          <a:p>
            <a:pPr marL="457200" lvl="1" indent="0">
              <a:buNone/>
            </a:pPr>
            <a:endParaRPr lang="en-US" altLang="zh-CN" sz="1800" b="0" dirty="0">
              <a:solidFill>
                <a:schemeClr val="tx1"/>
              </a:solidFill>
            </a:endParaRPr>
          </a:p>
        </p:txBody>
      </p:sp>
      <p:sp>
        <p:nvSpPr>
          <p:cNvPr id="35" name="Content Placeholder 4"/>
          <p:cNvSpPr>
            <a:spLocks noGrp="1"/>
          </p:cNvSpPr>
          <p:nvPr/>
        </p:nvSpPr>
        <p:spPr>
          <a:xfrm>
            <a:off x="162560" y="2637155"/>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2000" b="0" dirty="0">
                <a:solidFill>
                  <a:schemeClr val="tx1"/>
                </a:solidFill>
              </a:rPr>
              <a:t>改进：</a:t>
            </a:r>
            <a:endParaRPr lang="en-US" sz="2000" b="0" dirty="0">
              <a:solidFill>
                <a:schemeClr val="tx1"/>
              </a:solidFill>
            </a:endParaRPr>
          </a:p>
          <a:p>
            <a:pPr marL="457200" lvl="1" indent="0">
              <a:buNone/>
            </a:pPr>
            <a:endParaRPr lang="en-US" altLang="zh-CN" sz="2000" b="0" dirty="0">
              <a:solidFill>
                <a:schemeClr val="tx1"/>
              </a:solidFill>
            </a:endParaRPr>
          </a:p>
        </p:txBody>
      </p:sp>
      <p:sp>
        <p:nvSpPr>
          <p:cNvPr id="37" name="Content Placeholder 4"/>
          <p:cNvSpPr>
            <a:spLocks noGrp="1"/>
          </p:cNvSpPr>
          <p:nvPr/>
        </p:nvSpPr>
        <p:spPr>
          <a:xfrm>
            <a:off x="251460" y="299656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wPLL</a:t>
            </a:r>
            <a:r>
              <a:rPr lang="zh-CN" altLang="en-US" sz="2000" b="0" dirty="0">
                <a:solidFill>
                  <a:schemeClr val="tx1"/>
                </a:solidFill>
              </a:rPr>
              <a:t>（</a:t>
            </a:r>
            <a:r>
              <a:rPr lang="en-US" altLang="zh-CN" sz="2000" b="0" dirty="0">
                <a:solidFill>
                  <a:schemeClr val="tx1"/>
                </a:solidFill>
              </a:rPr>
              <a:t>W</a:t>
            </a:r>
            <a:r>
              <a:rPr lang="zh-CN" altLang="en-US" sz="2000" b="0" dirty="0">
                <a:solidFill>
                  <a:schemeClr val="tx1"/>
                </a:solidFill>
              </a:rPr>
              <a:t>orkload-aware</a:t>
            </a:r>
            <a:r>
              <a:rPr lang="en-US" altLang="zh-CN" sz="2000" b="0" dirty="0">
                <a:solidFill>
                  <a:schemeClr val="tx1"/>
                </a:solidFill>
              </a:rPr>
              <a:t> 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altLang="zh-CN" sz="1775" b="0" dirty="0">
              <a:solidFill>
                <a:schemeClr val="tx1"/>
              </a:solidFill>
            </a:endParaRPr>
          </a:p>
        </p:txBody>
      </p:sp>
      <p:sp>
        <p:nvSpPr>
          <p:cNvPr id="38" name="Content Placeholder 4"/>
          <p:cNvSpPr>
            <a:spLocks noGrp="1"/>
          </p:cNvSpPr>
          <p:nvPr/>
        </p:nvSpPr>
        <p:spPr>
          <a:xfrm>
            <a:off x="251460" y="3141345"/>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节点排序</a:t>
            </a:r>
            <a:r>
              <a:rPr lang="en-US" altLang="zh-CN" sz="1775" b="0" dirty="0">
                <a:solidFill>
                  <a:schemeClr val="tx1"/>
                </a:solidFill>
              </a:rPr>
              <a:t> </a:t>
            </a:r>
            <a:r>
              <a:rPr lang="zh-CN" altLang="en-US" sz="1775" b="0" dirty="0">
                <a:solidFill>
                  <a:schemeClr val="tx1"/>
                </a:solidFill>
              </a:rPr>
              <a:t>（</a:t>
            </a:r>
            <a:r>
              <a:rPr lang="zh-CN" altLang="en-US" sz="1775" b="0" dirty="0">
                <a:solidFill>
                  <a:srgbClr val="FF0000"/>
                </a:solidFill>
              </a:rPr>
              <a:t>度数和查询负载特征</a:t>
            </a:r>
            <a:r>
              <a:rPr lang="zh-CN" altLang="en-US" sz="1775" b="0" dirty="0">
                <a:solidFill>
                  <a:schemeClr val="tx1"/>
                </a:solidFill>
              </a:rPr>
              <a:t>）</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r>
              <a:rPr lang="en-US" altLang="zh-CN" sz="1775" b="0" dirty="0">
                <a:solidFill>
                  <a:schemeClr val="tx1"/>
                </a:solidFill>
              </a:rPr>
              <a:t> </a:t>
            </a:r>
            <a:r>
              <a:rPr lang="zh-CN" altLang="en-US" sz="1775" b="0" dirty="0">
                <a:solidFill>
                  <a:schemeClr val="tx1"/>
                </a:solidFill>
              </a:rPr>
              <a:t>（</a:t>
            </a:r>
            <a:r>
              <a:rPr lang="zh-CN" altLang="en-US" sz="1775" b="0" dirty="0">
                <a:solidFill>
                  <a:srgbClr val="FF0000"/>
                </a:solidFill>
              </a:rPr>
              <a:t>高频点更早被处理，减小索引大小</a:t>
            </a:r>
            <a:r>
              <a:rPr lang="zh-CN" altLang="en-US" sz="1775" b="0" dirty="0">
                <a:solidFill>
                  <a:schemeClr val="tx1"/>
                </a:solidFill>
              </a:rPr>
              <a:t>）</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0" presetClass="path" presetSubtype="0" accel="50000" decel="50000" fill="hold" grpId="2" nodeType="withEffect">
                                  <p:stCondLst>
                                    <p:cond delay="0"/>
                                  </p:stCondLst>
                                  <p:childTnLst>
                                    <p:animMotion origin="layout" path="M 0 0 L 0 -0.2625 " pathEditMode="relative" ptsTypes="">
                                      <p:cBhvr>
                                        <p:cTn id="20" dur="1250" fill="hold"/>
                                        <p:tgtEl>
                                          <p:spTgt spid="3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5" grpId="1"/>
      <p:bldP spid="37" grpId="1"/>
      <p:bldP spid="38" grpId="0"/>
      <p:bldP spid="38" grpId="1"/>
      <p:bldP spid="38" grpId="2"/>
      <p:bldP spid="8" grpId="1"/>
      <p:bldP spid="3" grpId="0"/>
      <p:bldP spid="15" grpId="0"/>
      <p:bldP spid="1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8" name="Content Placeholder 4"/>
          <p:cNvSpPr>
            <a:spLocks noGrp="1"/>
          </p:cNvSpPr>
          <p:nvPr/>
        </p:nvSpPr>
        <p:spPr>
          <a:xfrm>
            <a:off x="1403350" y="155702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800" b="0" dirty="0">
                <a:solidFill>
                  <a:schemeClr val="tx1"/>
                </a:solidFill>
              </a:rPr>
              <a:t>（</a:t>
            </a:r>
            <a:r>
              <a:rPr lang="zh-CN" altLang="en-US" sz="1800" b="0" dirty="0">
                <a:gradFill>
                  <a:gsLst>
                    <a:gs pos="0">
                      <a:srgbClr val="FE4444"/>
                    </a:gs>
                    <a:gs pos="100000">
                      <a:srgbClr val="832B2B"/>
                    </a:gs>
                  </a:gsLst>
                  <a:lin scaled="0"/>
                </a:gradFill>
              </a:rPr>
              <a:t>度数</a:t>
            </a:r>
            <a:r>
              <a:rPr lang="zh-CN" altLang="en-US" sz="1800" b="0" dirty="0">
                <a:solidFill>
                  <a:schemeClr val="tx1"/>
                </a:solidFill>
              </a:rPr>
              <a:t>）</a:t>
            </a:r>
            <a:endParaRPr lang="en-US" sz="1800" b="0" dirty="0">
              <a:solidFill>
                <a:schemeClr val="tx1"/>
              </a:solidFill>
            </a:endParaRPr>
          </a:p>
          <a:p>
            <a:pPr marL="457200" lvl="1" indent="0">
              <a:buNone/>
            </a:pPr>
            <a:endParaRPr lang="en-US" altLang="zh-CN" sz="1800" b="0" dirty="0">
              <a:solidFill>
                <a:schemeClr val="tx1"/>
              </a:solidFill>
            </a:endParaRPr>
          </a:p>
        </p:txBody>
      </p:sp>
      <p:sp>
        <p:nvSpPr>
          <p:cNvPr id="35" name="Content Placeholder 4"/>
          <p:cNvSpPr>
            <a:spLocks noGrp="1"/>
          </p:cNvSpPr>
          <p:nvPr/>
        </p:nvSpPr>
        <p:spPr>
          <a:xfrm>
            <a:off x="162560" y="2637155"/>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2000" b="0" dirty="0">
                <a:solidFill>
                  <a:schemeClr val="tx1"/>
                </a:solidFill>
              </a:rPr>
              <a:t>改进：</a:t>
            </a:r>
            <a:endParaRPr lang="en-US" sz="2000" b="0" dirty="0">
              <a:solidFill>
                <a:schemeClr val="tx1"/>
              </a:solidFill>
            </a:endParaRPr>
          </a:p>
          <a:p>
            <a:pPr marL="457200" lvl="1" indent="0">
              <a:buNone/>
            </a:pPr>
            <a:endParaRPr lang="en-US" altLang="zh-CN" sz="2000" b="0" dirty="0">
              <a:solidFill>
                <a:schemeClr val="tx1"/>
              </a:solidFill>
            </a:endParaRPr>
          </a:p>
        </p:txBody>
      </p:sp>
      <p:sp>
        <p:nvSpPr>
          <p:cNvPr id="37" name="Content Placeholder 4"/>
          <p:cNvSpPr>
            <a:spLocks noGrp="1"/>
          </p:cNvSpPr>
          <p:nvPr/>
        </p:nvSpPr>
        <p:spPr>
          <a:xfrm>
            <a:off x="251460" y="299656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wPLL</a:t>
            </a:r>
            <a:r>
              <a:rPr lang="zh-CN" altLang="en-US" sz="2000" b="0" dirty="0">
                <a:solidFill>
                  <a:schemeClr val="tx1"/>
                </a:solidFill>
              </a:rPr>
              <a:t>（</a:t>
            </a:r>
            <a:r>
              <a:rPr lang="en-US" altLang="zh-CN" sz="2000" b="0" dirty="0">
                <a:solidFill>
                  <a:schemeClr val="tx1"/>
                </a:solidFill>
              </a:rPr>
              <a:t>W</a:t>
            </a:r>
            <a:r>
              <a:rPr lang="zh-CN" altLang="en-US" sz="2000" b="0" dirty="0">
                <a:solidFill>
                  <a:schemeClr val="tx1"/>
                </a:solidFill>
              </a:rPr>
              <a:t>orkload-aware</a:t>
            </a:r>
            <a:r>
              <a:rPr lang="en-US" altLang="zh-CN" sz="2000" b="0" dirty="0">
                <a:solidFill>
                  <a:schemeClr val="tx1"/>
                </a:solidFill>
              </a:rPr>
              <a:t> 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8" name="Content Placeholder 4"/>
          <p:cNvSpPr>
            <a:spLocks noGrp="1"/>
          </p:cNvSpPr>
          <p:nvPr/>
        </p:nvSpPr>
        <p:spPr>
          <a:xfrm>
            <a:off x="251460" y="3141345"/>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节点排序</a:t>
            </a:r>
            <a:r>
              <a:rPr lang="en-US" altLang="zh-CN" sz="1775" b="0" dirty="0">
                <a:solidFill>
                  <a:schemeClr val="tx1"/>
                </a:solidFill>
              </a:rPr>
              <a:t> </a:t>
            </a:r>
            <a:r>
              <a:rPr lang="zh-CN" altLang="en-US" sz="1775" b="0" dirty="0">
                <a:solidFill>
                  <a:schemeClr val="tx1"/>
                </a:solidFill>
              </a:rPr>
              <a:t>（</a:t>
            </a:r>
            <a:r>
              <a:rPr lang="zh-CN" altLang="en-US" sz="1775" b="0" dirty="0">
                <a:solidFill>
                  <a:srgbClr val="FF0000"/>
                </a:solidFill>
              </a:rPr>
              <a:t>度数和查询负载特征</a:t>
            </a:r>
            <a:r>
              <a:rPr lang="zh-CN" altLang="en-US" sz="1775" b="0" dirty="0">
                <a:solidFill>
                  <a:schemeClr val="tx1"/>
                </a:solidFill>
              </a:rPr>
              <a:t>）</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r>
              <a:rPr lang="en-US" altLang="zh-CN" sz="1775" b="0" dirty="0">
                <a:solidFill>
                  <a:schemeClr val="tx1"/>
                </a:solidFill>
              </a:rPr>
              <a:t> </a:t>
            </a:r>
            <a:r>
              <a:rPr lang="zh-CN" altLang="en-US" sz="1775" b="0" dirty="0">
                <a:solidFill>
                  <a:schemeClr val="tx1"/>
                </a:solidFill>
              </a:rPr>
              <a:t>（</a:t>
            </a:r>
            <a:r>
              <a:rPr lang="zh-CN" altLang="en-US" sz="1775" b="0" dirty="0">
                <a:solidFill>
                  <a:srgbClr val="FF0000"/>
                </a:solidFill>
              </a:rPr>
              <a:t>高频点更早被处理，减小索引大小</a:t>
            </a:r>
            <a:r>
              <a:rPr lang="zh-CN" altLang="en-US" sz="1775" b="0" dirty="0">
                <a:solidFill>
                  <a:schemeClr val="tx1"/>
                </a:solidFill>
              </a:rPr>
              <a:t>）</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35"/>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8"/>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childTnLst>
                          </p:cTn>
                        </p:par>
                        <p:par>
                          <p:cTn id="32" fill="hold">
                            <p:stCondLst>
                              <p:cond delay="0"/>
                            </p:stCondLst>
                            <p:childTnLst>
                              <p:par>
                                <p:cTn id="33" presetID="0" presetClass="path" presetSubtype="0" accel="50000" decel="50000" fill="hold" grpId="2" nodeType="afterEffect">
                                  <p:stCondLst>
                                    <p:cond delay="0"/>
                                  </p:stCondLst>
                                  <p:childTnLst>
                                    <p:animMotion origin="layout" path="M 0 0 L 0 -0.2625 " pathEditMode="relative" ptsTypes="">
                                      <p:cBhvr>
                                        <p:cTn id="34" dur="1250" fill="hold"/>
                                        <p:tgtEl>
                                          <p:spTgt spid="37"/>
                                        </p:tgtEl>
                                        <p:attrNameLst>
                                          <p:attrName>ppt_x</p:attrName>
                                          <p:attrName>ppt_y</p:attrName>
                                        </p:attrNameLst>
                                      </p:cBhvr>
                                    </p:animMotion>
                                  </p:childTnLst>
                                </p:cTn>
                              </p:par>
                              <p:par>
                                <p:cTn id="35" presetID="0" presetClass="path" presetSubtype="0" accel="50000" decel="50000" fill="hold" grpId="2" nodeType="withEffect">
                                  <p:stCondLst>
                                    <p:cond delay="0"/>
                                  </p:stCondLst>
                                  <p:childTnLst>
                                    <p:animMotion origin="layout" path="M 0 0 L 0 -0.2625 " pathEditMode="relative" ptsTypes="">
                                      <p:cBhvr>
                                        <p:cTn id="36" dur="1250" fill="hold"/>
                                        <p:tgtEl>
                                          <p:spTgt spid="3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5" grpId="0"/>
      <p:bldP spid="35" grpId="1"/>
      <p:bldP spid="35" grpId="2"/>
      <p:bldP spid="37" grpId="0"/>
      <p:bldP spid="37" grpId="1"/>
      <p:bldP spid="37" grpId="2"/>
      <p:bldP spid="38" grpId="0"/>
      <p:bldP spid="38" grpId="1"/>
      <p:bldP spid="38" grpId="2"/>
      <p:bldP spid="8" grpId="1"/>
      <p:bldP spid="3" grpId="0"/>
      <p:bldP spid="15" grpId="0"/>
      <p:bldP spid="1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0" name="Content Placeholder 4"/>
          <p:cNvSpPr>
            <a:spLocks noGrp="1"/>
          </p:cNvSpPr>
          <p:nvPr/>
        </p:nvSpPr>
        <p:spPr>
          <a:xfrm>
            <a:off x="251460" y="1130935"/>
            <a:ext cx="7174230"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wPLL</a:t>
            </a:r>
            <a:r>
              <a:rPr lang="zh-CN" altLang="en-US" sz="2000" b="0" dirty="0">
                <a:solidFill>
                  <a:schemeClr val="tx1"/>
                </a:solidFill>
              </a:rPr>
              <a:t>（</a:t>
            </a:r>
            <a:r>
              <a:rPr lang="en-US" altLang="zh-CN" sz="2000" b="0" dirty="0">
                <a:solidFill>
                  <a:schemeClr val="tx1"/>
                </a:solidFill>
              </a:rPr>
              <a:t>W</a:t>
            </a:r>
            <a:r>
              <a:rPr lang="zh-CN" altLang="en-US" sz="2000" b="0" dirty="0">
                <a:solidFill>
                  <a:schemeClr val="tx1"/>
                </a:solidFill>
              </a:rPr>
              <a:t>orkload-aware</a:t>
            </a:r>
            <a:r>
              <a:rPr lang="en-US" altLang="zh-CN" sz="2000" b="0" dirty="0">
                <a:solidFill>
                  <a:schemeClr val="tx1"/>
                </a:solidFill>
              </a:rPr>
              <a:t> 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11" name="Content Placeholder 4"/>
          <p:cNvSpPr>
            <a:spLocks noGrp="1"/>
          </p:cNvSpPr>
          <p:nvPr/>
        </p:nvSpPr>
        <p:spPr>
          <a:xfrm>
            <a:off x="251460" y="1275080"/>
            <a:ext cx="6885940"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节点排序</a:t>
            </a:r>
            <a:r>
              <a:rPr lang="en-US" altLang="zh-CN" sz="1775" b="0" dirty="0">
                <a:solidFill>
                  <a:schemeClr val="tx1"/>
                </a:solidFill>
              </a:rPr>
              <a:t> </a:t>
            </a:r>
            <a:r>
              <a:rPr lang="zh-CN" altLang="en-US" sz="1775" b="0" dirty="0">
                <a:solidFill>
                  <a:schemeClr val="tx1"/>
                </a:solidFill>
              </a:rPr>
              <a:t>（</a:t>
            </a:r>
            <a:r>
              <a:rPr lang="zh-CN" altLang="en-US" sz="1775" b="0" dirty="0">
                <a:solidFill>
                  <a:srgbClr val="FF0000"/>
                </a:solidFill>
              </a:rPr>
              <a:t>路网结构特征和查询负载特征</a:t>
            </a:r>
            <a:r>
              <a:rPr lang="zh-CN" altLang="en-US" sz="1775" b="0" dirty="0">
                <a:solidFill>
                  <a:schemeClr val="tx1"/>
                </a:solidFill>
              </a:rPr>
              <a:t>）</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r>
              <a:rPr lang="en-US" altLang="zh-CN" sz="1775" b="0" dirty="0">
                <a:solidFill>
                  <a:schemeClr val="tx1"/>
                </a:solidFill>
              </a:rPr>
              <a:t> </a:t>
            </a:r>
            <a:r>
              <a:rPr lang="zh-CN" altLang="en-US" sz="1775" b="0" dirty="0">
                <a:solidFill>
                  <a:schemeClr val="tx1"/>
                </a:solidFill>
              </a:rPr>
              <a:t>（</a:t>
            </a:r>
            <a:r>
              <a:rPr lang="zh-CN" altLang="en-US" sz="1775" b="0" dirty="0">
                <a:solidFill>
                  <a:srgbClr val="FF0000"/>
                </a:solidFill>
              </a:rPr>
              <a:t>高频点更早被处理，减小索引大小</a:t>
            </a:r>
            <a:r>
              <a:rPr lang="zh-CN" altLang="en-US" sz="1775" b="0" dirty="0">
                <a:solidFill>
                  <a:schemeClr val="tx1"/>
                </a:solidFill>
              </a:rPr>
              <a:t>）</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4" name="图片 3"/>
          <p:cNvPicPr>
            <a:picLocks noChangeAspect="1"/>
          </p:cNvPicPr>
          <p:nvPr/>
        </p:nvPicPr>
        <p:blipFill>
          <a:blip r:embed="rId1"/>
          <a:stretch>
            <a:fillRect/>
          </a:stretch>
        </p:blipFill>
        <p:spPr>
          <a:xfrm>
            <a:off x="2051685" y="2493010"/>
            <a:ext cx="5574030" cy="4168775"/>
          </a:xfrm>
          <a:prstGeom prst="rect">
            <a:avLst/>
          </a:prstGeom>
        </p:spPr>
      </p:pic>
      <p:pic>
        <p:nvPicPr>
          <p:cNvPr id="5" name="图片 4"/>
          <p:cNvPicPr>
            <a:picLocks noChangeAspect="1"/>
          </p:cNvPicPr>
          <p:nvPr/>
        </p:nvPicPr>
        <p:blipFill>
          <a:blip r:embed="rId2"/>
          <a:stretch>
            <a:fillRect/>
          </a:stretch>
        </p:blipFill>
        <p:spPr>
          <a:xfrm>
            <a:off x="2630170" y="2284095"/>
            <a:ext cx="4050030" cy="4377690"/>
          </a:xfrm>
          <a:prstGeom prst="rect">
            <a:avLst/>
          </a:prstGeom>
        </p:spPr>
      </p:pic>
      <p:sp>
        <p:nvSpPr>
          <p:cNvPr id="7" name="文本框 6"/>
          <p:cNvSpPr txBox="1"/>
          <p:nvPr/>
        </p:nvSpPr>
        <p:spPr>
          <a:xfrm>
            <a:off x="683895" y="2564765"/>
            <a:ext cx="7943215" cy="583565"/>
          </a:xfrm>
          <a:prstGeom prst="rect">
            <a:avLst/>
          </a:prstGeom>
          <a:noFill/>
        </p:spPr>
        <p:txBody>
          <a:bodyPr wrap="square" rtlCol="0">
            <a:spAutoFit/>
          </a:bodyPr>
          <a:p>
            <a:pPr marL="0" indent="0">
              <a:buFont typeface="Arial" panose="020B0604020202020204" pitchFamily="34" charset="0"/>
              <a:buNone/>
            </a:pPr>
            <a:r>
              <a:rPr lang="zh-CN" altLang="en-US" sz="1600"/>
              <a:t>作者使用了一种被广泛采用的GraphWaveNet</a:t>
            </a:r>
            <a:r>
              <a:rPr lang="en-US" altLang="zh-CN" sz="1600"/>
              <a:t>[1]</a:t>
            </a:r>
            <a:r>
              <a:rPr lang="zh-CN" altLang="en-US" sz="1600"/>
              <a:t>模型来预测OD查询对的分布，并将其转换为顶点的查询频率分布。工作负载预测模块基于历史查询工作负载数据学习模型。</a:t>
            </a:r>
            <a:endParaRPr lang="zh-CN" altLang="en-US" sz="1600"/>
          </a:p>
        </p:txBody>
      </p:sp>
      <p:sp>
        <p:nvSpPr>
          <p:cNvPr id="9" name="文本框 8"/>
          <p:cNvSpPr txBox="1"/>
          <p:nvPr/>
        </p:nvSpPr>
        <p:spPr>
          <a:xfrm>
            <a:off x="0" y="6612890"/>
            <a:ext cx="9915525" cy="245110"/>
          </a:xfrm>
          <a:prstGeom prst="rect">
            <a:avLst/>
          </a:prstGeom>
          <a:noFill/>
        </p:spPr>
        <p:txBody>
          <a:bodyPr wrap="square" rtlCol="0">
            <a:spAutoFit/>
          </a:bodyPr>
          <a:p>
            <a:pPr marL="0" indent="0">
              <a:buFont typeface="Arial" panose="020B0604020202020204" pitchFamily="34" charset="0"/>
              <a:buNone/>
            </a:pPr>
            <a:r>
              <a:rPr lang="en-US" sz="1000"/>
              <a:t>[1]</a:t>
            </a:r>
            <a:r>
              <a:rPr sz="1000"/>
              <a:t>Z. Wu, S. Pan, G. Long, J. Jiang, and C. Zhang, “Graph wavenet for</a:t>
            </a:r>
            <a:r>
              <a:rPr lang="en-US" sz="1000"/>
              <a:t> </a:t>
            </a:r>
            <a:r>
              <a:rPr sz="1000"/>
              <a:t>deep spatial-temporal graph modeling,” in IJCAI, 2019, pp. 1907–1913</a:t>
            </a:r>
            <a:endParaRPr sz="1000"/>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0" grpId="1"/>
      <p:bldP spid="7" grpId="0"/>
      <p:bldP spid="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162877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7" name="椭圆 6"/>
          <p:cNvSpPr/>
          <p:nvPr/>
        </p:nvSpPr>
        <p:spPr>
          <a:xfrm>
            <a:off x="3491865" y="299593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191198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3" name="椭圆 12"/>
          <p:cNvSpPr/>
          <p:nvPr/>
        </p:nvSpPr>
        <p:spPr>
          <a:xfrm>
            <a:off x="1514475" y="346900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椭圆 13"/>
          <p:cNvSpPr/>
          <p:nvPr/>
        </p:nvSpPr>
        <p:spPr>
          <a:xfrm>
            <a:off x="1118870" y="43643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39750" y="36531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35560" y="443611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67995" y="52324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1225550" y="55924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1886585" y="49403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1" name="椭圆 20"/>
          <p:cNvSpPr/>
          <p:nvPr/>
        </p:nvSpPr>
        <p:spPr>
          <a:xfrm>
            <a:off x="2971800" y="602043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2" name="椭圆 21"/>
          <p:cNvSpPr/>
          <p:nvPr/>
        </p:nvSpPr>
        <p:spPr>
          <a:xfrm>
            <a:off x="2339975" y="559752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3" name="椭圆 22"/>
          <p:cNvSpPr/>
          <p:nvPr/>
        </p:nvSpPr>
        <p:spPr>
          <a:xfrm>
            <a:off x="3704590" y="55162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4" name="椭圆 23"/>
          <p:cNvSpPr/>
          <p:nvPr/>
        </p:nvSpPr>
        <p:spPr>
          <a:xfrm>
            <a:off x="4716145" y="55162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6" name="椭圆 25"/>
          <p:cNvSpPr/>
          <p:nvPr/>
        </p:nvSpPr>
        <p:spPr>
          <a:xfrm>
            <a:off x="4983480"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7" name="椭圆 26"/>
          <p:cNvSpPr/>
          <p:nvPr/>
        </p:nvSpPr>
        <p:spPr>
          <a:xfrm>
            <a:off x="4356100" y="322516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8" name="椭圆 27"/>
          <p:cNvSpPr/>
          <p:nvPr/>
        </p:nvSpPr>
        <p:spPr>
          <a:xfrm>
            <a:off x="4292600" y="47923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椭圆 29"/>
          <p:cNvSpPr/>
          <p:nvPr/>
        </p:nvSpPr>
        <p:spPr>
          <a:xfrm>
            <a:off x="2701290" y="44367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1" name="椭圆 30"/>
          <p:cNvSpPr/>
          <p:nvPr/>
        </p:nvSpPr>
        <p:spPr>
          <a:xfrm>
            <a:off x="349186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32" name="直接连接符 31"/>
          <p:cNvCxnSpPr>
            <a:stCxn id="23" idx="6"/>
            <a:endCxn id="24" idx="2"/>
          </p:cNvCxnSpPr>
          <p:nvPr/>
        </p:nvCxnSpPr>
        <p:spPr>
          <a:xfrm>
            <a:off x="4139565" y="5730240"/>
            <a:ext cx="57658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 name="直接连接符 32"/>
          <p:cNvCxnSpPr>
            <a:stCxn id="28" idx="5"/>
            <a:endCxn id="24" idx="0"/>
          </p:cNvCxnSpPr>
          <p:nvPr/>
        </p:nvCxnSpPr>
        <p:spPr>
          <a:xfrm>
            <a:off x="4664075" y="5157470"/>
            <a:ext cx="269875" cy="3587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4" name="直接连接符 33"/>
          <p:cNvCxnSpPr>
            <a:stCxn id="21" idx="7"/>
            <a:endCxn id="23" idx="3"/>
          </p:cNvCxnSpPr>
          <p:nvPr/>
        </p:nvCxnSpPr>
        <p:spPr>
          <a:xfrm flipV="1">
            <a:off x="3343275" y="5881370"/>
            <a:ext cx="424815" cy="2019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5" name="直接连接符 34"/>
          <p:cNvCxnSpPr>
            <a:stCxn id="21" idx="2"/>
            <a:endCxn id="22" idx="5"/>
          </p:cNvCxnSpPr>
          <p:nvPr/>
        </p:nvCxnSpPr>
        <p:spPr>
          <a:xfrm flipH="1" flipV="1">
            <a:off x="2711450" y="5962650"/>
            <a:ext cx="260350" cy="2717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6" name="直接连接符 35"/>
          <p:cNvCxnSpPr>
            <a:stCxn id="22" idx="1"/>
            <a:endCxn id="20" idx="4"/>
          </p:cNvCxnSpPr>
          <p:nvPr/>
        </p:nvCxnSpPr>
        <p:spPr>
          <a:xfrm flipH="1" flipV="1">
            <a:off x="2104390" y="5368290"/>
            <a:ext cx="299085" cy="2921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7" name="直接连接符 36"/>
          <p:cNvCxnSpPr>
            <a:stCxn id="20" idx="3"/>
            <a:endCxn id="19" idx="7"/>
          </p:cNvCxnSpPr>
          <p:nvPr/>
        </p:nvCxnSpPr>
        <p:spPr>
          <a:xfrm flipH="1">
            <a:off x="1597025" y="5305425"/>
            <a:ext cx="353060" cy="3498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8" name="直接连接符 37"/>
          <p:cNvCxnSpPr>
            <a:stCxn id="19" idx="2"/>
            <a:endCxn id="18" idx="5"/>
          </p:cNvCxnSpPr>
          <p:nvPr/>
        </p:nvCxnSpPr>
        <p:spPr>
          <a:xfrm flipH="1" flipV="1">
            <a:off x="839470" y="5597525"/>
            <a:ext cx="386080" cy="2089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9" name="直接连接符 38"/>
          <p:cNvCxnSpPr>
            <a:stCxn id="18" idx="7"/>
            <a:endCxn id="20" idx="2"/>
          </p:cNvCxnSpPr>
          <p:nvPr/>
        </p:nvCxnSpPr>
        <p:spPr>
          <a:xfrm flipV="1">
            <a:off x="839470" y="5154295"/>
            <a:ext cx="1047115" cy="1409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0" name="直接连接符 39"/>
          <p:cNvCxnSpPr>
            <a:stCxn id="18" idx="0"/>
            <a:endCxn id="14" idx="3"/>
          </p:cNvCxnSpPr>
          <p:nvPr/>
        </p:nvCxnSpPr>
        <p:spPr>
          <a:xfrm flipV="1">
            <a:off x="685800" y="4729480"/>
            <a:ext cx="496570" cy="50292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1" name="直接连接符 40"/>
          <p:cNvCxnSpPr>
            <a:stCxn id="17" idx="4"/>
            <a:endCxn id="18" idx="1"/>
          </p:cNvCxnSpPr>
          <p:nvPr/>
        </p:nvCxnSpPr>
        <p:spPr>
          <a:xfrm>
            <a:off x="253365" y="4864100"/>
            <a:ext cx="278130" cy="4311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2" name="直接连接符 41"/>
          <p:cNvCxnSpPr>
            <a:stCxn id="17" idx="0"/>
            <a:endCxn id="16" idx="3"/>
          </p:cNvCxnSpPr>
          <p:nvPr/>
        </p:nvCxnSpPr>
        <p:spPr>
          <a:xfrm flipV="1">
            <a:off x="253365" y="4018280"/>
            <a:ext cx="349885" cy="4178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3" name="直接连接符 42"/>
          <p:cNvCxnSpPr>
            <a:stCxn id="16" idx="5"/>
            <a:endCxn id="14" idx="1"/>
          </p:cNvCxnSpPr>
          <p:nvPr/>
        </p:nvCxnSpPr>
        <p:spPr>
          <a:xfrm>
            <a:off x="911225" y="4018280"/>
            <a:ext cx="271145" cy="4089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4" name="直接连接符 43"/>
          <p:cNvCxnSpPr>
            <a:stCxn id="14" idx="0"/>
            <a:endCxn id="13" idx="3"/>
          </p:cNvCxnSpPr>
          <p:nvPr/>
        </p:nvCxnSpPr>
        <p:spPr>
          <a:xfrm flipV="1">
            <a:off x="1336675" y="3834130"/>
            <a:ext cx="241300" cy="5302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5" name="直接连接符 44"/>
          <p:cNvCxnSpPr>
            <a:endCxn id="9" idx="1"/>
          </p:cNvCxnSpPr>
          <p:nvPr/>
        </p:nvCxnSpPr>
        <p:spPr>
          <a:xfrm>
            <a:off x="1874520" y="3834130"/>
            <a:ext cx="100965" cy="3644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6" name="直接连接符 45"/>
          <p:cNvCxnSpPr>
            <a:stCxn id="9" idx="4"/>
            <a:endCxn id="20" idx="0"/>
          </p:cNvCxnSpPr>
          <p:nvPr/>
        </p:nvCxnSpPr>
        <p:spPr>
          <a:xfrm flipH="1">
            <a:off x="2104390" y="4563745"/>
            <a:ext cx="25400" cy="37655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7" name="椭圆 46"/>
          <p:cNvSpPr/>
          <p:nvPr/>
        </p:nvSpPr>
        <p:spPr>
          <a:xfrm>
            <a:off x="2625090" y="350012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48" name="直接连接符 47"/>
          <p:cNvCxnSpPr>
            <a:stCxn id="9" idx="7"/>
            <a:endCxn id="47" idx="3"/>
          </p:cNvCxnSpPr>
          <p:nvPr/>
        </p:nvCxnSpPr>
        <p:spPr>
          <a:xfrm flipV="1">
            <a:off x="2283460" y="3865245"/>
            <a:ext cx="405130" cy="3333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9" name="直接连接符 48"/>
          <p:cNvCxnSpPr>
            <a:stCxn id="47" idx="7"/>
            <a:endCxn id="7" idx="2"/>
          </p:cNvCxnSpPr>
          <p:nvPr/>
        </p:nvCxnSpPr>
        <p:spPr>
          <a:xfrm flipV="1">
            <a:off x="2996565" y="3209925"/>
            <a:ext cx="495300" cy="353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1" name="直接连接符 50"/>
          <p:cNvCxnSpPr>
            <a:stCxn id="7" idx="6"/>
            <a:endCxn id="27" idx="2"/>
          </p:cNvCxnSpPr>
          <p:nvPr/>
        </p:nvCxnSpPr>
        <p:spPr>
          <a:xfrm>
            <a:off x="3926840" y="3209925"/>
            <a:ext cx="429260" cy="2292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2" name="直接连接符 51"/>
          <p:cNvCxnSpPr>
            <a:stCxn id="27" idx="5"/>
            <a:endCxn id="26" idx="1"/>
          </p:cNvCxnSpPr>
          <p:nvPr/>
        </p:nvCxnSpPr>
        <p:spPr>
          <a:xfrm>
            <a:off x="4727575" y="3590290"/>
            <a:ext cx="319405"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3" name="直接连接符 52"/>
          <p:cNvCxnSpPr>
            <a:stCxn id="28" idx="7"/>
            <a:endCxn id="26" idx="3"/>
          </p:cNvCxnSpPr>
          <p:nvPr/>
        </p:nvCxnSpPr>
        <p:spPr>
          <a:xfrm flipV="1">
            <a:off x="4664075" y="4500880"/>
            <a:ext cx="382905" cy="354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4" name="直接连接符 53"/>
          <p:cNvCxnSpPr>
            <a:stCxn id="31" idx="6"/>
            <a:endCxn id="26" idx="2"/>
          </p:cNvCxnSpPr>
          <p:nvPr/>
        </p:nvCxnSpPr>
        <p:spPr>
          <a:xfrm>
            <a:off x="3926840" y="4349750"/>
            <a:ext cx="105664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5" name="直接连接符 54"/>
          <p:cNvCxnSpPr>
            <a:stCxn id="7" idx="4"/>
            <a:endCxn id="31" idx="0"/>
          </p:cNvCxnSpPr>
          <p:nvPr/>
        </p:nvCxnSpPr>
        <p:spPr>
          <a:xfrm>
            <a:off x="3709670" y="3423920"/>
            <a:ext cx="0" cy="7118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6" name="直接连接符 55"/>
          <p:cNvCxnSpPr>
            <a:stCxn id="20" idx="7"/>
            <a:endCxn id="30" idx="3"/>
          </p:cNvCxnSpPr>
          <p:nvPr/>
        </p:nvCxnSpPr>
        <p:spPr>
          <a:xfrm flipV="1">
            <a:off x="2258060" y="4801870"/>
            <a:ext cx="506730" cy="2012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7" name="直接连接符 56"/>
          <p:cNvCxnSpPr>
            <a:stCxn id="30" idx="6"/>
            <a:endCxn id="31" idx="2"/>
          </p:cNvCxnSpPr>
          <p:nvPr/>
        </p:nvCxnSpPr>
        <p:spPr>
          <a:xfrm flipV="1">
            <a:off x="3136265" y="4349750"/>
            <a:ext cx="355600" cy="3009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8" name="直接连接符 57"/>
          <p:cNvCxnSpPr>
            <a:stCxn id="47" idx="4"/>
            <a:endCxn id="30" idx="0"/>
          </p:cNvCxnSpPr>
          <p:nvPr/>
        </p:nvCxnSpPr>
        <p:spPr>
          <a:xfrm>
            <a:off x="2842895" y="3928110"/>
            <a:ext cx="76200" cy="5086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p:nvPr/>
        </p:nvCxnSpPr>
        <p:spPr>
          <a:xfrm flipH="1">
            <a:off x="3851910" y="5077460"/>
            <a:ext cx="6350" cy="698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0" name="椭圆 59"/>
          <p:cNvSpPr/>
          <p:nvPr/>
        </p:nvSpPr>
        <p:spPr>
          <a:xfrm>
            <a:off x="3026410" y="507746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1" name="直接连接符 60"/>
          <p:cNvCxnSpPr>
            <a:stCxn id="22" idx="7"/>
            <a:endCxn id="60" idx="3"/>
          </p:cNvCxnSpPr>
          <p:nvPr/>
        </p:nvCxnSpPr>
        <p:spPr>
          <a:xfrm flipV="1">
            <a:off x="2711450" y="5442585"/>
            <a:ext cx="378460" cy="2178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20" idx="6"/>
            <a:endCxn id="60" idx="2"/>
          </p:cNvCxnSpPr>
          <p:nvPr/>
        </p:nvCxnSpPr>
        <p:spPr>
          <a:xfrm>
            <a:off x="2321560" y="5154295"/>
            <a:ext cx="704850" cy="1371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4" name="直接连接符 63"/>
          <p:cNvCxnSpPr>
            <a:stCxn id="23" idx="1"/>
            <a:endCxn id="60" idx="5"/>
          </p:cNvCxnSpPr>
          <p:nvPr/>
        </p:nvCxnSpPr>
        <p:spPr>
          <a:xfrm flipH="1" flipV="1">
            <a:off x="3397885" y="5442585"/>
            <a:ext cx="370205" cy="1365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26" idx="2"/>
            <a:endCxn id="60" idx="7"/>
          </p:cNvCxnSpPr>
          <p:nvPr/>
        </p:nvCxnSpPr>
        <p:spPr>
          <a:xfrm flipH="1">
            <a:off x="3397885" y="4349750"/>
            <a:ext cx="1585595" cy="79057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7" name="文本框 66"/>
          <p:cNvSpPr txBox="1"/>
          <p:nvPr/>
        </p:nvSpPr>
        <p:spPr>
          <a:xfrm>
            <a:off x="4211955" y="579691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72" name="文本框 71"/>
          <p:cNvSpPr txBox="1"/>
          <p:nvPr/>
        </p:nvSpPr>
        <p:spPr>
          <a:xfrm>
            <a:off x="3275965" y="544512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3" name="文本框 72"/>
          <p:cNvSpPr txBox="1"/>
          <p:nvPr/>
        </p:nvSpPr>
        <p:spPr>
          <a:xfrm>
            <a:off x="2844165" y="550545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4" name="文本框 73"/>
          <p:cNvSpPr txBox="1"/>
          <p:nvPr/>
        </p:nvSpPr>
        <p:spPr>
          <a:xfrm>
            <a:off x="3491865" y="60325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5" name="文本框 74"/>
          <p:cNvSpPr txBox="1"/>
          <p:nvPr/>
        </p:nvSpPr>
        <p:spPr>
          <a:xfrm>
            <a:off x="2545715" y="6050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0" name="文本框 79"/>
          <p:cNvSpPr txBox="1"/>
          <p:nvPr/>
        </p:nvSpPr>
        <p:spPr>
          <a:xfrm>
            <a:off x="4739005" y="463486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1" name="文本框 80"/>
          <p:cNvSpPr txBox="1"/>
          <p:nvPr/>
        </p:nvSpPr>
        <p:spPr>
          <a:xfrm>
            <a:off x="5014595" y="504063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2" name="文本框 81"/>
          <p:cNvSpPr txBox="1"/>
          <p:nvPr/>
        </p:nvSpPr>
        <p:spPr>
          <a:xfrm>
            <a:off x="3701415" y="35902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3" name="文本框 82"/>
          <p:cNvSpPr txBox="1"/>
          <p:nvPr/>
        </p:nvSpPr>
        <p:spPr>
          <a:xfrm>
            <a:off x="4629785" y="36830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4" name="文本框 83"/>
          <p:cNvSpPr txBox="1"/>
          <p:nvPr/>
        </p:nvSpPr>
        <p:spPr>
          <a:xfrm>
            <a:off x="2268220" y="37166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5" name="文本框 84"/>
          <p:cNvSpPr txBox="1"/>
          <p:nvPr/>
        </p:nvSpPr>
        <p:spPr>
          <a:xfrm>
            <a:off x="2864485" y="4018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6" name="文本框 85"/>
          <p:cNvSpPr txBox="1"/>
          <p:nvPr/>
        </p:nvSpPr>
        <p:spPr>
          <a:xfrm>
            <a:off x="198120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7" name="文本框 86"/>
          <p:cNvSpPr txBox="1"/>
          <p:nvPr/>
        </p:nvSpPr>
        <p:spPr>
          <a:xfrm>
            <a:off x="2525395" y="49231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8" name="文本框 87"/>
          <p:cNvSpPr txBox="1"/>
          <p:nvPr/>
        </p:nvSpPr>
        <p:spPr>
          <a:xfrm>
            <a:off x="2258060" y="45808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9" name="文本框 88"/>
          <p:cNvSpPr txBox="1"/>
          <p:nvPr/>
        </p:nvSpPr>
        <p:spPr>
          <a:xfrm>
            <a:off x="3554730" y="4652645"/>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90" name="文本框 89"/>
          <p:cNvSpPr txBox="1"/>
          <p:nvPr/>
        </p:nvSpPr>
        <p:spPr>
          <a:xfrm>
            <a:off x="4140200" y="401828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91" name="文本框 90"/>
          <p:cNvSpPr txBox="1"/>
          <p:nvPr/>
        </p:nvSpPr>
        <p:spPr>
          <a:xfrm>
            <a:off x="1435100" y="39585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2" name="文本框 91"/>
          <p:cNvSpPr txBox="1"/>
          <p:nvPr/>
        </p:nvSpPr>
        <p:spPr>
          <a:xfrm>
            <a:off x="839470" y="41490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3" name="文本框 92"/>
          <p:cNvSpPr txBox="1"/>
          <p:nvPr/>
        </p:nvSpPr>
        <p:spPr>
          <a:xfrm>
            <a:off x="677545" y="470916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4" name="文本框 93"/>
          <p:cNvSpPr txBox="1"/>
          <p:nvPr/>
        </p:nvSpPr>
        <p:spPr>
          <a:xfrm>
            <a:off x="323850" y="48221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5" name="文本框 94"/>
          <p:cNvSpPr txBox="1"/>
          <p:nvPr/>
        </p:nvSpPr>
        <p:spPr>
          <a:xfrm>
            <a:off x="928370" y="537273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7" name="文本框 96"/>
          <p:cNvSpPr txBox="1"/>
          <p:nvPr/>
        </p:nvSpPr>
        <p:spPr>
          <a:xfrm>
            <a:off x="3914775" y="324485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8" name="文本框 97"/>
          <p:cNvSpPr txBox="1"/>
          <p:nvPr/>
        </p:nvSpPr>
        <p:spPr>
          <a:xfrm>
            <a:off x="1678305" y="384746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9" name="文本框 98"/>
          <p:cNvSpPr txBox="1"/>
          <p:nvPr/>
        </p:nvSpPr>
        <p:spPr>
          <a:xfrm>
            <a:off x="3204210" y="449389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0" name="文本框 99"/>
          <p:cNvSpPr txBox="1"/>
          <p:nvPr/>
        </p:nvSpPr>
        <p:spPr>
          <a:xfrm>
            <a:off x="2971800" y="314071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1" name="文本框 100"/>
          <p:cNvSpPr txBox="1"/>
          <p:nvPr/>
        </p:nvSpPr>
        <p:spPr>
          <a:xfrm>
            <a:off x="1886585" y="45720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2" name="文本框 101"/>
          <p:cNvSpPr txBox="1"/>
          <p:nvPr/>
        </p:nvSpPr>
        <p:spPr>
          <a:xfrm>
            <a:off x="1514475" y="52324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3" name="文本框 102"/>
          <p:cNvSpPr txBox="1"/>
          <p:nvPr/>
        </p:nvSpPr>
        <p:spPr>
          <a:xfrm>
            <a:off x="107950" y="393255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4" name="文本框 103"/>
          <p:cNvSpPr txBox="1"/>
          <p:nvPr/>
        </p:nvSpPr>
        <p:spPr>
          <a:xfrm>
            <a:off x="1225550" y="489712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cxnSp>
        <p:nvCxnSpPr>
          <p:cNvPr id="105" name="直接连接符 104"/>
          <p:cNvCxnSpPr>
            <a:stCxn id="23" idx="7"/>
            <a:endCxn id="28" idx="3"/>
          </p:cNvCxnSpPr>
          <p:nvPr/>
        </p:nvCxnSpPr>
        <p:spPr>
          <a:xfrm flipV="1">
            <a:off x="4076065" y="5157470"/>
            <a:ext cx="280035" cy="42164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06" name="文本框 105"/>
          <p:cNvSpPr txBox="1"/>
          <p:nvPr/>
        </p:nvSpPr>
        <p:spPr>
          <a:xfrm>
            <a:off x="3992880" y="5137150"/>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107" name="文本框 106"/>
          <p:cNvSpPr txBox="1"/>
          <p:nvPr/>
        </p:nvSpPr>
        <p:spPr>
          <a:xfrm>
            <a:off x="4379595" y="3255010"/>
            <a:ext cx="411480" cy="368300"/>
          </a:xfrm>
          <a:prstGeom prst="rect">
            <a:avLst/>
          </a:prstGeom>
          <a:noFill/>
        </p:spPr>
        <p:txBody>
          <a:bodyPr wrap="none" rtlCol="0">
            <a:spAutoFit/>
          </a:bodyPr>
          <a:p>
            <a:r>
              <a:rPr lang="en-US" altLang="zh-CN" sz="1800">
                <a:solidFill>
                  <a:schemeClr val="tx1"/>
                </a:solidFill>
              </a:rPr>
              <a:t>v4</a:t>
            </a:r>
            <a:endParaRPr lang="en-US" altLang="zh-CN" sz="1800">
              <a:solidFill>
                <a:schemeClr val="tx1"/>
              </a:solidFill>
            </a:endParaRPr>
          </a:p>
        </p:txBody>
      </p:sp>
      <p:sp>
        <p:nvSpPr>
          <p:cNvPr id="108" name="文本框 107"/>
          <p:cNvSpPr txBox="1"/>
          <p:nvPr/>
        </p:nvSpPr>
        <p:spPr>
          <a:xfrm>
            <a:off x="4716145" y="5546090"/>
            <a:ext cx="525780" cy="368300"/>
          </a:xfrm>
          <a:prstGeom prst="rect">
            <a:avLst/>
          </a:prstGeom>
          <a:noFill/>
        </p:spPr>
        <p:txBody>
          <a:bodyPr wrap="none" rtlCol="0">
            <a:spAutoFit/>
          </a:bodyPr>
          <a:p>
            <a:r>
              <a:rPr lang="en-US" altLang="zh-CN" sz="1800">
                <a:solidFill>
                  <a:schemeClr val="tx1"/>
                </a:solidFill>
              </a:rPr>
              <a:t>v12</a:t>
            </a:r>
            <a:endParaRPr lang="en-US" altLang="zh-CN" sz="1800">
              <a:solidFill>
                <a:schemeClr val="tx1"/>
              </a:solidFill>
            </a:endParaRPr>
          </a:p>
        </p:txBody>
      </p:sp>
      <p:sp>
        <p:nvSpPr>
          <p:cNvPr id="109" name="文本框 108"/>
          <p:cNvSpPr txBox="1"/>
          <p:nvPr/>
        </p:nvSpPr>
        <p:spPr>
          <a:xfrm>
            <a:off x="2675255" y="3528695"/>
            <a:ext cx="411480" cy="368300"/>
          </a:xfrm>
          <a:prstGeom prst="rect">
            <a:avLst/>
          </a:prstGeom>
          <a:noFill/>
        </p:spPr>
        <p:txBody>
          <a:bodyPr wrap="none" rtlCol="0">
            <a:spAutoFit/>
          </a:bodyPr>
          <a:p>
            <a:r>
              <a:rPr lang="en-US" altLang="zh-CN" sz="1800">
                <a:solidFill>
                  <a:schemeClr val="tx1"/>
                </a:solidFill>
              </a:rPr>
              <a:t>v1</a:t>
            </a:r>
            <a:endParaRPr lang="en-US" altLang="zh-CN" sz="1800">
              <a:solidFill>
                <a:schemeClr val="tx1"/>
              </a:solidFill>
            </a:endParaRPr>
          </a:p>
        </p:txBody>
      </p:sp>
      <p:sp>
        <p:nvSpPr>
          <p:cNvPr id="110" name="文本框 109"/>
          <p:cNvSpPr txBox="1"/>
          <p:nvPr/>
        </p:nvSpPr>
        <p:spPr>
          <a:xfrm>
            <a:off x="3501390" y="4165600"/>
            <a:ext cx="411480" cy="368300"/>
          </a:xfrm>
          <a:prstGeom prst="rect">
            <a:avLst/>
          </a:prstGeom>
          <a:noFill/>
        </p:spPr>
        <p:txBody>
          <a:bodyPr wrap="none" rtlCol="0">
            <a:spAutoFit/>
          </a:bodyPr>
          <a:p>
            <a:r>
              <a:rPr lang="en-US" altLang="zh-CN" sz="1800">
                <a:solidFill>
                  <a:schemeClr val="tx1"/>
                </a:solidFill>
              </a:rPr>
              <a:t>v5</a:t>
            </a:r>
            <a:endParaRPr lang="en-US" altLang="zh-CN" sz="1800">
              <a:solidFill>
                <a:schemeClr val="tx1"/>
              </a:solidFill>
            </a:endParaRPr>
          </a:p>
        </p:txBody>
      </p:sp>
      <p:sp>
        <p:nvSpPr>
          <p:cNvPr id="111" name="文本框 110"/>
          <p:cNvSpPr txBox="1"/>
          <p:nvPr/>
        </p:nvSpPr>
        <p:spPr>
          <a:xfrm>
            <a:off x="5014595" y="4165600"/>
            <a:ext cx="411480" cy="368300"/>
          </a:xfrm>
          <a:prstGeom prst="rect">
            <a:avLst/>
          </a:prstGeom>
          <a:noFill/>
        </p:spPr>
        <p:txBody>
          <a:bodyPr wrap="none" rtlCol="0">
            <a:spAutoFit/>
          </a:bodyPr>
          <a:p>
            <a:r>
              <a:rPr lang="en-US" altLang="zh-CN" sz="1800">
                <a:solidFill>
                  <a:schemeClr val="tx1"/>
                </a:solidFill>
              </a:rPr>
              <a:t>v6</a:t>
            </a:r>
            <a:endParaRPr lang="en-US" altLang="zh-CN" sz="1800">
              <a:solidFill>
                <a:schemeClr val="tx1"/>
              </a:solidFill>
            </a:endParaRPr>
          </a:p>
        </p:txBody>
      </p:sp>
      <p:sp>
        <p:nvSpPr>
          <p:cNvPr id="112" name="文本框 111"/>
          <p:cNvSpPr txBox="1"/>
          <p:nvPr/>
        </p:nvSpPr>
        <p:spPr>
          <a:xfrm>
            <a:off x="3554730" y="3025775"/>
            <a:ext cx="411480" cy="368300"/>
          </a:xfrm>
          <a:prstGeom prst="rect">
            <a:avLst/>
          </a:prstGeom>
          <a:noFill/>
        </p:spPr>
        <p:txBody>
          <a:bodyPr wrap="none" rtlCol="0">
            <a:spAutoFit/>
          </a:bodyPr>
          <a:p>
            <a:r>
              <a:rPr lang="en-US" altLang="zh-CN" sz="1800">
                <a:solidFill>
                  <a:schemeClr val="tx1"/>
                </a:solidFill>
              </a:rPr>
              <a:t>v3</a:t>
            </a:r>
            <a:endParaRPr lang="en-US" altLang="zh-CN" sz="1800">
              <a:solidFill>
                <a:schemeClr val="tx1"/>
              </a:solidFill>
            </a:endParaRPr>
          </a:p>
        </p:txBody>
      </p:sp>
      <p:sp>
        <p:nvSpPr>
          <p:cNvPr id="113" name="文本框 112"/>
          <p:cNvSpPr txBox="1"/>
          <p:nvPr/>
        </p:nvSpPr>
        <p:spPr>
          <a:xfrm>
            <a:off x="2712720" y="4486910"/>
            <a:ext cx="411480" cy="368300"/>
          </a:xfrm>
          <a:prstGeom prst="rect">
            <a:avLst/>
          </a:prstGeom>
          <a:noFill/>
        </p:spPr>
        <p:txBody>
          <a:bodyPr wrap="none" rtlCol="0">
            <a:spAutoFit/>
          </a:bodyPr>
          <a:p>
            <a:r>
              <a:rPr lang="en-US" altLang="zh-CN" sz="1800">
                <a:solidFill>
                  <a:schemeClr val="tx1"/>
                </a:solidFill>
              </a:rPr>
              <a:t>v2</a:t>
            </a:r>
            <a:endParaRPr lang="en-US" altLang="zh-CN" sz="1800">
              <a:solidFill>
                <a:schemeClr val="tx1"/>
              </a:solidFill>
            </a:endParaRPr>
          </a:p>
        </p:txBody>
      </p:sp>
      <p:sp>
        <p:nvSpPr>
          <p:cNvPr id="114" name="文本框 113"/>
          <p:cNvSpPr txBox="1"/>
          <p:nvPr/>
        </p:nvSpPr>
        <p:spPr>
          <a:xfrm>
            <a:off x="1907540" y="4149090"/>
            <a:ext cx="525780" cy="368300"/>
          </a:xfrm>
          <a:prstGeom prst="rect">
            <a:avLst/>
          </a:prstGeom>
          <a:noFill/>
        </p:spPr>
        <p:txBody>
          <a:bodyPr wrap="none" rtlCol="0">
            <a:spAutoFit/>
          </a:bodyPr>
          <a:p>
            <a:r>
              <a:rPr lang="en-US" altLang="zh-CN" sz="1800">
                <a:solidFill>
                  <a:schemeClr val="tx1"/>
                </a:solidFill>
              </a:rPr>
              <a:t>v13</a:t>
            </a:r>
            <a:endParaRPr lang="en-US" altLang="zh-CN" sz="1800">
              <a:solidFill>
                <a:schemeClr val="tx1"/>
              </a:solidFill>
            </a:endParaRPr>
          </a:p>
        </p:txBody>
      </p:sp>
      <p:sp>
        <p:nvSpPr>
          <p:cNvPr id="115" name="文本框 114"/>
          <p:cNvSpPr txBox="1"/>
          <p:nvPr/>
        </p:nvSpPr>
        <p:spPr>
          <a:xfrm>
            <a:off x="4290060" y="4822190"/>
            <a:ext cx="411480" cy="368300"/>
          </a:xfrm>
          <a:prstGeom prst="rect">
            <a:avLst/>
          </a:prstGeom>
          <a:noFill/>
        </p:spPr>
        <p:txBody>
          <a:bodyPr wrap="none" rtlCol="0">
            <a:spAutoFit/>
          </a:bodyPr>
          <a:p>
            <a:r>
              <a:rPr lang="en-US" altLang="zh-CN" sz="1800">
                <a:solidFill>
                  <a:schemeClr val="tx1"/>
                </a:solidFill>
              </a:rPr>
              <a:t>v9</a:t>
            </a:r>
            <a:endParaRPr lang="en-US" altLang="zh-CN" sz="1800">
              <a:solidFill>
                <a:schemeClr val="tx1"/>
              </a:solidFill>
            </a:endParaRPr>
          </a:p>
        </p:txBody>
      </p:sp>
      <p:sp>
        <p:nvSpPr>
          <p:cNvPr id="116" name="文本框 115"/>
          <p:cNvSpPr txBox="1"/>
          <p:nvPr/>
        </p:nvSpPr>
        <p:spPr>
          <a:xfrm>
            <a:off x="1866900" y="4970145"/>
            <a:ext cx="525780" cy="368300"/>
          </a:xfrm>
          <a:prstGeom prst="rect">
            <a:avLst/>
          </a:prstGeom>
          <a:noFill/>
        </p:spPr>
        <p:txBody>
          <a:bodyPr wrap="none" rtlCol="0">
            <a:spAutoFit/>
          </a:bodyPr>
          <a:p>
            <a:r>
              <a:rPr lang="en-US" altLang="zh-CN" sz="1800">
                <a:solidFill>
                  <a:schemeClr val="tx1"/>
                </a:solidFill>
              </a:rPr>
              <a:t>v14</a:t>
            </a:r>
            <a:endParaRPr lang="en-US" altLang="zh-CN" sz="1800">
              <a:solidFill>
                <a:schemeClr val="tx1"/>
              </a:solidFill>
            </a:endParaRPr>
          </a:p>
        </p:txBody>
      </p:sp>
      <p:sp>
        <p:nvSpPr>
          <p:cNvPr id="117" name="文本框 116"/>
          <p:cNvSpPr txBox="1"/>
          <p:nvPr/>
        </p:nvSpPr>
        <p:spPr>
          <a:xfrm>
            <a:off x="395605" y="5259070"/>
            <a:ext cx="525780" cy="368300"/>
          </a:xfrm>
          <a:prstGeom prst="rect">
            <a:avLst/>
          </a:prstGeom>
          <a:noFill/>
        </p:spPr>
        <p:txBody>
          <a:bodyPr wrap="none" rtlCol="0">
            <a:spAutoFit/>
          </a:bodyPr>
          <a:p>
            <a:r>
              <a:rPr lang="en-US" altLang="zh-CN" sz="1800">
                <a:solidFill>
                  <a:schemeClr val="tx1"/>
                </a:solidFill>
              </a:rPr>
              <a:t>v16</a:t>
            </a:r>
            <a:endParaRPr lang="en-US" altLang="zh-CN" sz="1800">
              <a:solidFill>
                <a:schemeClr val="tx1"/>
              </a:solidFill>
            </a:endParaRPr>
          </a:p>
        </p:txBody>
      </p:sp>
      <p:sp>
        <p:nvSpPr>
          <p:cNvPr id="118" name="文本框 117"/>
          <p:cNvSpPr txBox="1"/>
          <p:nvPr/>
        </p:nvSpPr>
        <p:spPr>
          <a:xfrm>
            <a:off x="1187450" y="5627370"/>
            <a:ext cx="525780" cy="368300"/>
          </a:xfrm>
          <a:prstGeom prst="rect">
            <a:avLst/>
          </a:prstGeom>
          <a:noFill/>
        </p:spPr>
        <p:txBody>
          <a:bodyPr wrap="none" rtlCol="0">
            <a:spAutoFit/>
          </a:bodyPr>
          <a:p>
            <a:r>
              <a:rPr lang="en-US" altLang="zh-CN" sz="1800">
                <a:solidFill>
                  <a:schemeClr val="tx1"/>
                </a:solidFill>
              </a:rPr>
              <a:t>v15</a:t>
            </a:r>
            <a:endParaRPr lang="en-US" altLang="zh-CN" sz="1800">
              <a:solidFill>
                <a:schemeClr val="tx1"/>
              </a:solidFill>
            </a:endParaRPr>
          </a:p>
        </p:txBody>
      </p:sp>
      <p:sp>
        <p:nvSpPr>
          <p:cNvPr id="119" name="文本框 118"/>
          <p:cNvSpPr txBox="1"/>
          <p:nvPr/>
        </p:nvSpPr>
        <p:spPr>
          <a:xfrm>
            <a:off x="494030" y="3683000"/>
            <a:ext cx="525780" cy="368300"/>
          </a:xfrm>
          <a:prstGeom prst="rect">
            <a:avLst/>
          </a:prstGeom>
          <a:noFill/>
        </p:spPr>
        <p:txBody>
          <a:bodyPr wrap="none" rtlCol="0">
            <a:spAutoFit/>
          </a:bodyPr>
          <a:p>
            <a:r>
              <a:rPr lang="en-US" altLang="zh-CN" sz="1800">
                <a:solidFill>
                  <a:schemeClr val="tx1"/>
                </a:solidFill>
              </a:rPr>
              <a:t>v19</a:t>
            </a:r>
            <a:endParaRPr lang="en-US" altLang="zh-CN" sz="1800">
              <a:solidFill>
                <a:schemeClr val="tx1"/>
              </a:solidFill>
            </a:endParaRPr>
          </a:p>
        </p:txBody>
      </p:sp>
      <p:sp>
        <p:nvSpPr>
          <p:cNvPr id="120" name="文本框 119"/>
          <p:cNvSpPr txBox="1"/>
          <p:nvPr/>
        </p:nvSpPr>
        <p:spPr>
          <a:xfrm>
            <a:off x="0" y="4466590"/>
            <a:ext cx="525780" cy="368300"/>
          </a:xfrm>
          <a:prstGeom prst="rect">
            <a:avLst/>
          </a:prstGeom>
          <a:noFill/>
        </p:spPr>
        <p:txBody>
          <a:bodyPr wrap="none" rtlCol="0">
            <a:spAutoFit/>
          </a:bodyPr>
          <a:p>
            <a:r>
              <a:rPr lang="en-US" altLang="zh-CN" sz="1800">
                <a:solidFill>
                  <a:schemeClr val="tx1"/>
                </a:solidFill>
              </a:rPr>
              <a:t>v20</a:t>
            </a:r>
            <a:endParaRPr lang="en-US" altLang="zh-CN" sz="1800">
              <a:solidFill>
                <a:schemeClr val="tx1"/>
              </a:solidFill>
            </a:endParaRPr>
          </a:p>
        </p:txBody>
      </p:sp>
      <p:sp>
        <p:nvSpPr>
          <p:cNvPr id="121" name="文本框 120"/>
          <p:cNvSpPr txBox="1"/>
          <p:nvPr/>
        </p:nvSpPr>
        <p:spPr>
          <a:xfrm>
            <a:off x="1073785" y="4394200"/>
            <a:ext cx="525780" cy="368300"/>
          </a:xfrm>
          <a:prstGeom prst="rect">
            <a:avLst/>
          </a:prstGeom>
          <a:noFill/>
        </p:spPr>
        <p:txBody>
          <a:bodyPr wrap="none" rtlCol="0">
            <a:spAutoFit/>
          </a:bodyPr>
          <a:p>
            <a:r>
              <a:rPr lang="en-US" altLang="zh-CN" sz="1800">
                <a:solidFill>
                  <a:schemeClr val="tx1"/>
                </a:solidFill>
              </a:rPr>
              <a:t>v17</a:t>
            </a:r>
            <a:endParaRPr lang="en-US" altLang="zh-CN" sz="1800">
              <a:solidFill>
                <a:schemeClr val="tx1"/>
              </a:solidFill>
            </a:endParaRPr>
          </a:p>
        </p:txBody>
      </p:sp>
      <p:sp>
        <p:nvSpPr>
          <p:cNvPr id="122" name="文本框 121"/>
          <p:cNvSpPr txBox="1"/>
          <p:nvPr/>
        </p:nvSpPr>
        <p:spPr>
          <a:xfrm>
            <a:off x="1469390" y="3500755"/>
            <a:ext cx="525780" cy="368300"/>
          </a:xfrm>
          <a:prstGeom prst="rect">
            <a:avLst/>
          </a:prstGeom>
          <a:noFill/>
        </p:spPr>
        <p:txBody>
          <a:bodyPr wrap="none" rtlCol="0">
            <a:spAutoFit/>
          </a:bodyPr>
          <a:p>
            <a:r>
              <a:rPr lang="en-US" altLang="zh-CN" sz="1800">
                <a:solidFill>
                  <a:schemeClr val="tx1"/>
                </a:solidFill>
              </a:rPr>
              <a:t>v18</a:t>
            </a:r>
            <a:endParaRPr lang="en-US" altLang="zh-CN" sz="1800">
              <a:solidFill>
                <a:schemeClr val="tx1"/>
              </a:solidFill>
            </a:endParaRPr>
          </a:p>
        </p:txBody>
      </p:sp>
      <p:sp>
        <p:nvSpPr>
          <p:cNvPr id="123" name="文本框 122"/>
          <p:cNvSpPr txBox="1"/>
          <p:nvPr/>
        </p:nvSpPr>
        <p:spPr>
          <a:xfrm>
            <a:off x="3037840" y="5107305"/>
            <a:ext cx="411480" cy="368300"/>
          </a:xfrm>
          <a:prstGeom prst="rect">
            <a:avLst/>
          </a:prstGeom>
          <a:noFill/>
        </p:spPr>
        <p:txBody>
          <a:bodyPr wrap="none" rtlCol="0">
            <a:spAutoFit/>
          </a:bodyPr>
          <a:p>
            <a:r>
              <a:rPr lang="en-US" altLang="zh-CN" sz="1800">
                <a:solidFill>
                  <a:schemeClr val="tx1"/>
                </a:solidFill>
              </a:rPr>
              <a:t>v8</a:t>
            </a:r>
            <a:endParaRPr lang="en-US" altLang="zh-CN" sz="1800">
              <a:solidFill>
                <a:schemeClr val="tx1"/>
              </a:solidFill>
            </a:endParaRPr>
          </a:p>
        </p:txBody>
      </p:sp>
      <p:sp>
        <p:nvSpPr>
          <p:cNvPr id="124" name="文本框 123"/>
          <p:cNvSpPr txBox="1"/>
          <p:nvPr/>
        </p:nvSpPr>
        <p:spPr>
          <a:xfrm>
            <a:off x="2935605" y="6050280"/>
            <a:ext cx="525780" cy="368300"/>
          </a:xfrm>
          <a:prstGeom prst="rect">
            <a:avLst/>
          </a:prstGeom>
          <a:noFill/>
        </p:spPr>
        <p:txBody>
          <a:bodyPr wrap="none" rtlCol="0">
            <a:spAutoFit/>
          </a:bodyPr>
          <a:p>
            <a:r>
              <a:rPr lang="en-US" altLang="zh-CN" sz="1800">
                <a:solidFill>
                  <a:schemeClr val="tx1"/>
                </a:solidFill>
              </a:rPr>
              <a:t>v10</a:t>
            </a:r>
            <a:endParaRPr lang="en-US" altLang="zh-CN" sz="1800">
              <a:solidFill>
                <a:schemeClr val="tx1"/>
              </a:solidFill>
            </a:endParaRPr>
          </a:p>
        </p:txBody>
      </p:sp>
      <p:sp>
        <p:nvSpPr>
          <p:cNvPr id="125" name="文本框 124"/>
          <p:cNvSpPr txBox="1"/>
          <p:nvPr/>
        </p:nvSpPr>
        <p:spPr>
          <a:xfrm>
            <a:off x="2352040" y="5627370"/>
            <a:ext cx="411480" cy="368300"/>
          </a:xfrm>
          <a:prstGeom prst="rect">
            <a:avLst/>
          </a:prstGeom>
          <a:noFill/>
        </p:spPr>
        <p:txBody>
          <a:bodyPr wrap="none" rtlCol="0">
            <a:spAutoFit/>
          </a:bodyPr>
          <a:p>
            <a:r>
              <a:rPr lang="en-US" altLang="zh-CN" sz="1800">
                <a:solidFill>
                  <a:schemeClr val="tx1"/>
                </a:solidFill>
              </a:rPr>
              <a:t>v7</a:t>
            </a:r>
            <a:endParaRPr lang="en-US" altLang="zh-CN" sz="1800">
              <a:solidFill>
                <a:schemeClr val="tx1"/>
              </a:solidFill>
            </a:endParaRPr>
          </a:p>
        </p:txBody>
      </p:sp>
      <p:sp>
        <p:nvSpPr>
          <p:cNvPr id="126" name="文本框 125"/>
          <p:cNvSpPr txBox="1"/>
          <p:nvPr/>
        </p:nvSpPr>
        <p:spPr>
          <a:xfrm>
            <a:off x="3701415" y="5546090"/>
            <a:ext cx="525780" cy="368300"/>
          </a:xfrm>
          <a:prstGeom prst="rect">
            <a:avLst/>
          </a:prstGeom>
          <a:noFill/>
        </p:spPr>
        <p:txBody>
          <a:bodyPr wrap="none" rtlCol="0">
            <a:spAutoFit/>
          </a:bodyPr>
          <a:p>
            <a:r>
              <a:rPr lang="en-US" altLang="zh-CN" sz="1800">
                <a:solidFill>
                  <a:schemeClr val="tx1"/>
                </a:solidFill>
              </a:rPr>
              <a:t>v11</a:t>
            </a:r>
            <a:endParaRPr lang="en-US" altLang="zh-CN" sz="1800">
              <a:solidFill>
                <a:schemeClr val="tx1"/>
              </a:solidFill>
            </a:endParaRPr>
          </a:p>
        </p:txBody>
      </p:sp>
      <p:pic>
        <p:nvPicPr>
          <p:cNvPr id="127" name="图片 126"/>
          <p:cNvPicPr>
            <a:picLocks noChangeAspect="1"/>
          </p:cNvPicPr>
          <p:nvPr/>
        </p:nvPicPr>
        <p:blipFill>
          <a:blip r:embed="rId1"/>
          <a:stretch>
            <a:fillRect/>
          </a:stretch>
        </p:blipFill>
        <p:spPr>
          <a:xfrm>
            <a:off x="5796280" y="5897880"/>
            <a:ext cx="1092200" cy="336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498148 L 0 0.107686 " pathEditMode="relative" rAng="0" ptsTypes="">
                                      <p:cBhvr>
                                        <p:cTn id="6" dur="1000" fill="hold"/>
                                        <p:tgtEl>
                                          <p:spTgt spid="3"/>
                                        </p:tgtEl>
                                        <p:attrNameLst>
                                          <p:attrName>ppt_x</p:attrName>
                                          <p:attrName>ppt_y</p:attrName>
                                        </p:attrNameLst>
                                      </p:cBhvr>
                                      <p:rCtr x="0" y="79"/>
                                    </p:animMotion>
                                  </p:childTnLst>
                                </p:cTn>
                              </p:par>
                              <p:par>
                                <p:cTn id="7" presetID="10" presetClass="entr" presetSubtype="0" fill="hold" grpId="0" nodeType="withEffect">
                                  <p:stCondLst>
                                    <p:cond delay="75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mph" presetSubtype="2" fill="hold" nodeType="clickEffect">
                                  <p:stCondLst>
                                    <p:cond delay="0"/>
                                  </p:stCondLst>
                                  <p:childTnLst>
                                    <p:animClr clrSpc="rgb" dir="cw">
                                      <p:cBhvr>
                                        <p:cTn id="13" dur="2000" fill="hold"/>
                                        <p:tgtEl>
                                          <p:spTgt spid="24"/>
                                        </p:tgtEl>
                                        <p:attrNameLst>
                                          <p:attrName>fillcolor</p:attrName>
                                        </p:attrNameLst>
                                      </p:cBhvr>
                                      <p:to>
                                        <a:schemeClr val="accent2"/>
                                      </p:to>
                                    </p:animClr>
                                    <p:set>
                                      <p:cBhvr>
                                        <p:cTn id="14" dur="2000" fill="hold"/>
                                        <p:tgtEl>
                                          <p:spTgt spid="24"/>
                                        </p:tgtEl>
                                        <p:attrNameLst>
                                          <p:attrName>fill.type</p:attrName>
                                        </p:attrNameLst>
                                      </p:cBhvr>
                                      <p:to>
                                        <p:strVal val="solid"/>
                                      </p:to>
                                    </p:set>
                                    <p:set>
                                      <p:cBhvr>
                                        <p:cTn id="15" dur="2000" fill="hold"/>
                                        <p:tgtEl>
                                          <p:spTgt spid="24"/>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0" nodeType="clickEffect">
                                  <p:stCondLst>
                                    <p:cond delay="0"/>
                                  </p:stCondLst>
                                  <p:childTnLst>
                                    <p:animEffect transition="out" filter="wipe(down)">
                                      <p:cBhvr>
                                        <p:cTn id="19" dur="500"/>
                                        <p:tgtEl>
                                          <p:spTgt spid="81"/>
                                        </p:tgtEl>
                                      </p:cBhvr>
                                    </p:animEffect>
                                    <p:set>
                                      <p:cBhvr>
                                        <p:cTn id="20" dur="1" fill="hold">
                                          <p:stCondLst>
                                            <p:cond delay="499"/>
                                          </p:stCondLst>
                                        </p:cTn>
                                        <p:tgtEl>
                                          <p:spTgt spid="81"/>
                                        </p:tgtEl>
                                        <p:attrNameLst>
                                          <p:attrName>style.visibility</p:attrName>
                                        </p:attrNameLst>
                                      </p:cBhvr>
                                      <p:to>
                                        <p:strVal val="hidden"/>
                                      </p:to>
                                    </p:set>
                                  </p:childTnLst>
                                </p:cTn>
                              </p:par>
                              <p:par>
                                <p:cTn id="21" presetID="22" presetClass="exit" presetSubtype="4" fill="hold" grpId="0" nodeType="withEffect">
                                  <p:stCondLst>
                                    <p:cond delay="0"/>
                                  </p:stCondLst>
                                  <p:childTnLst>
                                    <p:animEffect transition="out" filter="wipe(down)">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par>
                                <p:cTn id="24" presetID="22" presetClass="exit" presetSubtype="4" fill="hold" grpId="2" nodeType="withEffect">
                                  <p:stCondLst>
                                    <p:cond delay="0"/>
                                  </p:stCondLst>
                                  <p:childTnLst>
                                    <p:animEffect transition="out" filter="wipe(down)">
                                      <p:cBhvr>
                                        <p:cTn id="25" dur="500"/>
                                        <p:tgtEl>
                                          <p:spTgt spid="67"/>
                                        </p:tgtEl>
                                      </p:cBhvr>
                                    </p:animEffect>
                                    <p:set>
                                      <p:cBhvr>
                                        <p:cTn id="26" dur="1" fill="hold">
                                          <p:stCondLst>
                                            <p:cond delay="499"/>
                                          </p:stCondLst>
                                        </p:cTn>
                                        <p:tgtEl>
                                          <p:spTgt spid="67"/>
                                        </p:tgtEl>
                                        <p:attrNameLst>
                                          <p:attrName>style.visibility</p:attrName>
                                        </p:attrNameLst>
                                      </p:cBhvr>
                                      <p:to>
                                        <p:strVal val="hidden"/>
                                      </p:to>
                                    </p:set>
                                  </p:childTnLst>
                                </p:cTn>
                              </p:par>
                              <p:par>
                                <p:cTn id="27" presetID="22" presetClass="exit" presetSubtype="4" fill="hold" nodeType="withEffect">
                                  <p:stCondLst>
                                    <p:cond delay="0"/>
                                  </p:stCondLst>
                                  <p:childTnLst>
                                    <p:animEffect transition="out" filter="wipe(down)">
                                      <p:cBhvr>
                                        <p:cTn id="28" dur="500"/>
                                        <p:tgtEl>
                                          <p:spTgt spid="33"/>
                                        </p:tgtEl>
                                      </p:cBhvr>
                                    </p:animEffect>
                                    <p:set>
                                      <p:cBhvr>
                                        <p:cTn id="29" dur="1" fill="hold">
                                          <p:stCondLst>
                                            <p:cond delay="499"/>
                                          </p:stCondLst>
                                        </p:cTn>
                                        <p:tgtEl>
                                          <p:spTgt spid="33"/>
                                        </p:tgtEl>
                                        <p:attrNameLst>
                                          <p:attrName>style.visibility</p:attrName>
                                        </p:attrNameLst>
                                      </p:cBhvr>
                                      <p:to>
                                        <p:strVal val="hidden"/>
                                      </p:to>
                                    </p:set>
                                  </p:childTnLst>
                                </p:cTn>
                              </p:par>
                              <p:par>
                                <p:cTn id="30" presetID="22" presetClass="exit" presetSubtype="4" fill="hold" nodeType="withEffect">
                                  <p:stCondLst>
                                    <p:cond delay="0"/>
                                  </p:stCondLst>
                                  <p:childTnLst>
                                    <p:animEffect transition="out" filter="wipe(down)">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par>
                                <p:cTn id="33" presetID="22" presetClass="exit" presetSubtype="4" fill="hold" grpId="0" nodeType="withEffect">
                                  <p:stCondLst>
                                    <p:cond delay="0"/>
                                  </p:stCondLst>
                                  <p:childTnLst>
                                    <p:animEffect transition="out" filter="wipe(down)">
                                      <p:cBhvr>
                                        <p:cTn id="34" dur="500"/>
                                        <p:tgtEl>
                                          <p:spTgt spid="108"/>
                                        </p:tgtEl>
                                      </p:cBhvr>
                                    </p:animEffect>
                                    <p:set>
                                      <p:cBhvr>
                                        <p:cTn id="35" dur="1" fill="hold">
                                          <p:stCondLst>
                                            <p:cond delay="499"/>
                                          </p:stCondLst>
                                        </p:cTn>
                                        <p:tgtEl>
                                          <p:spTgt spid="10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5"/>
                                        </p:tgtEl>
                                        <p:attrNameLst>
                                          <p:attrName>style.visibility</p:attrName>
                                        </p:attrNameLst>
                                      </p:cBhvr>
                                      <p:to>
                                        <p:strVal val="visible"/>
                                      </p:to>
                                    </p:set>
                                    <p:animEffect transition="in" filter="fade">
                                      <p:cBhvr>
                                        <p:cTn id="40" dur="500"/>
                                        <p:tgtEl>
                                          <p:spTgt spid="105"/>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06"/>
                                        </p:tgtEl>
                                        <p:attrNameLst>
                                          <p:attrName>style.visibility</p:attrName>
                                        </p:attrNameLst>
                                      </p:cBhvr>
                                      <p:to>
                                        <p:strVal val="visible"/>
                                      </p:to>
                                    </p:set>
                                    <p:animEffect transition="in" filter="fade">
                                      <p:cBhvr>
                                        <p:cTn id="44" dur="500"/>
                                        <p:tgtEl>
                                          <p:spTgt spid="106"/>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fade">
                                      <p:cBhvr>
                                        <p:cTn id="48"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3" grpId="0"/>
      <p:bldP spid="5" grpId="0"/>
      <p:bldP spid="67" grpId="1"/>
      <p:bldP spid="81" grpId="0"/>
      <p:bldP spid="24" grpId="0" animBg="1"/>
      <p:bldP spid="67" grpId="2"/>
      <p:bldP spid="106" grpId="0"/>
      <p:bldP spid="10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234632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7" name="椭圆 6"/>
          <p:cNvSpPr/>
          <p:nvPr/>
        </p:nvSpPr>
        <p:spPr>
          <a:xfrm>
            <a:off x="3491865" y="299593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191198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3" name="椭圆 12"/>
          <p:cNvSpPr/>
          <p:nvPr/>
        </p:nvSpPr>
        <p:spPr>
          <a:xfrm>
            <a:off x="1514475" y="346900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椭圆 13"/>
          <p:cNvSpPr/>
          <p:nvPr/>
        </p:nvSpPr>
        <p:spPr>
          <a:xfrm>
            <a:off x="1118870" y="43643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39750" y="36531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35560" y="443611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67995" y="52324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1225550" y="55924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1886585" y="49403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1" name="椭圆 20"/>
          <p:cNvSpPr/>
          <p:nvPr/>
        </p:nvSpPr>
        <p:spPr>
          <a:xfrm>
            <a:off x="2971800" y="602043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2" name="椭圆 21"/>
          <p:cNvSpPr/>
          <p:nvPr/>
        </p:nvSpPr>
        <p:spPr>
          <a:xfrm>
            <a:off x="2339975" y="559752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3" name="椭圆 22"/>
          <p:cNvSpPr/>
          <p:nvPr/>
        </p:nvSpPr>
        <p:spPr>
          <a:xfrm>
            <a:off x="3704590" y="55162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6" name="椭圆 25"/>
          <p:cNvSpPr/>
          <p:nvPr/>
        </p:nvSpPr>
        <p:spPr>
          <a:xfrm>
            <a:off x="4983480"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7" name="椭圆 26"/>
          <p:cNvSpPr/>
          <p:nvPr/>
        </p:nvSpPr>
        <p:spPr>
          <a:xfrm>
            <a:off x="4356100" y="322516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8" name="椭圆 27"/>
          <p:cNvSpPr/>
          <p:nvPr/>
        </p:nvSpPr>
        <p:spPr>
          <a:xfrm>
            <a:off x="4292600" y="47923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椭圆 29"/>
          <p:cNvSpPr/>
          <p:nvPr/>
        </p:nvSpPr>
        <p:spPr>
          <a:xfrm>
            <a:off x="2701290" y="44367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1" name="椭圆 30"/>
          <p:cNvSpPr/>
          <p:nvPr/>
        </p:nvSpPr>
        <p:spPr>
          <a:xfrm>
            <a:off x="349186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34" name="直接连接符 33"/>
          <p:cNvCxnSpPr>
            <a:stCxn id="21" idx="7"/>
            <a:endCxn id="23" idx="3"/>
          </p:cNvCxnSpPr>
          <p:nvPr/>
        </p:nvCxnSpPr>
        <p:spPr>
          <a:xfrm flipV="1">
            <a:off x="3343275" y="5881370"/>
            <a:ext cx="424815" cy="2019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5" name="直接连接符 34"/>
          <p:cNvCxnSpPr>
            <a:stCxn id="21" idx="2"/>
            <a:endCxn id="22" idx="5"/>
          </p:cNvCxnSpPr>
          <p:nvPr/>
        </p:nvCxnSpPr>
        <p:spPr>
          <a:xfrm flipH="1" flipV="1">
            <a:off x="2711450" y="5962650"/>
            <a:ext cx="260350" cy="2717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6" name="直接连接符 35"/>
          <p:cNvCxnSpPr>
            <a:stCxn id="22" idx="1"/>
            <a:endCxn id="20" idx="4"/>
          </p:cNvCxnSpPr>
          <p:nvPr/>
        </p:nvCxnSpPr>
        <p:spPr>
          <a:xfrm flipH="1" flipV="1">
            <a:off x="2104390" y="5368290"/>
            <a:ext cx="299085" cy="2921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7" name="直接连接符 36"/>
          <p:cNvCxnSpPr>
            <a:stCxn id="20" idx="3"/>
            <a:endCxn id="19" idx="7"/>
          </p:cNvCxnSpPr>
          <p:nvPr/>
        </p:nvCxnSpPr>
        <p:spPr>
          <a:xfrm flipH="1">
            <a:off x="1597025" y="5305425"/>
            <a:ext cx="353060" cy="3498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8" name="直接连接符 37"/>
          <p:cNvCxnSpPr>
            <a:stCxn id="19" idx="2"/>
            <a:endCxn id="18" idx="5"/>
          </p:cNvCxnSpPr>
          <p:nvPr/>
        </p:nvCxnSpPr>
        <p:spPr>
          <a:xfrm flipH="1" flipV="1">
            <a:off x="839470" y="5597525"/>
            <a:ext cx="386080" cy="2089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9" name="直接连接符 38"/>
          <p:cNvCxnSpPr>
            <a:stCxn id="18" idx="7"/>
            <a:endCxn id="20" idx="2"/>
          </p:cNvCxnSpPr>
          <p:nvPr/>
        </p:nvCxnSpPr>
        <p:spPr>
          <a:xfrm flipV="1">
            <a:off x="839470" y="5154295"/>
            <a:ext cx="1047115" cy="1409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0" name="直接连接符 39"/>
          <p:cNvCxnSpPr>
            <a:stCxn id="18" idx="0"/>
            <a:endCxn id="14" idx="3"/>
          </p:cNvCxnSpPr>
          <p:nvPr/>
        </p:nvCxnSpPr>
        <p:spPr>
          <a:xfrm flipV="1">
            <a:off x="685800" y="4729480"/>
            <a:ext cx="496570" cy="50292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1" name="直接连接符 40"/>
          <p:cNvCxnSpPr>
            <a:stCxn id="17" idx="4"/>
            <a:endCxn id="18" idx="1"/>
          </p:cNvCxnSpPr>
          <p:nvPr/>
        </p:nvCxnSpPr>
        <p:spPr>
          <a:xfrm>
            <a:off x="253365" y="4864100"/>
            <a:ext cx="278130" cy="4311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2" name="直接连接符 41"/>
          <p:cNvCxnSpPr>
            <a:stCxn id="17" idx="0"/>
            <a:endCxn id="16" idx="3"/>
          </p:cNvCxnSpPr>
          <p:nvPr/>
        </p:nvCxnSpPr>
        <p:spPr>
          <a:xfrm flipV="1">
            <a:off x="253365" y="4018280"/>
            <a:ext cx="349885" cy="4178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3" name="直接连接符 42"/>
          <p:cNvCxnSpPr>
            <a:stCxn id="16" idx="5"/>
            <a:endCxn id="14" idx="1"/>
          </p:cNvCxnSpPr>
          <p:nvPr/>
        </p:nvCxnSpPr>
        <p:spPr>
          <a:xfrm>
            <a:off x="911225" y="4018280"/>
            <a:ext cx="271145" cy="4089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4" name="直接连接符 43"/>
          <p:cNvCxnSpPr>
            <a:stCxn id="14" idx="0"/>
            <a:endCxn id="13" idx="3"/>
          </p:cNvCxnSpPr>
          <p:nvPr/>
        </p:nvCxnSpPr>
        <p:spPr>
          <a:xfrm flipV="1">
            <a:off x="1336675" y="3834130"/>
            <a:ext cx="241300" cy="5302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5" name="直接连接符 44"/>
          <p:cNvCxnSpPr>
            <a:endCxn id="9" idx="1"/>
          </p:cNvCxnSpPr>
          <p:nvPr/>
        </p:nvCxnSpPr>
        <p:spPr>
          <a:xfrm>
            <a:off x="1874520" y="3834130"/>
            <a:ext cx="100965" cy="3644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6" name="直接连接符 45"/>
          <p:cNvCxnSpPr>
            <a:stCxn id="9" idx="4"/>
            <a:endCxn id="20" idx="0"/>
          </p:cNvCxnSpPr>
          <p:nvPr/>
        </p:nvCxnSpPr>
        <p:spPr>
          <a:xfrm flipH="1">
            <a:off x="2104390" y="4563745"/>
            <a:ext cx="25400" cy="37655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7" name="椭圆 46"/>
          <p:cNvSpPr/>
          <p:nvPr/>
        </p:nvSpPr>
        <p:spPr>
          <a:xfrm>
            <a:off x="2625090" y="350012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48" name="直接连接符 47"/>
          <p:cNvCxnSpPr>
            <a:stCxn id="9" idx="7"/>
            <a:endCxn id="47" idx="3"/>
          </p:cNvCxnSpPr>
          <p:nvPr/>
        </p:nvCxnSpPr>
        <p:spPr>
          <a:xfrm flipV="1">
            <a:off x="2283460" y="3865245"/>
            <a:ext cx="405130" cy="3333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9" name="直接连接符 48"/>
          <p:cNvCxnSpPr>
            <a:stCxn id="47" idx="7"/>
            <a:endCxn id="7" idx="2"/>
          </p:cNvCxnSpPr>
          <p:nvPr/>
        </p:nvCxnSpPr>
        <p:spPr>
          <a:xfrm flipV="1">
            <a:off x="2996565" y="3209925"/>
            <a:ext cx="495300" cy="353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1" name="直接连接符 50"/>
          <p:cNvCxnSpPr>
            <a:stCxn id="7" idx="6"/>
            <a:endCxn id="27" idx="2"/>
          </p:cNvCxnSpPr>
          <p:nvPr/>
        </p:nvCxnSpPr>
        <p:spPr>
          <a:xfrm>
            <a:off x="3926840" y="3209925"/>
            <a:ext cx="429260" cy="2292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2" name="直接连接符 51"/>
          <p:cNvCxnSpPr>
            <a:stCxn id="27" idx="5"/>
            <a:endCxn id="26" idx="1"/>
          </p:cNvCxnSpPr>
          <p:nvPr/>
        </p:nvCxnSpPr>
        <p:spPr>
          <a:xfrm>
            <a:off x="4727575" y="3590290"/>
            <a:ext cx="319405"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3" name="直接连接符 52"/>
          <p:cNvCxnSpPr>
            <a:stCxn id="28" idx="7"/>
            <a:endCxn id="26" idx="3"/>
          </p:cNvCxnSpPr>
          <p:nvPr/>
        </p:nvCxnSpPr>
        <p:spPr>
          <a:xfrm flipV="1">
            <a:off x="4664075" y="4500880"/>
            <a:ext cx="382905" cy="354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4" name="直接连接符 53"/>
          <p:cNvCxnSpPr>
            <a:stCxn id="31" idx="6"/>
            <a:endCxn id="26" idx="2"/>
          </p:cNvCxnSpPr>
          <p:nvPr/>
        </p:nvCxnSpPr>
        <p:spPr>
          <a:xfrm>
            <a:off x="3926840" y="4349750"/>
            <a:ext cx="105664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5" name="直接连接符 54"/>
          <p:cNvCxnSpPr>
            <a:stCxn id="7" idx="4"/>
            <a:endCxn id="31" idx="0"/>
          </p:cNvCxnSpPr>
          <p:nvPr/>
        </p:nvCxnSpPr>
        <p:spPr>
          <a:xfrm>
            <a:off x="3709670" y="3423920"/>
            <a:ext cx="0" cy="7118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6" name="直接连接符 55"/>
          <p:cNvCxnSpPr>
            <a:stCxn id="20" idx="7"/>
            <a:endCxn id="30" idx="3"/>
          </p:cNvCxnSpPr>
          <p:nvPr/>
        </p:nvCxnSpPr>
        <p:spPr>
          <a:xfrm flipV="1">
            <a:off x="2258060" y="4801870"/>
            <a:ext cx="506730" cy="2012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7" name="直接连接符 56"/>
          <p:cNvCxnSpPr>
            <a:stCxn id="30" idx="6"/>
            <a:endCxn id="31" idx="2"/>
          </p:cNvCxnSpPr>
          <p:nvPr/>
        </p:nvCxnSpPr>
        <p:spPr>
          <a:xfrm flipV="1">
            <a:off x="3136265" y="4349750"/>
            <a:ext cx="355600" cy="3009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8" name="直接连接符 57"/>
          <p:cNvCxnSpPr>
            <a:stCxn id="47" idx="4"/>
            <a:endCxn id="30" idx="0"/>
          </p:cNvCxnSpPr>
          <p:nvPr/>
        </p:nvCxnSpPr>
        <p:spPr>
          <a:xfrm>
            <a:off x="2842895" y="3928110"/>
            <a:ext cx="76200" cy="5086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p:nvPr/>
        </p:nvCxnSpPr>
        <p:spPr>
          <a:xfrm flipH="1">
            <a:off x="3851910" y="5077460"/>
            <a:ext cx="6350" cy="698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0" name="椭圆 59"/>
          <p:cNvSpPr/>
          <p:nvPr/>
        </p:nvSpPr>
        <p:spPr>
          <a:xfrm>
            <a:off x="3026410" y="507746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1" name="直接连接符 60"/>
          <p:cNvCxnSpPr>
            <a:stCxn id="22" idx="7"/>
            <a:endCxn id="60" idx="3"/>
          </p:cNvCxnSpPr>
          <p:nvPr/>
        </p:nvCxnSpPr>
        <p:spPr>
          <a:xfrm flipV="1">
            <a:off x="2711450" y="5442585"/>
            <a:ext cx="378460" cy="2178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20" idx="6"/>
            <a:endCxn id="60" idx="2"/>
          </p:cNvCxnSpPr>
          <p:nvPr/>
        </p:nvCxnSpPr>
        <p:spPr>
          <a:xfrm>
            <a:off x="2321560" y="5154295"/>
            <a:ext cx="704850" cy="1371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4" name="直接连接符 63"/>
          <p:cNvCxnSpPr>
            <a:stCxn id="23" idx="1"/>
            <a:endCxn id="60" idx="5"/>
          </p:cNvCxnSpPr>
          <p:nvPr/>
        </p:nvCxnSpPr>
        <p:spPr>
          <a:xfrm flipH="1" flipV="1">
            <a:off x="3397885" y="5442585"/>
            <a:ext cx="370205" cy="1365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26" idx="2"/>
            <a:endCxn id="60" idx="7"/>
          </p:cNvCxnSpPr>
          <p:nvPr/>
        </p:nvCxnSpPr>
        <p:spPr>
          <a:xfrm flipH="1">
            <a:off x="3397885" y="4349750"/>
            <a:ext cx="1585595" cy="79057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72" name="文本框 71"/>
          <p:cNvSpPr txBox="1"/>
          <p:nvPr/>
        </p:nvSpPr>
        <p:spPr>
          <a:xfrm>
            <a:off x="3275965" y="544512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3" name="文本框 72"/>
          <p:cNvSpPr txBox="1"/>
          <p:nvPr/>
        </p:nvSpPr>
        <p:spPr>
          <a:xfrm>
            <a:off x="2844165" y="550545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4" name="文本框 73"/>
          <p:cNvSpPr txBox="1"/>
          <p:nvPr/>
        </p:nvSpPr>
        <p:spPr>
          <a:xfrm>
            <a:off x="3491865" y="60325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5" name="文本框 74"/>
          <p:cNvSpPr txBox="1"/>
          <p:nvPr/>
        </p:nvSpPr>
        <p:spPr>
          <a:xfrm>
            <a:off x="2545715" y="6050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0" name="文本框 79"/>
          <p:cNvSpPr txBox="1"/>
          <p:nvPr/>
        </p:nvSpPr>
        <p:spPr>
          <a:xfrm>
            <a:off x="4739005" y="463486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2" name="文本框 81"/>
          <p:cNvSpPr txBox="1"/>
          <p:nvPr/>
        </p:nvSpPr>
        <p:spPr>
          <a:xfrm>
            <a:off x="3701415" y="35902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3" name="文本框 82"/>
          <p:cNvSpPr txBox="1"/>
          <p:nvPr/>
        </p:nvSpPr>
        <p:spPr>
          <a:xfrm>
            <a:off x="4629785" y="36830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4" name="文本框 83"/>
          <p:cNvSpPr txBox="1"/>
          <p:nvPr/>
        </p:nvSpPr>
        <p:spPr>
          <a:xfrm>
            <a:off x="2268220" y="37166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5" name="文本框 84"/>
          <p:cNvSpPr txBox="1"/>
          <p:nvPr/>
        </p:nvSpPr>
        <p:spPr>
          <a:xfrm>
            <a:off x="2864485" y="4018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6" name="文本框 85"/>
          <p:cNvSpPr txBox="1"/>
          <p:nvPr/>
        </p:nvSpPr>
        <p:spPr>
          <a:xfrm>
            <a:off x="198120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7" name="文本框 86"/>
          <p:cNvSpPr txBox="1"/>
          <p:nvPr/>
        </p:nvSpPr>
        <p:spPr>
          <a:xfrm>
            <a:off x="2525395" y="49231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8" name="文本框 87"/>
          <p:cNvSpPr txBox="1"/>
          <p:nvPr/>
        </p:nvSpPr>
        <p:spPr>
          <a:xfrm>
            <a:off x="2258060" y="45808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9" name="文本框 88"/>
          <p:cNvSpPr txBox="1"/>
          <p:nvPr/>
        </p:nvSpPr>
        <p:spPr>
          <a:xfrm>
            <a:off x="3554730" y="4652645"/>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90" name="文本框 89"/>
          <p:cNvSpPr txBox="1"/>
          <p:nvPr/>
        </p:nvSpPr>
        <p:spPr>
          <a:xfrm>
            <a:off x="4140200" y="401828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91" name="文本框 90"/>
          <p:cNvSpPr txBox="1"/>
          <p:nvPr/>
        </p:nvSpPr>
        <p:spPr>
          <a:xfrm>
            <a:off x="1435100" y="39585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2" name="文本框 91"/>
          <p:cNvSpPr txBox="1"/>
          <p:nvPr/>
        </p:nvSpPr>
        <p:spPr>
          <a:xfrm>
            <a:off x="839470" y="41490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3" name="文本框 92"/>
          <p:cNvSpPr txBox="1"/>
          <p:nvPr/>
        </p:nvSpPr>
        <p:spPr>
          <a:xfrm>
            <a:off x="677545" y="470916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4" name="文本框 93"/>
          <p:cNvSpPr txBox="1"/>
          <p:nvPr/>
        </p:nvSpPr>
        <p:spPr>
          <a:xfrm>
            <a:off x="323850" y="48221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5" name="文本框 94"/>
          <p:cNvSpPr txBox="1"/>
          <p:nvPr/>
        </p:nvSpPr>
        <p:spPr>
          <a:xfrm>
            <a:off x="928370" y="537273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7" name="文本框 96"/>
          <p:cNvSpPr txBox="1"/>
          <p:nvPr/>
        </p:nvSpPr>
        <p:spPr>
          <a:xfrm>
            <a:off x="3914775" y="324485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8" name="文本框 97"/>
          <p:cNvSpPr txBox="1"/>
          <p:nvPr/>
        </p:nvSpPr>
        <p:spPr>
          <a:xfrm>
            <a:off x="1678305" y="384746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9" name="文本框 98"/>
          <p:cNvSpPr txBox="1"/>
          <p:nvPr/>
        </p:nvSpPr>
        <p:spPr>
          <a:xfrm>
            <a:off x="3204210" y="449389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0" name="文本框 99"/>
          <p:cNvSpPr txBox="1"/>
          <p:nvPr/>
        </p:nvSpPr>
        <p:spPr>
          <a:xfrm>
            <a:off x="2971800" y="314071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1" name="文本框 100"/>
          <p:cNvSpPr txBox="1"/>
          <p:nvPr/>
        </p:nvSpPr>
        <p:spPr>
          <a:xfrm>
            <a:off x="1886585" y="45720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2" name="文本框 101"/>
          <p:cNvSpPr txBox="1"/>
          <p:nvPr/>
        </p:nvSpPr>
        <p:spPr>
          <a:xfrm>
            <a:off x="1514475" y="52324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3" name="文本框 102"/>
          <p:cNvSpPr txBox="1"/>
          <p:nvPr/>
        </p:nvSpPr>
        <p:spPr>
          <a:xfrm>
            <a:off x="107950" y="393255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4" name="文本框 103"/>
          <p:cNvSpPr txBox="1"/>
          <p:nvPr/>
        </p:nvSpPr>
        <p:spPr>
          <a:xfrm>
            <a:off x="1225550" y="489712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cxnSp>
        <p:nvCxnSpPr>
          <p:cNvPr id="105" name="直接连接符 104"/>
          <p:cNvCxnSpPr>
            <a:stCxn id="23" idx="7"/>
            <a:endCxn id="28" idx="3"/>
          </p:cNvCxnSpPr>
          <p:nvPr/>
        </p:nvCxnSpPr>
        <p:spPr>
          <a:xfrm flipV="1">
            <a:off x="4076065" y="5157470"/>
            <a:ext cx="280035" cy="42164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06" name="文本框 105"/>
          <p:cNvSpPr txBox="1"/>
          <p:nvPr/>
        </p:nvSpPr>
        <p:spPr>
          <a:xfrm>
            <a:off x="3921125" y="513715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107" name="文本框 106"/>
          <p:cNvSpPr txBox="1"/>
          <p:nvPr/>
        </p:nvSpPr>
        <p:spPr>
          <a:xfrm>
            <a:off x="4379595" y="3255010"/>
            <a:ext cx="411480" cy="368300"/>
          </a:xfrm>
          <a:prstGeom prst="rect">
            <a:avLst/>
          </a:prstGeom>
          <a:noFill/>
        </p:spPr>
        <p:txBody>
          <a:bodyPr wrap="none" rtlCol="0">
            <a:spAutoFit/>
          </a:bodyPr>
          <a:p>
            <a:r>
              <a:rPr lang="en-US" altLang="zh-CN" sz="1800">
                <a:solidFill>
                  <a:schemeClr val="tx1"/>
                </a:solidFill>
              </a:rPr>
              <a:t>v4</a:t>
            </a:r>
            <a:endParaRPr lang="en-US" altLang="zh-CN" sz="1800">
              <a:solidFill>
                <a:schemeClr val="tx1"/>
              </a:solidFill>
            </a:endParaRPr>
          </a:p>
        </p:txBody>
      </p:sp>
      <p:sp>
        <p:nvSpPr>
          <p:cNvPr id="109" name="文本框 108"/>
          <p:cNvSpPr txBox="1"/>
          <p:nvPr/>
        </p:nvSpPr>
        <p:spPr>
          <a:xfrm>
            <a:off x="2675255" y="3528695"/>
            <a:ext cx="411480" cy="368300"/>
          </a:xfrm>
          <a:prstGeom prst="rect">
            <a:avLst/>
          </a:prstGeom>
          <a:noFill/>
        </p:spPr>
        <p:txBody>
          <a:bodyPr wrap="none" rtlCol="0">
            <a:spAutoFit/>
          </a:bodyPr>
          <a:p>
            <a:r>
              <a:rPr lang="en-US" altLang="zh-CN" sz="1800">
                <a:solidFill>
                  <a:schemeClr val="tx1"/>
                </a:solidFill>
              </a:rPr>
              <a:t>v1</a:t>
            </a:r>
            <a:endParaRPr lang="en-US" altLang="zh-CN" sz="1800">
              <a:solidFill>
                <a:schemeClr val="tx1"/>
              </a:solidFill>
            </a:endParaRPr>
          </a:p>
        </p:txBody>
      </p:sp>
      <p:sp>
        <p:nvSpPr>
          <p:cNvPr id="110" name="文本框 109"/>
          <p:cNvSpPr txBox="1"/>
          <p:nvPr/>
        </p:nvSpPr>
        <p:spPr>
          <a:xfrm>
            <a:off x="3501390" y="4165600"/>
            <a:ext cx="411480" cy="368300"/>
          </a:xfrm>
          <a:prstGeom prst="rect">
            <a:avLst/>
          </a:prstGeom>
          <a:noFill/>
        </p:spPr>
        <p:txBody>
          <a:bodyPr wrap="none" rtlCol="0">
            <a:spAutoFit/>
          </a:bodyPr>
          <a:p>
            <a:r>
              <a:rPr lang="en-US" altLang="zh-CN" sz="1800">
                <a:solidFill>
                  <a:schemeClr val="tx1"/>
                </a:solidFill>
              </a:rPr>
              <a:t>v5</a:t>
            </a:r>
            <a:endParaRPr lang="en-US" altLang="zh-CN" sz="1800">
              <a:solidFill>
                <a:schemeClr val="tx1"/>
              </a:solidFill>
            </a:endParaRPr>
          </a:p>
        </p:txBody>
      </p:sp>
      <p:sp>
        <p:nvSpPr>
          <p:cNvPr id="111" name="文本框 110"/>
          <p:cNvSpPr txBox="1"/>
          <p:nvPr/>
        </p:nvSpPr>
        <p:spPr>
          <a:xfrm>
            <a:off x="5014595" y="4165600"/>
            <a:ext cx="411480" cy="368300"/>
          </a:xfrm>
          <a:prstGeom prst="rect">
            <a:avLst/>
          </a:prstGeom>
          <a:noFill/>
        </p:spPr>
        <p:txBody>
          <a:bodyPr wrap="none" rtlCol="0">
            <a:spAutoFit/>
          </a:bodyPr>
          <a:p>
            <a:r>
              <a:rPr lang="en-US" altLang="zh-CN" sz="1800">
                <a:solidFill>
                  <a:schemeClr val="tx1"/>
                </a:solidFill>
              </a:rPr>
              <a:t>v6</a:t>
            </a:r>
            <a:endParaRPr lang="en-US" altLang="zh-CN" sz="1800">
              <a:solidFill>
                <a:schemeClr val="tx1"/>
              </a:solidFill>
            </a:endParaRPr>
          </a:p>
        </p:txBody>
      </p:sp>
      <p:sp>
        <p:nvSpPr>
          <p:cNvPr id="112" name="文本框 111"/>
          <p:cNvSpPr txBox="1"/>
          <p:nvPr/>
        </p:nvSpPr>
        <p:spPr>
          <a:xfrm>
            <a:off x="3554730" y="3025775"/>
            <a:ext cx="411480" cy="368300"/>
          </a:xfrm>
          <a:prstGeom prst="rect">
            <a:avLst/>
          </a:prstGeom>
          <a:noFill/>
        </p:spPr>
        <p:txBody>
          <a:bodyPr wrap="none" rtlCol="0">
            <a:spAutoFit/>
          </a:bodyPr>
          <a:p>
            <a:r>
              <a:rPr lang="en-US" altLang="zh-CN" sz="1800">
                <a:solidFill>
                  <a:schemeClr val="tx1"/>
                </a:solidFill>
              </a:rPr>
              <a:t>v3</a:t>
            </a:r>
            <a:endParaRPr lang="en-US" altLang="zh-CN" sz="1800">
              <a:solidFill>
                <a:schemeClr val="tx1"/>
              </a:solidFill>
            </a:endParaRPr>
          </a:p>
        </p:txBody>
      </p:sp>
      <p:sp>
        <p:nvSpPr>
          <p:cNvPr id="113" name="文本框 112"/>
          <p:cNvSpPr txBox="1"/>
          <p:nvPr/>
        </p:nvSpPr>
        <p:spPr>
          <a:xfrm>
            <a:off x="2712720" y="4486910"/>
            <a:ext cx="411480" cy="368300"/>
          </a:xfrm>
          <a:prstGeom prst="rect">
            <a:avLst/>
          </a:prstGeom>
          <a:noFill/>
        </p:spPr>
        <p:txBody>
          <a:bodyPr wrap="none" rtlCol="0">
            <a:spAutoFit/>
          </a:bodyPr>
          <a:p>
            <a:r>
              <a:rPr lang="en-US" altLang="zh-CN" sz="1800">
                <a:solidFill>
                  <a:schemeClr val="tx1"/>
                </a:solidFill>
              </a:rPr>
              <a:t>v2</a:t>
            </a:r>
            <a:endParaRPr lang="en-US" altLang="zh-CN" sz="1800">
              <a:solidFill>
                <a:schemeClr val="tx1"/>
              </a:solidFill>
            </a:endParaRPr>
          </a:p>
        </p:txBody>
      </p:sp>
      <p:sp>
        <p:nvSpPr>
          <p:cNvPr id="114" name="文本框 113"/>
          <p:cNvSpPr txBox="1"/>
          <p:nvPr/>
        </p:nvSpPr>
        <p:spPr>
          <a:xfrm>
            <a:off x="1907540" y="4149090"/>
            <a:ext cx="525780" cy="368300"/>
          </a:xfrm>
          <a:prstGeom prst="rect">
            <a:avLst/>
          </a:prstGeom>
          <a:noFill/>
        </p:spPr>
        <p:txBody>
          <a:bodyPr wrap="none" rtlCol="0">
            <a:spAutoFit/>
          </a:bodyPr>
          <a:p>
            <a:r>
              <a:rPr lang="en-US" altLang="zh-CN" sz="1800">
                <a:solidFill>
                  <a:schemeClr val="tx1"/>
                </a:solidFill>
              </a:rPr>
              <a:t>v13</a:t>
            </a:r>
            <a:endParaRPr lang="en-US" altLang="zh-CN" sz="1800">
              <a:solidFill>
                <a:schemeClr val="tx1"/>
              </a:solidFill>
            </a:endParaRPr>
          </a:p>
        </p:txBody>
      </p:sp>
      <p:sp>
        <p:nvSpPr>
          <p:cNvPr id="115" name="文本框 114"/>
          <p:cNvSpPr txBox="1"/>
          <p:nvPr/>
        </p:nvSpPr>
        <p:spPr>
          <a:xfrm>
            <a:off x="4294505" y="4792980"/>
            <a:ext cx="411480" cy="368300"/>
          </a:xfrm>
          <a:prstGeom prst="rect">
            <a:avLst/>
          </a:prstGeom>
          <a:noFill/>
        </p:spPr>
        <p:txBody>
          <a:bodyPr wrap="none" rtlCol="0">
            <a:spAutoFit/>
          </a:bodyPr>
          <a:p>
            <a:r>
              <a:rPr lang="en-US" altLang="zh-CN" sz="1800">
                <a:solidFill>
                  <a:schemeClr val="tx1"/>
                </a:solidFill>
              </a:rPr>
              <a:t>v9</a:t>
            </a:r>
            <a:endParaRPr lang="en-US" altLang="zh-CN" sz="1800">
              <a:solidFill>
                <a:schemeClr val="tx1"/>
              </a:solidFill>
            </a:endParaRPr>
          </a:p>
        </p:txBody>
      </p:sp>
      <p:sp>
        <p:nvSpPr>
          <p:cNvPr id="116" name="文本框 115"/>
          <p:cNvSpPr txBox="1"/>
          <p:nvPr/>
        </p:nvSpPr>
        <p:spPr>
          <a:xfrm>
            <a:off x="1866900" y="4970145"/>
            <a:ext cx="525780" cy="368300"/>
          </a:xfrm>
          <a:prstGeom prst="rect">
            <a:avLst/>
          </a:prstGeom>
          <a:noFill/>
        </p:spPr>
        <p:txBody>
          <a:bodyPr wrap="none" rtlCol="0">
            <a:spAutoFit/>
          </a:bodyPr>
          <a:p>
            <a:r>
              <a:rPr lang="en-US" altLang="zh-CN" sz="1800">
                <a:solidFill>
                  <a:schemeClr val="tx1"/>
                </a:solidFill>
              </a:rPr>
              <a:t>v14</a:t>
            </a:r>
            <a:endParaRPr lang="en-US" altLang="zh-CN" sz="1800">
              <a:solidFill>
                <a:schemeClr val="tx1"/>
              </a:solidFill>
            </a:endParaRPr>
          </a:p>
        </p:txBody>
      </p:sp>
      <p:sp>
        <p:nvSpPr>
          <p:cNvPr id="117" name="文本框 116"/>
          <p:cNvSpPr txBox="1"/>
          <p:nvPr/>
        </p:nvSpPr>
        <p:spPr>
          <a:xfrm>
            <a:off x="395605" y="5259070"/>
            <a:ext cx="525780" cy="368300"/>
          </a:xfrm>
          <a:prstGeom prst="rect">
            <a:avLst/>
          </a:prstGeom>
          <a:noFill/>
        </p:spPr>
        <p:txBody>
          <a:bodyPr wrap="none" rtlCol="0">
            <a:spAutoFit/>
          </a:bodyPr>
          <a:p>
            <a:r>
              <a:rPr lang="en-US" altLang="zh-CN" sz="1800">
                <a:solidFill>
                  <a:schemeClr val="tx1"/>
                </a:solidFill>
              </a:rPr>
              <a:t>v16</a:t>
            </a:r>
            <a:endParaRPr lang="en-US" altLang="zh-CN" sz="1800">
              <a:solidFill>
                <a:schemeClr val="tx1"/>
              </a:solidFill>
            </a:endParaRPr>
          </a:p>
        </p:txBody>
      </p:sp>
      <p:sp>
        <p:nvSpPr>
          <p:cNvPr id="118" name="文本框 117"/>
          <p:cNvSpPr txBox="1"/>
          <p:nvPr/>
        </p:nvSpPr>
        <p:spPr>
          <a:xfrm>
            <a:off x="1187450" y="5627370"/>
            <a:ext cx="525780" cy="368300"/>
          </a:xfrm>
          <a:prstGeom prst="rect">
            <a:avLst/>
          </a:prstGeom>
          <a:noFill/>
        </p:spPr>
        <p:txBody>
          <a:bodyPr wrap="none" rtlCol="0">
            <a:spAutoFit/>
          </a:bodyPr>
          <a:p>
            <a:r>
              <a:rPr lang="en-US" altLang="zh-CN" sz="1800">
                <a:solidFill>
                  <a:schemeClr val="tx1"/>
                </a:solidFill>
              </a:rPr>
              <a:t>v15</a:t>
            </a:r>
            <a:endParaRPr lang="en-US" altLang="zh-CN" sz="1800">
              <a:solidFill>
                <a:schemeClr val="tx1"/>
              </a:solidFill>
            </a:endParaRPr>
          </a:p>
        </p:txBody>
      </p:sp>
      <p:sp>
        <p:nvSpPr>
          <p:cNvPr id="119" name="文本框 118"/>
          <p:cNvSpPr txBox="1"/>
          <p:nvPr/>
        </p:nvSpPr>
        <p:spPr>
          <a:xfrm>
            <a:off x="494030" y="3683000"/>
            <a:ext cx="525780" cy="368300"/>
          </a:xfrm>
          <a:prstGeom prst="rect">
            <a:avLst/>
          </a:prstGeom>
          <a:noFill/>
        </p:spPr>
        <p:txBody>
          <a:bodyPr wrap="none" rtlCol="0">
            <a:spAutoFit/>
          </a:bodyPr>
          <a:p>
            <a:r>
              <a:rPr lang="en-US" altLang="zh-CN" sz="1800">
                <a:solidFill>
                  <a:schemeClr val="tx1"/>
                </a:solidFill>
              </a:rPr>
              <a:t>v19</a:t>
            </a:r>
            <a:endParaRPr lang="en-US" altLang="zh-CN" sz="1800">
              <a:solidFill>
                <a:schemeClr val="tx1"/>
              </a:solidFill>
            </a:endParaRPr>
          </a:p>
        </p:txBody>
      </p:sp>
      <p:sp>
        <p:nvSpPr>
          <p:cNvPr id="120" name="文本框 119"/>
          <p:cNvSpPr txBox="1"/>
          <p:nvPr/>
        </p:nvSpPr>
        <p:spPr>
          <a:xfrm>
            <a:off x="0" y="4466590"/>
            <a:ext cx="525780" cy="368300"/>
          </a:xfrm>
          <a:prstGeom prst="rect">
            <a:avLst/>
          </a:prstGeom>
          <a:noFill/>
        </p:spPr>
        <p:txBody>
          <a:bodyPr wrap="none" rtlCol="0">
            <a:spAutoFit/>
          </a:bodyPr>
          <a:p>
            <a:r>
              <a:rPr lang="en-US" altLang="zh-CN" sz="1800">
                <a:solidFill>
                  <a:schemeClr val="tx1"/>
                </a:solidFill>
              </a:rPr>
              <a:t>v20</a:t>
            </a:r>
            <a:endParaRPr lang="en-US" altLang="zh-CN" sz="1800">
              <a:solidFill>
                <a:schemeClr val="tx1"/>
              </a:solidFill>
            </a:endParaRPr>
          </a:p>
        </p:txBody>
      </p:sp>
      <p:sp>
        <p:nvSpPr>
          <p:cNvPr id="121" name="文本框 120"/>
          <p:cNvSpPr txBox="1"/>
          <p:nvPr/>
        </p:nvSpPr>
        <p:spPr>
          <a:xfrm>
            <a:off x="1073785" y="4394200"/>
            <a:ext cx="525780" cy="368300"/>
          </a:xfrm>
          <a:prstGeom prst="rect">
            <a:avLst/>
          </a:prstGeom>
          <a:noFill/>
        </p:spPr>
        <p:txBody>
          <a:bodyPr wrap="none" rtlCol="0">
            <a:spAutoFit/>
          </a:bodyPr>
          <a:p>
            <a:r>
              <a:rPr lang="en-US" altLang="zh-CN" sz="1800">
                <a:solidFill>
                  <a:schemeClr val="tx1"/>
                </a:solidFill>
              </a:rPr>
              <a:t>v17</a:t>
            </a:r>
            <a:endParaRPr lang="en-US" altLang="zh-CN" sz="1800">
              <a:solidFill>
                <a:schemeClr val="tx1"/>
              </a:solidFill>
            </a:endParaRPr>
          </a:p>
        </p:txBody>
      </p:sp>
      <p:sp>
        <p:nvSpPr>
          <p:cNvPr id="122" name="文本框 121"/>
          <p:cNvSpPr txBox="1"/>
          <p:nvPr/>
        </p:nvSpPr>
        <p:spPr>
          <a:xfrm>
            <a:off x="1469390" y="3500755"/>
            <a:ext cx="525780" cy="368300"/>
          </a:xfrm>
          <a:prstGeom prst="rect">
            <a:avLst/>
          </a:prstGeom>
          <a:noFill/>
        </p:spPr>
        <p:txBody>
          <a:bodyPr wrap="none" rtlCol="0">
            <a:spAutoFit/>
          </a:bodyPr>
          <a:p>
            <a:r>
              <a:rPr lang="en-US" altLang="zh-CN" sz="1800">
                <a:solidFill>
                  <a:schemeClr val="tx1"/>
                </a:solidFill>
              </a:rPr>
              <a:t>v18</a:t>
            </a:r>
            <a:endParaRPr lang="en-US" altLang="zh-CN" sz="1800">
              <a:solidFill>
                <a:schemeClr val="tx1"/>
              </a:solidFill>
            </a:endParaRPr>
          </a:p>
        </p:txBody>
      </p:sp>
      <p:sp>
        <p:nvSpPr>
          <p:cNvPr id="123" name="文本框 122"/>
          <p:cNvSpPr txBox="1"/>
          <p:nvPr/>
        </p:nvSpPr>
        <p:spPr>
          <a:xfrm>
            <a:off x="3037840" y="5107305"/>
            <a:ext cx="411480" cy="368300"/>
          </a:xfrm>
          <a:prstGeom prst="rect">
            <a:avLst/>
          </a:prstGeom>
          <a:noFill/>
        </p:spPr>
        <p:txBody>
          <a:bodyPr wrap="none" rtlCol="0">
            <a:spAutoFit/>
          </a:bodyPr>
          <a:p>
            <a:r>
              <a:rPr lang="en-US" altLang="zh-CN" sz="1800">
                <a:solidFill>
                  <a:schemeClr val="tx1"/>
                </a:solidFill>
              </a:rPr>
              <a:t>v8</a:t>
            </a:r>
            <a:endParaRPr lang="en-US" altLang="zh-CN" sz="1800">
              <a:solidFill>
                <a:schemeClr val="tx1"/>
              </a:solidFill>
            </a:endParaRPr>
          </a:p>
        </p:txBody>
      </p:sp>
      <p:sp>
        <p:nvSpPr>
          <p:cNvPr id="124" name="文本框 123"/>
          <p:cNvSpPr txBox="1"/>
          <p:nvPr/>
        </p:nvSpPr>
        <p:spPr>
          <a:xfrm>
            <a:off x="2935605" y="6050280"/>
            <a:ext cx="525780" cy="368300"/>
          </a:xfrm>
          <a:prstGeom prst="rect">
            <a:avLst/>
          </a:prstGeom>
          <a:noFill/>
        </p:spPr>
        <p:txBody>
          <a:bodyPr wrap="none" rtlCol="0">
            <a:spAutoFit/>
          </a:bodyPr>
          <a:p>
            <a:r>
              <a:rPr lang="en-US" altLang="zh-CN" sz="1800">
                <a:solidFill>
                  <a:schemeClr val="tx1"/>
                </a:solidFill>
              </a:rPr>
              <a:t>v10</a:t>
            </a:r>
            <a:endParaRPr lang="en-US" altLang="zh-CN" sz="1800">
              <a:solidFill>
                <a:schemeClr val="tx1"/>
              </a:solidFill>
            </a:endParaRPr>
          </a:p>
        </p:txBody>
      </p:sp>
      <p:sp>
        <p:nvSpPr>
          <p:cNvPr id="125" name="文本框 124"/>
          <p:cNvSpPr txBox="1"/>
          <p:nvPr/>
        </p:nvSpPr>
        <p:spPr>
          <a:xfrm>
            <a:off x="2352040" y="5627370"/>
            <a:ext cx="411480" cy="368300"/>
          </a:xfrm>
          <a:prstGeom prst="rect">
            <a:avLst/>
          </a:prstGeom>
          <a:noFill/>
        </p:spPr>
        <p:txBody>
          <a:bodyPr wrap="none" rtlCol="0">
            <a:spAutoFit/>
          </a:bodyPr>
          <a:p>
            <a:r>
              <a:rPr lang="en-US" altLang="zh-CN" sz="1800">
                <a:solidFill>
                  <a:schemeClr val="tx1"/>
                </a:solidFill>
              </a:rPr>
              <a:t>v7</a:t>
            </a:r>
            <a:endParaRPr lang="en-US" altLang="zh-CN" sz="1800">
              <a:solidFill>
                <a:schemeClr val="tx1"/>
              </a:solidFill>
            </a:endParaRPr>
          </a:p>
        </p:txBody>
      </p:sp>
      <p:sp>
        <p:nvSpPr>
          <p:cNvPr id="126" name="文本框 125"/>
          <p:cNvSpPr txBox="1"/>
          <p:nvPr/>
        </p:nvSpPr>
        <p:spPr>
          <a:xfrm>
            <a:off x="3701415" y="5546090"/>
            <a:ext cx="525780" cy="368300"/>
          </a:xfrm>
          <a:prstGeom prst="rect">
            <a:avLst/>
          </a:prstGeom>
          <a:noFill/>
        </p:spPr>
        <p:txBody>
          <a:bodyPr wrap="none" rtlCol="0">
            <a:spAutoFit/>
          </a:bodyPr>
          <a:p>
            <a:r>
              <a:rPr lang="en-US" altLang="zh-CN" sz="1800">
                <a:solidFill>
                  <a:schemeClr val="tx1"/>
                </a:solidFill>
              </a:rPr>
              <a:t>v11</a:t>
            </a:r>
            <a:endParaRPr lang="en-US" altLang="zh-CN" sz="1800">
              <a:solidFill>
                <a:schemeClr val="tx1"/>
              </a:solidFill>
            </a:endParaRPr>
          </a:p>
        </p:txBody>
      </p:sp>
      <p:pic>
        <p:nvPicPr>
          <p:cNvPr id="127" name="图片 126"/>
          <p:cNvPicPr>
            <a:picLocks noChangeAspect="1"/>
          </p:cNvPicPr>
          <p:nvPr/>
        </p:nvPicPr>
        <p:blipFill>
          <a:blip r:embed="rId1"/>
          <a:stretch>
            <a:fillRect/>
          </a:stretch>
        </p:blipFill>
        <p:spPr>
          <a:xfrm>
            <a:off x="5796280" y="5897880"/>
            <a:ext cx="1092200" cy="336550"/>
          </a:xfrm>
          <a:prstGeom prst="rect">
            <a:avLst/>
          </a:prstGeom>
        </p:spPr>
      </p:pic>
      <p:cxnSp>
        <p:nvCxnSpPr>
          <p:cNvPr id="11" name="直接连接符 10"/>
          <p:cNvCxnSpPr>
            <a:stCxn id="23" idx="7"/>
            <a:endCxn id="26" idx="3"/>
          </p:cNvCxnSpPr>
          <p:nvPr/>
        </p:nvCxnSpPr>
        <p:spPr>
          <a:xfrm flipV="1">
            <a:off x="4076065" y="4500880"/>
            <a:ext cx="970915" cy="107823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2" name="文本框 11"/>
          <p:cNvSpPr txBox="1"/>
          <p:nvPr/>
        </p:nvSpPr>
        <p:spPr>
          <a:xfrm>
            <a:off x="4139565" y="4801870"/>
            <a:ext cx="297180" cy="368300"/>
          </a:xfrm>
          <a:prstGeom prst="rect">
            <a:avLst/>
          </a:prstGeom>
          <a:noFill/>
        </p:spPr>
        <p:txBody>
          <a:bodyPr wrap="none" rtlCol="0">
            <a:spAutoFit/>
          </a:bodyPr>
          <a:p>
            <a:r>
              <a:rPr lang="en-US" altLang="zh-CN" sz="1800">
                <a:solidFill>
                  <a:schemeClr val="tx1"/>
                </a:solidFill>
              </a:rPr>
              <a:t>5</a:t>
            </a:r>
            <a:endParaRPr lang="en-US" altLang="zh-CN" sz="1800">
              <a:solidFill>
                <a:schemeClr val="tx1"/>
              </a:solidFill>
            </a:endParaRPr>
          </a:p>
        </p:txBody>
      </p:sp>
      <p:pic>
        <p:nvPicPr>
          <p:cNvPr id="25" name="图片 24"/>
          <p:cNvPicPr>
            <a:picLocks noChangeAspect="1"/>
          </p:cNvPicPr>
          <p:nvPr/>
        </p:nvPicPr>
        <p:blipFill>
          <a:blip r:embed="rId2"/>
          <a:stretch>
            <a:fillRect/>
          </a:stretch>
        </p:blipFill>
        <p:spPr>
          <a:xfrm>
            <a:off x="5814060" y="5279390"/>
            <a:ext cx="1057275" cy="313055"/>
          </a:xfrm>
          <a:prstGeom prst="rect">
            <a:avLst/>
          </a:prstGeom>
        </p:spPr>
      </p:pic>
      <p:cxnSp>
        <p:nvCxnSpPr>
          <p:cNvPr id="29" name="直接箭头连接符 28"/>
          <p:cNvCxnSpPr>
            <a:stCxn id="127" idx="0"/>
            <a:endCxn id="25" idx="2"/>
          </p:cNvCxnSpPr>
          <p:nvPr/>
        </p:nvCxnSpPr>
        <p:spPr>
          <a:xfrm flipV="1">
            <a:off x="6342380" y="5592445"/>
            <a:ext cx="635" cy="305435"/>
          </a:xfrm>
          <a:prstGeom prst="straightConnector1">
            <a:avLst/>
          </a:prstGeom>
          <a:ln w="12700">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65" name="直接连接符 64"/>
          <p:cNvCxnSpPr>
            <a:stCxn id="27" idx="3"/>
            <a:endCxn id="31" idx="7"/>
          </p:cNvCxnSpPr>
          <p:nvPr/>
        </p:nvCxnSpPr>
        <p:spPr>
          <a:xfrm flipH="1">
            <a:off x="3863340" y="3590290"/>
            <a:ext cx="556260"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1000" fill="hold"/>
                                        <p:tgtEl>
                                          <p:spTgt spid="28"/>
                                        </p:tgtEl>
                                        <p:attrNameLst>
                                          <p:attrName>fillcolor</p:attrName>
                                        </p:attrNameLst>
                                      </p:cBhvr>
                                      <p:to>
                                        <a:schemeClr val="accent2"/>
                                      </p:to>
                                    </p:animClr>
                                    <p:set>
                                      <p:cBhvr>
                                        <p:cTn id="7" dur="1000" fill="hold"/>
                                        <p:tgtEl>
                                          <p:spTgt spid="28"/>
                                        </p:tgtEl>
                                        <p:attrNameLst>
                                          <p:attrName>fill.type</p:attrName>
                                        </p:attrNameLst>
                                      </p:cBhvr>
                                      <p:to>
                                        <p:strVal val="solid"/>
                                      </p:to>
                                    </p:set>
                                    <p:set>
                                      <p:cBhvr>
                                        <p:cTn id="8" dur="1000" fill="hold"/>
                                        <p:tgtEl>
                                          <p:spTgt spid="2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0" nodeType="clickEffect">
                                  <p:stCondLst>
                                    <p:cond delay="0"/>
                                  </p:stCondLst>
                                  <p:childTnLst>
                                    <p:animEffect transition="out" filter="wipe(down)">
                                      <p:cBhvr>
                                        <p:cTn id="12" dur="500"/>
                                        <p:tgtEl>
                                          <p:spTgt spid="80"/>
                                        </p:tgtEl>
                                      </p:cBhvr>
                                    </p:animEffect>
                                    <p:set>
                                      <p:cBhvr>
                                        <p:cTn id="13" dur="1" fill="hold">
                                          <p:stCondLst>
                                            <p:cond delay="499"/>
                                          </p:stCondLst>
                                        </p:cTn>
                                        <p:tgtEl>
                                          <p:spTgt spid="80"/>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106"/>
                                        </p:tgtEl>
                                      </p:cBhvr>
                                    </p:animEffect>
                                    <p:set>
                                      <p:cBhvr>
                                        <p:cTn id="16" dur="1" fill="hold">
                                          <p:stCondLst>
                                            <p:cond delay="499"/>
                                          </p:stCondLst>
                                        </p:cTn>
                                        <p:tgtEl>
                                          <p:spTgt spid="106"/>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105"/>
                                        </p:tgtEl>
                                      </p:cBhvr>
                                    </p:animEffect>
                                    <p:set>
                                      <p:cBhvr>
                                        <p:cTn id="19" dur="1" fill="hold">
                                          <p:stCondLst>
                                            <p:cond delay="499"/>
                                          </p:stCondLst>
                                        </p:cTn>
                                        <p:tgtEl>
                                          <p:spTgt spid="105"/>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115"/>
                                        </p:tgtEl>
                                      </p:cBhvr>
                                    </p:animEffect>
                                    <p:set>
                                      <p:cBhvr>
                                        <p:cTn id="28" dur="1" fill="hold">
                                          <p:stCondLst>
                                            <p:cond delay="499"/>
                                          </p:stCondLst>
                                        </p:cTn>
                                        <p:tgtEl>
                                          <p:spTgt spid="1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80" grpId="0"/>
      <p:bldP spid="106" grpId="0"/>
      <p:bldP spid="28" grpId="0" animBg="1"/>
      <p:bldP spid="115"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234632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7" name="椭圆 6"/>
          <p:cNvSpPr/>
          <p:nvPr/>
        </p:nvSpPr>
        <p:spPr>
          <a:xfrm>
            <a:off x="3491865" y="299593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191198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3" name="椭圆 12"/>
          <p:cNvSpPr/>
          <p:nvPr/>
        </p:nvSpPr>
        <p:spPr>
          <a:xfrm>
            <a:off x="1514475" y="346900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椭圆 13"/>
          <p:cNvSpPr/>
          <p:nvPr/>
        </p:nvSpPr>
        <p:spPr>
          <a:xfrm>
            <a:off x="1118870" y="43643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39750" y="36531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35560" y="443611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67995" y="52324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1225550" y="55924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1886585" y="49403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1" name="椭圆 20"/>
          <p:cNvSpPr/>
          <p:nvPr/>
        </p:nvSpPr>
        <p:spPr>
          <a:xfrm>
            <a:off x="2971800" y="602043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2" name="椭圆 21"/>
          <p:cNvSpPr/>
          <p:nvPr/>
        </p:nvSpPr>
        <p:spPr>
          <a:xfrm>
            <a:off x="2339975" y="559752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3" name="椭圆 22"/>
          <p:cNvSpPr/>
          <p:nvPr/>
        </p:nvSpPr>
        <p:spPr>
          <a:xfrm>
            <a:off x="3704590" y="55162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6" name="椭圆 25"/>
          <p:cNvSpPr/>
          <p:nvPr/>
        </p:nvSpPr>
        <p:spPr>
          <a:xfrm>
            <a:off x="4983480"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7" name="椭圆 26"/>
          <p:cNvSpPr/>
          <p:nvPr/>
        </p:nvSpPr>
        <p:spPr>
          <a:xfrm>
            <a:off x="4356100" y="322516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椭圆 29"/>
          <p:cNvSpPr/>
          <p:nvPr/>
        </p:nvSpPr>
        <p:spPr>
          <a:xfrm>
            <a:off x="2701290" y="44367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1" name="椭圆 30"/>
          <p:cNvSpPr/>
          <p:nvPr/>
        </p:nvSpPr>
        <p:spPr>
          <a:xfrm>
            <a:off x="349186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34" name="直接连接符 33"/>
          <p:cNvCxnSpPr>
            <a:stCxn id="21" idx="7"/>
            <a:endCxn id="23" idx="3"/>
          </p:cNvCxnSpPr>
          <p:nvPr/>
        </p:nvCxnSpPr>
        <p:spPr>
          <a:xfrm flipV="1">
            <a:off x="3343275" y="5881370"/>
            <a:ext cx="424815" cy="2019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5" name="直接连接符 34"/>
          <p:cNvCxnSpPr>
            <a:stCxn id="21" idx="2"/>
            <a:endCxn id="22" idx="5"/>
          </p:cNvCxnSpPr>
          <p:nvPr/>
        </p:nvCxnSpPr>
        <p:spPr>
          <a:xfrm flipH="1" flipV="1">
            <a:off x="2711450" y="5962650"/>
            <a:ext cx="260350" cy="2717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6" name="直接连接符 35"/>
          <p:cNvCxnSpPr>
            <a:stCxn id="22" idx="1"/>
            <a:endCxn id="20" idx="4"/>
          </p:cNvCxnSpPr>
          <p:nvPr/>
        </p:nvCxnSpPr>
        <p:spPr>
          <a:xfrm flipH="1" flipV="1">
            <a:off x="2104390" y="5368290"/>
            <a:ext cx="299085" cy="2921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7" name="直接连接符 36"/>
          <p:cNvCxnSpPr>
            <a:stCxn id="20" idx="3"/>
            <a:endCxn id="19" idx="7"/>
          </p:cNvCxnSpPr>
          <p:nvPr/>
        </p:nvCxnSpPr>
        <p:spPr>
          <a:xfrm flipH="1">
            <a:off x="1597025" y="5305425"/>
            <a:ext cx="353060" cy="3498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8" name="直接连接符 37"/>
          <p:cNvCxnSpPr>
            <a:stCxn id="19" idx="2"/>
            <a:endCxn id="18" idx="5"/>
          </p:cNvCxnSpPr>
          <p:nvPr/>
        </p:nvCxnSpPr>
        <p:spPr>
          <a:xfrm flipH="1" flipV="1">
            <a:off x="839470" y="5597525"/>
            <a:ext cx="386080" cy="2089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9" name="直接连接符 38"/>
          <p:cNvCxnSpPr>
            <a:stCxn id="18" idx="7"/>
            <a:endCxn id="20" idx="2"/>
          </p:cNvCxnSpPr>
          <p:nvPr/>
        </p:nvCxnSpPr>
        <p:spPr>
          <a:xfrm flipV="1">
            <a:off x="839470" y="5154295"/>
            <a:ext cx="1047115" cy="1409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0" name="直接连接符 39"/>
          <p:cNvCxnSpPr>
            <a:stCxn id="18" idx="0"/>
            <a:endCxn id="14" idx="3"/>
          </p:cNvCxnSpPr>
          <p:nvPr/>
        </p:nvCxnSpPr>
        <p:spPr>
          <a:xfrm flipV="1">
            <a:off x="685800" y="4729480"/>
            <a:ext cx="496570" cy="50292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1" name="直接连接符 40"/>
          <p:cNvCxnSpPr>
            <a:stCxn id="17" idx="4"/>
            <a:endCxn id="18" idx="1"/>
          </p:cNvCxnSpPr>
          <p:nvPr/>
        </p:nvCxnSpPr>
        <p:spPr>
          <a:xfrm>
            <a:off x="253365" y="4864100"/>
            <a:ext cx="278130" cy="4311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2" name="直接连接符 41"/>
          <p:cNvCxnSpPr>
            <a:stCxn id="17" idx="0"/>
            <a:endCxn id="16" idx="3"/>
          </p:cNvCxnSpPr>
          <p:nvPr/>
        </p:nvCxnSpPr>
        <p:spPr>
          <a:xfrm flipV="1">
            <a:off x="253365" y="4018280"/>
            <a:ext cx="349885" cy="4178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3" name="直接连接符 42"/>
          <p:cNvCxnSpPr>
            <a:stCxn id="16" idx="5"/>
            <a:endCxn id="14" idx="1"/>
          </p:cNvCxnSpPr>
          <p:nvPr/>
        </p:nvCxnSpPr>
        <p:spPr>
          <a:xfrm>
            <a:off x="911225" y="4018280"/>
            <a:ext cx="271145" cy="4089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4" name="直接连接符 43"/>
          <p:cNvCxnSpPr>
            <a:stCxn id="14" idx="0"/>
            <a:endCxn id="13" idx="3"/>
          </p:cNvCxnSpPr>
          <p:nvPr/>
        </p:nvCxnSpPr>
        <p:spPr>
          <a:xfrm flipV="1">
            <a:off x="1336675" y="3834130"/>
            <a:ext cx="241300" cy="5302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5" name="直接连接符 44"/>
          <p:cNvCxnSpPr>
            <a:endCxn id="9" idx="1"/>
          </p:cNvCxnSpPr>
          <p:nvPr/>
        </p:nvCxnSpPr>
        <p:spPr>
          <a:xfrm>
            <a:off x="1874520" y="3834130"/>
            <a:ext cx="100965" cy="3644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6" name="直接连接符 45"/>
          <p:cNvCxnSpPr>
            <a:stCxn id="9" idx="4"/>
            <a:endCxn id="20" idx="0"/>
          </p:cNvCxnSpPr>
          <p:nvPr/>
        </p:nvCxnSpPr>
        <p:spPr>
          <a:xfrm flipH="1">
            <a:off x="2104390" y="4563745"/>
            <a:ext cx="25400" cy="37655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7" name="椭圆 46"/>
          <p:cNvSpPr/>
          <p:nvPr/>
        </p:nvSpPr>
        <p:spPr>
          <a:xfrm>
            <a:off x="2625090" y="350012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48" name="直接连接符 47"/>
          <p:cNvCxnSpPr>
            <a:stCxn id="9" idx="7"/>
            <a:endCxn id="47" idx="3"/>
          </p:cNvCxnSpPr>
          <p:nvPr/>
        </p:nvCxnSpPr>
        <p:spPr>
          <a:xfrm flipV="1">
            <a:off x="2283460" y="3865245"/>
            <a:ext cx="405130" cy="3333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9" name="直接连接符 48"/>
          <p:cNvCxnSpPr>
            <a:stCxn id="47" idx="7"/>
            <a:endCxn id="7" idx="2"/>
          </p:cNvCxnSpPr>
          <p:nvPr/>
        </p:nvCxnSpPr>
        <p:spPr>
          <a:xfrm flipV="1">
            <a:off x="2996565" y="3209925"/>
            <a:ext cx="495300" cy="353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1" name="直接连接符 50"/>
          <p:cNvCxnSpPr>
            <a:stCxn id="7" idx="6"/>
            <a:endCxn id="27" idx="2"/>
          </p:cNvCxnSpPr>
          <p:nvPr/>
        </p:nvCxnSpPr>
        <p:spPr>
          <a:xfrm>
            <a:off x="3926840" y="3209925"/>
            <a:ext cx="429260" cy="2292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2" name="直接连接符 51"/>
          <p:cNvCxnSpPr>
            <a:stCxn id="27" idx="5"/>
            <a:endCxn id="26" idx="1"/>
          </p:cNvCxnSpPr>
          <p:nvPr/>
        </p:nvCxnSpPr>
        <p:spPr>
          <a:xfrm>
            <a:off x="4727575" y="3590290"/>
            <a:ext cx="319405"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4" name="直接连接符 53"/>
          <p:cNvCxnSpPr>
            <a:stCxn id="31" idx="6"/>
            <a:endCxn id="26" idx="2"/>
          </p:cNvCxnSpPr>
          <p:nvPr/>
        </p:nvCxnSpPr>
        <p:spPr>
          <a:xfrm>
            <a:off x="3926840" y="4349750"/>
            <a:ext cx="105664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5" name="直接连接符 54"/>
          <p:cNvCxnSpPr>
            <a:stCxn id="7" idx="4"/>
            <a:endCxn id="31" idx="0"/>
          </p:cNvCxnSpPr>
          <p:nvPr/>
        </p:nvCxnSpPr>
        <p:spPr>
          <a:xfrm>
            <a:off x="3709670" y="3423920"/>
            <a:ext cx="0" cy="7118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6" name="直接连接符 55"/>
          <p:cNvCxnSpPr>
            <a:stCxn id="20" idx="7"/>
            <a:endCxn id="30" idx="3"/>
          </p:cNvCxnSpPr>
          <p:nvPr/>
        </p:nvCxnSpPr>
        <p:spPr>
          <a:xfrm flipV="1">
            <a:off x="2258060" y="4801870"/>
            <a:ext cx="506730" cy="2012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7" name="直接连接符 56"/>
          <p:cNvCxnSpPr>
            <a:stCxn id="30" idx="6"/>
            <a:endCxn id="31" idx="2"/>
          </p:cNvCxnSpPr>
          <p:nvPr/>
        </p:nvCxnSpPr>
        <p:spPr>
          <a:xfrm flipV="1">
            <a:off x="3136265" y="4349750"/>
            <a:ext cx="355600" cy="3009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8" name="直接连接符 57"/>
          <p:cNvCxnSpPr>
            <a:stCxn id="47" idx="4"/>
            <a:endCxn id="30" idx="0"/>
          </p:cNvCxnSpPr>
          <p:nvPr/>
        </p:nvCxnSpPr>
        <p:spPr>
          <a:xfrm>
            <a:off x="2842895" y="3928110"/>
            <a:ext cx="76200" cy="5086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p:nvPr/>
        </p:nvCxnSpPr>
        <p:spPr>
          <a:xfrm flipH="1">
            <a:off x="3851910" y="5077460"/>
            <a:ext cx="6350" cy="698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0" name="椭圆 59"/>
          <p:cNvSpPr/>
          <p:nvPr/>
        </p:nvSpPr>
        <p:spPr>
          <a:xfrm>
            <a:off x="3026410" y="507746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1" name="直接连接符 60"/>
          <p:cNvCxnSpPr>
            <a:stCxn id="22" idx="7"/>
            <a:endCxn id="60" idx="3"/>
          </p:cNvCxnSpPr>
          <p:nvPr/>
        </p:nvCxnSpPr>
        <p:spPr>
          <a:xfrm flipV="1">
            <a:off x="2711450" y="5442585"/>
            <a:ext cx="378460" cy="2178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20" idx="6"/>
            <a:endCxn id="60" idx="2"/>
          </p:cNvCxnSpPr>
          <p:nvPr/>
        </p:nvCxnSpPr>
        <p:spPr>
          <a:xfrm>
            <a:off x="2321560" y="5154295"/>
            <a:ext cx="704850" cy="1371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4" name="直接连接符 63"/>
          <p:cNvCxnSpPr>
            <a:stCxn id="23" idx="1"/>
            <a:endCxn id="60" idx="5"/>
          </p:cNvCxnSpPr>
          <p:nvPr/>
        </p:nvCxnSpPr>
        <p:spPr>
          <a:xfrm flipH="1" flipV="1">
            <a:off x="3397885" y="5442585"/>
            <a:ext cx="370205" cy="1365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26" idx="2"/>
            <a:endCxn id="60" idx="7"/>
          </p:cNvCxnSpPr>
          <p:nvPr/>
        </p:nvCxnSpPr>
        <p:spPr>
          <a:xfrm flipH="1">
            <a:off x="3397885" y="4349750"/>
            <a:ext cx="1585595" cy="79057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72" name="文本框 71"/>
          <p:cNvSpPr txBox="1"/>
          <p:nvPr/>
        </p:nvSpPr>
        <p:spPr>
          <a:xfrm>
            <a:off x="326898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3" name="文本框 72"/>
          <p:cNvSpPr txBox="1"/>
          <p:nvPr/>
        </p:nvSpPr>
        <p:spPr>
          <a:xfrm>
            <a:off x="2839085" y="547560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4" name="文本框 73"/>
          <p:cNvSpPr txBox="1"/>
          <p:nvPr/>
        </p:nvSpPr>
        <p:spPr>
          <a:xfrm>
            <a:off x="3491865" y="60325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5" name="文本框 74"/>
          <p:cNvSpPr txBox="1"/>
          <p:nvPr/>
        </p:nvSpPr>
        <p:spPr>
          <a:xfrm>
            <a:off x="2545715" y="6082030"/>
            <a:ext cx="260350" cy="368300"/>
          </a:xfrm>
          <a:prstGeom prst="rect">
            <a:avLst/>
          </a:prstGeom>
          <a:noFill/>
        </p:spPr>
        <p:txBody>
          <a:bodyPr wrap="square" rtlCol="0">
            <a:spAutoFit/>
          </a:bodyPr>
          <a:p>
            <a:r>
              <a:rPr lang="en-US" altLang="zh-CN" sz="1800">
                <a:solidFill>
                  <a:schemeClr val="tx1"/>
                </a:solidFill>
              </a:rPr>
              <a:t>2</a:t>
            </a:r>
            <a:endParaRPr lang="en-US" altLang="zh-CN" sz="1800">
              <a:solidFill>
                <a:schemeClr val="tx1"/>
              </a:solidFill>
            </a:endParaRPr>
          </a:p>
        </p:txBody>
      </p:sp>
      <p:sp>
        <p:nvSpPr>
          <p:cNvPr id="82" name="文本框 81"/>
          <p:cNvSpPr txBox="1"/>
          <p:nvPr/>
        </p:nvSpPr>
        <p:spPr>
          <a:xfrm>
            <a:off x="3701415" y="35902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3" name="文本框 82"/>
          <p:cNvSpPr txBox="1"/>
          <p:nvPr/>
        </p:nvSpPr>
        <p:spPr>
          <a:xfrm>
            <a:off x="4629785" y="36830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4" name="文本框 83"/>
          <p:cNvSpPr txBox="1"/>
          <p:nvPr/>
        </p:nvSpPr>
        <p:spPr>
          <a:xfrm>
            <a:off x="2268220" y="37166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5" name="文本框 84"/>
          <p:cNvSpPr txBox="1"/>
          <p:nvPr/>
        </p:nvSpPr>
        <p:spPr>
          <a:xfrm>
            <a:off x="2864485" y="4018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6" name="文本框 85"/>
          <p:cNvSpPr txBox="1"/>
          <p:nvPr/>
        </p:nvSpPr>
        <p:spPr>
          <a:xfrm>
            <a:off x="198120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7" name="文本框 86"/>
          <p:cNvSpPr txBox="1"/>
          <p:nvPr/>
        </p:nvSpPr>
        <p:spPr>
          <a:xfrm>
            <a:off x="2525395" y="49231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8" name="文本框 87"/>
          <p:cNvSpPr txBox="1"/>
          <p:nvPr/>
        </p:nvSpPr>
        <p:spPr>
          <a:xfrm>
            <a:off x="2258060" y="45808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9" name="文本框 88"/>
          <p:cNvSpPr txBox="1"/>
          <p:nvPr/>
        </p:nvSpPr>
        <p:spPr>
          <a:xfrm>
            <a:off x="3554730" y="4652645"/>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90" name="文本框 89"/>
          <p:cNvSpPr txBox="1"/>
          <p:nvPr/>
        </p:nvSpPr>
        <p:spPr>
          <a:xfrm>
            <a:off x="4140200" y="401828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91" name="文本框 90"/>
          <p:cNvSpPr txBox="1"/>
          <p:nvPr/>
        </p:nvSpPr>
        <p:spPr>
          <a:xfrm>
            <a:off x="1435100" y="39585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2" name="文本框 91"/>
          <p:cNvSpPr txBox="1"/>
          <p:nvPr/>
        </p:nvSpPr>
        <p:spPr>
          <a:xfrm>
            <a:off x="839470" y="41490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3" name="文本框 92"/>
          <p:cNvSpPr txBox="1"/>
          <p:nvPr/>
        </p:nvSpPr>
        <p:spPr>
          <a:xfrm>
            <a:off x="677545" y="470916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4" name="文本框 93"/>
          <p:cNvSpPr txBox="1"/>
          <p:nvPr/>
        </p:nvSpPr>
        <p:spPr>
          <a:xfrm>
            <a:off x="323850" y="48221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5" name="文本框 94"/>
          <p:cNvSpPr txBox="1"/>
          <p:nvPr/>
        </p:nvSpPr>
        <p:spPr>
          <a:xfrm>
            <a:off x="928370" y="537273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7" name="文本框 96"/>
          <p:cNvSpPr txBox="1"/>
          <p:nvPr/>
        </p:nvSpPr>
        <p:spPr>
          <a:xfrm>
            <a:off x="3914775" y="324485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8" name="文本框 97"/>
          <p:cNvSpPr txBox="1"/>
          <p:nvPr/>
        </p:nvSpPr>
        <p:spPr>
          <a:xfrm>
            <a:off x="1678305" y="384746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9" name="文本框 98"/>
          <p:cNvSpPr txBox="1"/>
          <p:nvPr/>
        </p:nvSpPr>
        <p:spPr>
          <a:xfrm>
            <a:off x="3204210" y="449389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0" name="文本框 99"/>
          <p:cNvSpPr txBox="1"/>
          <p:nvPr/>
        </p:nvSpPr>
        <p:spPr>
          <a:xfrm>
            <a:off x="2971800" y="314071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1" name="文本框 100"/>
          <p:cNvSpPr txBox="1"/>
          <p:nvPr/>
        </p:nvSpPr>
        <p:spPr>
          <a:xfrm>
            <a:off x="1886585" y="45720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2" name="文本框 101"/>
          <p:cNvSpPr txBox="1"/>
          <p:nvPr/>
        </p:nvSpPr>
        <p:spPr>
          <a:xfrm>
            <a:off x="1514475" y="52324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3" name="文本框 102"/>
          <p:cNvSpPr txBox="1"/>
          <p:nvPr/>
        </p:nvSpPr>
        <p:spPr>
          <a:xfrm>
            <a:off x="107950" y="393255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4" name="文本框 103"/>
          <p:cNvSpPr txBox="1"/>
          <p:nvPr/>
        </p:nvSpPr>
        <p:spPr>
          <a:xfrm>
            <a:off x="1225550" y="489712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107" name="文本框 106"/>
          <p:cNvSpPr txBox="1"/>
          <p:nvPr/>
        </p:nvSpPr>
        <p:spPr>
          <a:xfrm>
            <a:off x="4379595" y="3255010"/>
            <a:ext cx="411480" cy="368300"/>
          </a:xfrm>
          <a:prstGeom prst="rect">
            <a:avLst/>
          </a:prstGeom>
          <a:noFill/>
        </p:spPr>
        <p:txBody>
          <a:bodyPr wrap="none" rtlCol="0">
            <a:spAutoFit/>
          </a:bodyPr>
          <a:p>
            <a:r>
              <a:rPr lang="en-US" altLang="zh-CN" sz="1800">
                <a:solidFill>
                  <a:schemeClr val="tx1"/>
                </a:solidFill>
              </a:rPr>
              <a:t>v4</a:t>
            </a:r>
            <a:endParaRPr lang="en-US" altLang="zh-CN" sz="1800">
              <a:solidFill>
                <a:schemeClr val="tx1"/>
              </a:solidFill>
            </a:endParaRPr>
          </a:p>
        </p:txBody>
      </p:sp>
      <p:sp>
        <p:nvSpPr>
          <p:cNvPr id="109" name="文本框 108"/>
          <p:cNvSpPr txBox="1"/>
          <p:nvPr/>
        </p:nvSpPr>
        <p:spPr>
          <a:xfrm>
            <a:off x="2675255" y="3528695"/>
            <a:ext cx="411480" cy="368300"/>
          </a:xfrm>
          <a:prstGeom prst="rect">
            <a:avLst/>
          </a:prstGeom>
          <a:noFill/>
        </p:spPr>
        <p:txBody>
          <a:bodyPr wrap="none" rtlCol="0">
            <a:spAutoFit/>
          </a:bodyPr>
          <a:p>
            <a:r>
              <a:rPr lang="en-US" altLang="zh-CN" sz="1800">
                <a:solidFill>
                  <a:schemeClr val="tx1"/>
                </a:solidFill>
              </a:rPr>
              <a:t>v1</a:t>
            </a:r>
            <a:endParaRPr lang="en-US" altLang="zh-CN" sz="1800">
              <a:solidFill>
                <a:schemeClr val="tx1"/>
              </a:solidFill>
            </a:endParaRPr>
          </a:p>
        </p:txBody>
      </p:sp>
      <p:sp>
        <p:nvSpPr>
          <p:cNvPr id="110" name="文本框 109"/>
          <p:cNvSpPr txBox="1"/>
          <p:nvPr/>
        </p:nvSpPr>
        <p:spPr>
          <a:xfrm>
            <a:off x="3501390" y="4165600"/>
            <a:ext cx="411480" cy="368300"/>
          </a:xfrm>
          <a:prstGeom prst="rect">
            <a:avLst/>
          </a:prstGeom>
          <a:noFill/>
        </p:spPr>
        <p:txBody>
          <a:bodyPr wrap="none" rtlCol="0">
            <a:spAutoFit/>
          </a:bodyPr>
          <a:p>
            <a:r>
              <a:rPr lang="en-US" altLang="zh-CN" sz="1800">
                <a:solidFill>
                  <a:schemeClr val="tx1"/>
                </a:solidFill>
              </a:rPr>
              <a:t>v5</a:t>
            </a:r>
            <a:endParaRPr lang="en-US" altLang="zh-CN" sz="1800">
              <a:solidFill>
                <a:schemeClr val="tx1"/>
              </a:solidFill>
            </a:endParaRPr>
          </a:p>
        </p:txBody>
      </p:sp>
      <p:sp>
        <p:nvSpPr>
          <p:cNvPr id="111" name="文本框 110"/>
          <p:cNvSpPr txBox="1"/>
          <p:nvPr/>
        </p:nvSpPr>
        <p:spPr>
          <a:xfrm>
            <a:off x="5014595" y="4165600"/>
            <a:ext cx="411480" cy="368300"/>
          </a:xfrm>
          <a:prstGeom prst="rect">
            <a:avLst/>
          </a:prstGeom>
          <a:noFill/>
        </p:spPr>
        <p:txBody>
          <a:bodyPr wrap="none" rtlCol="0">
            <a:spAutoFit/>
          </a:bodyPr>
          <a:p>
            <a:r>
              <a:rPr lang="en-US" altLang="zh-CN" sz="1800">
                <a:solidFill>
                  <a:schemeClr val="tx1"/>
                </a:solidFill>
              </a:rPr>
              <a:t>v6</a:t>
            </a:r>
            <a:endParaRPr lang="en-US" altLang="zh-CN" sz="1800">
              <a:solidFill>
                <a:schemeClr val="tx1"/>
              </a:solidFill>
            </a:endParaRPr>
          </a:p>
        </p:txBody>
      </p:sp>
      <p:sp>
        <p:nvSpPr>
          <p:cNvPr id="112" name="文本框 111"/>
          <p:cNvSpPr txBox="1"/>
          <p:nvPr/>
        </p:nvSpPr>
        <p:spPr>
          <a:xfrm>
            <a:off x="3554730" y="3025775"/>
            <a:ext cx="411480" cy="368300"/>
          </a:xfrm>
          <a:prstGeom prst="rect">
            <a:avLst/>
          </a:prstGeom>
          <a:noFill/>
        </p:spPr>
        <p:txBody>
          <a:bodyPr wrap="none" rtlCol="0">
            <a:spAutoFit/>
          </a:bodyPr>
          <a:p>
            <a:r>
              <a:rPr lang="en-US" altLang="zh-CN" sz="1800">
                <a:solidFill>
                  <a:schemeClr val="tx1"/>
                </a:solidFill>
              </a:rPr>
              <a:t>v3</a:t>
            </a:r>
            <a:endParaRPr lang="en-US" altLang="zh-CN" sz="1800">
              <a:solidFill>
                <a:schemeClr val="tx1"/>
              </a:solidFill>
            </a:endParaRPr>
          </a:p>
        </p:txBody>
      </p:sp>
      <p:sp>
        <p:nvSpPr>
          <p:cNvPr id="113" name="文本框 112"/>
          <p:cNvSpPr txBox="1"/>
          <p:nvPr/>
        </p:nvSpPr>
        <p:spPr>
          <a:xfrm>
            <a:off x="2712720" y="4486910"/>
            <a:ext cx="411480" cy="368300"/>
          </a:xfrm>
          <a:prstGeom prst="rect">
            <a:avLst/>
          </a:prstGeom>
          <a:noFill/>
        </p:spPr>
        <p:txBody>
          <a:bodyPr wrap="none" rtlCol="0">
            <a:spAutoFit/>
          </a:bodyPr>
          <a:p>
            <a:r>
              <a:rPr lang="en-US" altLang="zh-CN" sz="1800">
                <a:solidFill>
                  <a:schemeClr val="tx1"/>
                </a:solidFill>
              </a:rPr>
              <a:t>v2</a:t>
            </a:r>
            <a:endParaRPr lang="en-US" altLang="zh-CN" sz="1800">
              <a:solidFill>
                <a:schemeClr val="tx1"/>
              </a:solidFill>
            </a:endParaRPr>
          </a:p>
        </p:txBody>
      </p:sp>
      <p:sp>
        <p:nvSpPr>
          <p:cNvPr id="114" name="文本框 113"/>
          <p:cNvSpPr txBox="1"/>
          <p:nvPr/>
        </p:nvSpPr>
        <p:spPr>
          <a:xfrm>
            <a:off x="1907540" y="4149090"/>
            <a:ext cx="525780" cy="368300"/>
          </a:xfrm>
          <a:prstGeom prst="rect">
            <a:avLst/>
          </a:prstGeom>
          <a:noFill/>
        </p:spPr>
        <p:txBody>
          <a:bodyPr wrap="none" rtlCol="0">
            <a:spAutoFit/>
          </a:bodyPr>
          <a:p>
            <a:r>
              <a:rPr lang="en-US" altLang="zh-CN" sz="1800">
                <a:solidFill>
                  <a:schemeClr val="tx1"/>
                </a:solidFill>
              </a:rPr>
              <a:t>v13</a:t>
            </a:r>
            <a:endParaRPr lang="en-US" altLang="zh-CN" sz="1800">
              <a:solidFill>
                <a:schemeClr val="tx1"/>
              </a:solidFill>
            </a:endParaRPr>
          </a:p>
        </p:txBody>
      </p:sp>
      <p:sp>
        <p:nvSpPr>
          <p:cNvPr id="116" name="文本框 115"/>
          <p:cNvSpPr txBox="1"/>
          <p:nvPr/>
        </p:nvSpPr>
        <p:spPr>
          <a:xfrm>
            <a:off x="1866900" y="4970145"/>
            <a:ext cx="525780" cy="368300"/>
          </a:xfrm>
          <a:prstGeom prst="rect">
            <a:avLst/>
          </a:prstGeom>
          <a:noFill/>
        </p:spPr>
        <p:txBody>
          <a:bodyPr wrap="none" rtlCol="0">
            <a:spAutoFit/>
          </a:bodyPr>
          <a:p>
            <a:r>
              <a:rPr lang="en-US" altLang="zh-CN" sz="1800">
                <a:solidFill>
                  <a:schemeClr val="tx1"/>
                </a:solidFill>
              </a:rPr>
              <a:t>v14</a:t>
            </a:r>
            <a:endParaRPr lang="en-US" altLang="zh-CN" sz="1800">
              <a:solidFill>
                <a:schemeClr val="tx1"/>
              </a:solidFill>
            </a:endParaRPr>
          </a:p>
        </p:txBody>
      </p:sp>
      <p:sp>
        <p:nvSpPr>
          <p:cNvPr id="117" name="文本框 116"/>
          <p:cNvSpPr txBox="1"/>
          <p:nvPr/>
        </p:nvSpPr>
        <p:spPr>
          <a:xfrm>
            <a:off x="395605" y="5259070"/>
            <a:ext cx="525780" cy="368300"/>
          </a:xfrm>
          <a:prstGeom prst="rect">
            <a:avLst/>
          </a:prstGeom>
          <a:noFill/>
        </p:spPr>
        <p:txBody>
          <a:bodyPr wrap="none" rtlCol="0">
            <a:spAutoFit/>
          </a:bodyPr>
          <a:p>
            <a:r>
              <a:rPr lang="en-US" altLang="zh-CN" sz="1800">
                <a:solidFill>
                  <a:schemeClr val="tx1"/>
                </a:solidFill>
              </a:rPr>
              <a:t>v16</a:t>
            </a:r>
            <a:endParaRPr lang="en-US" altLang="zh-CN" sz="1800">
              <a:solidFill>
                <a:schemeClr val="tx1"/>
              </a:solidFill>
            </a:endParaRPr>
          </a:p>
        </p:txBody>
      </p:sp>
      <p:sp>
        <p:nvSpPr>
          <p:cNvPr id="118" name="文本框 117"/>
          <p:cNvSpPr txBox="1"/>
          <p:nvPr/>
        </p:nvSpPr>
        <p:spPr>
          <a:xfrm>
            <a:off x="1187450" y="5627370"/>
            <a:ext cx="525780" cy="368300"/>
          </a:xfrm>
          <a:prstGeom prst="rect">
            <a:avLst/>
          </a:prstGeom>
          <a:noFill/>
        </p:spPr>
        <p:txBody>
          <a:bodyPr wrap="none" rtlCol="0">
            <a:spAutoFit/>
          </a:bodyPr>
          <a:p>
            <a:r>
              <a:rPr lang="en-US" altLang="zh-CN" sz="1800">
                <a:solidFill>
                  <a:schemeClr val="tx1"/>
                </a:solidFill>
              </a:rPr>
              <a:t>v15</a:t>
            </a:r>
            <a:endParaRPr lang="en-US" altLang="zh-CN" sz="1800">
              <a:solidFill>
                <a:schemeClr val="tx1"/>
              </a:solidFill>
            </a:endParaRPr>
          </a:p>
        </p:txBody>
      </p:sp>
      <p:sp>
        <p:nvSpPr>
          <p:cNvPr id="119" name="文本框 118"/>
          <p:cNvSpPr txBox="1"/>
          <p:nvPr/>
        </p:nvSpPr>
        <p:spPr>
          <a:xfrm>
            <a:off x="494030" y="3683000"/>
            <a:ext cx="525780" cy="368300"/>
          </a:xfrm>
          <a:prstGeom prst="rect">
            <a:avLst/>
          </a:prstGeom>
          <a:noFill/>
        </p:spPr>
        <p:txBody>
          <a:bodyPr wrap="none" rtlCol="0">
            <a:spAutoFit/>
          </a:bodyPr>
          <a:p>
            <a:r>
              <a:rPr lang="en-US" altLang="zh-CN" sz="1800">
                <a:solidFill>
                  <a:schemeClr val="tx1"/>
                </a:solidFill>
              </a:rPr>
              <a:t>v19</a:t>
            </a:r>
            <a:endParaRPr lang="en-US" altLang="zh-CN" sz="1800">
              <a:solidFill>
                <a:schemeClr val="tx1"/>
              </a:solidFill>
            </a:endParaRPr>
          </a:p>
        </p:txBody>
      </p:sp>
      <p:sp>
        <p:nvSpPr>
          <p:cNvPr id="120" name="文本框 119"/>
          <p:cNvSpPr txBox="1"/>
          <p:nvPr/>
        </p:nvSpPr>
        <p:spPr>
          <a:xfrm>
            <a:off x="0" y="4466590"/>
            <a:ext cx="525780" cy="368300"/>
          </a:xfrm>
          <a:prstGeom prst="rect">
            <a:avLst/>
          </a:prstGeom>
          <a:noFill/>
        </p:spPr>
        <p:txBody>
          <a:bodyPr wrap="none" rtlCol="0">
            <a:spAutoFit/>
          </a:bodyPr>
          <a:p>
            <a:r>
              <a:rPr lang="en-US" altLang="zh-CN" sz="1800">
                <a:solidFill>
                  <a:schemeClr val="tx1"/>
                </a:solidFill>
              </a:rPr>
              <a:t>v20</a:t>
            </a:r>
            <a:endParaRPr lang="en-US" altLang="zh-CN" sz="1800">
              <a:solidFill>
                <a:schemeClr val="tx1"/>
              </a:solidFill>
            </a:endParaRPr>
          </a:p>
        </p:txBody>
      </p:sp>
      <p:sp>
        <p:nvSpPr>
          <p:cNvPr id="121" name="文本框 120"/>
          <p:cNvSpPr txBox="1"/>
          <p:nvPr/>
        </p:nvSpPr>
        <p:spPr>
          <a:xfrm>
            <a:off x="1073785" y="4394200"/>
            <a:ext cx="525780" cy="368300"/>
          </a:xfrm>
          <a:prstGeom prst="rect">
            <a:avLst/>
          </a:prstGeom>
          <a:noFill/>
        </p:spPr>
        <p:txBody>
          <a:bodyPr wrap="none" rtlCol="0">
            <a:spAutoFit/>
          </a:bodyPr>
          <a:p>
            <a:r>
              <a:rPr lang="en-US" altLang="zh-CN" sz="1800">
                <a:solidFill>
                  <a:schemeClr val="tx1"/>
                </a:solidFill>
              </a:rPr>
              <a:t>v17</a:t>
            </a:r>
            <a:endParaRPr lang="en-US" altLang="zh-CN" sz="1800">
              <a:solidFill>
                <a:schemeClr val="tx1"/>
              </a:solidFill>
            </a:endParaRPr>
          </a:p>
        </p:txBody>
      </p:sp>
      <p:sp>
        <p:nvSpPr>
          <p:cNvPr id="122" name="文本框 121"/>
          <p:cNvSpPr txBox="1"/>
          <p:nvPr/>
        </p:nvSpPr>
        <p:spPr>
          <a:xfrm>
            <a:off x="1469390" y="3500755"/>
            <a:ext cx="525780" cy="368300"/>
          </a:xfrm>
          <a:prstGeom prst="rect">
            <a:avLst/>
          </a:prstGeom>
          <a:noFill/>
        </p:spPr>
        <p:txBody>
          <a:bodyPr wrap="none" rtlCol="0">
            <a:spAutoFit/>
          </a:bodyPr>
          <a:p>
            <a:r>
              <a:rPr lang="en-US" altLang="zh-CN" sz="1800">
                <a:solidFill>
                  <a:schemeClr val="tx1"/>
                </a:solidFill>
              </a:rPr>
              <a:t>v18</a:t>
            </a:r>
            <a:endParaRPr lang="en-US" altLang="zh-CN" sz="1800">
              <a:solidFill>
                <a:schemeClr val="tx1"/>
              </a:solidFill>
            </a:endParaRPr>
          </a:p>
        </p:txBody>
      </p:sp>
      <p:sp>
        <p:nvSpPr>
          <p:cNvPr id="123" name="文本框 122"/>
          <p:cNvSpPr txBox="1"/>
          <p:nvPr/>
        </p:nvSpPr>
        <p:spPr>
          <a:xfrm>
            <a:off x="3037840" y="5107305"/>
            <a:ext cx="411480" cy="368300"/>
          </a:xfrm>
          <a:prstGeom prst="rect">
            <a:avLst/>
          </a:prstGeom>
          <a:noFill/>
        </p:spPr>
        <p:txBody>
          <a:bodyPr wrap="none" rtlCol="0">
            <a:spAutoFit/>
          </a:bodyPr>
          <a:p>
            <a:r>
              <a:rPr lang="en-US" altLang="zh-CN" sz="1800">
                <a:solidFill>
                  <a:schemeClr val="tx1"/>
                </a:solidFill>
              </a:rPr>
              <a:t>v8</a:t>
            </a:r>
            <a:endParaRPr lang="en-US" altLang="zh-CN" sz="1800">
              <a:solidFill>
                <a:schemeClr val="tx1"/>
              </a:solidFill>
            </a:endParaRPr>
          </a:p>
        </p:txBody>
      </p:sp>
      <p:sp>
        <p:nvSpPr>
          <p:cNvPr id="124" name="文本框 123"/>
          <p:cNvSpPr txBox="1"/>
          <p:nvPr/>
        </p:nvSpPr>
        <p:spPr>
          <a:xfrm>
            <a:off x="2935605" y="6050280"/>
            <a:ext cx="525780" cy="368300"/>
          </a:xfrm>
          <a:prstGeom prst="rect">
            <a:avLst/>
          </a:prstGeom>
          <a:noFill/>
        </p:spPr>
        <p:txBody>
          <a:bodyPr wrap="none" rtlCol="0">
            <a:spAutoFit/>
          </a:bodyPr>
          <a:p>
            <a:r>
              <a:rPr lang="en-US" altLang="zh-CN" sz="1800">
                <a:solidFill>
                  <a:schemeClr val="tx1"/>
                </a:solidFill>
              </a:rPr>
              <a:t>v10</a:t>
            </a:r>
            <a:endParaRPr lang="en-US" altLang="zh-CN" sz="1800">
              <a:solidFill>
                <a:schemeClr val="tx1"/>
              </a:solidFill>
            </a:endParaRPr>
          </a:p>
        </p:txBody>
      </p:sp>
      <p:sp>
        <p:nvSpPr>
          <p:cNvPr id="125" name="文本框 124"/>
          <p:cNvSpPr txBox="1"/>
          <p:nvPr/>
        </p:nvSpPr>
        <p:spPr>
          <a:xfrm>
            <a:off x="2352040" y="5622290"/>
            <a:ext cx="411480" cy="368300"/>
          </a:xfrm>
          <a:prstGeom prst="rect">
            <a:avLst/>
          </a:prstGeom>
          <a:noFill/>
        </p:spPr>
        <p:txBody>
          <a:bodyPr wrap="none" rtlCol="0">
            <a:spAutoFit/>
          </a:bodyPr>
          <a:p>
            <a:r>
              <a:rPr lang="en-US" altLang="zh-CN" sz="1800">
                <a:solidFill>
                  <a:schemeClr val="tx1"/>
                </a:solidFill>
              </a:rPr>
              <a:t>v7</a:t>
            </a:r>
            <a:endParaRPr lang="en-US" altLang="zh-CN" sz="1800">
              <a:solidFill>
                <a:schemeClr val="tx1"/>
              </a:solidFill>
            </a:endParaRPr>
          </a:p>
        </p:txBody>
      </p:sp>
      <p:sp>
        <p:nvSpPr>
          <p:cNvPr id="126" name="文本框 125"/>
          <p:cNvSpPr txBox="1"/>
          <p:nvPr/>
        </p:nvSpPr>
        <p:spPr>
          <a:xfrm>
            <a:off x="3701415" y="5546090"/>
            <a:ext cx="525780" cy="368300"/>
          </a:xfrm>
          <a:prstGeom prst="rect">
            <a:avLst/>
          </a:prstGeom>
          <a:noFill/>
        </p:spPr>
        <p:txBody>
          <a:bodyPr wrap="none" rtlCol="0">
            <a:spAutoFit/>
          </a:bodyPr>
          <a:p>
            <a:r>
              <a:rPr lang="en-US" altLang="zh-CN" sz="1800">
                <a:solidFill>
                  <a:schemeClr val="tx1"/>
                </a:solidFill>
              </a:rPr>
              <a:t>v11</a:t>
            </a:r>
            <a:endParaRPr lang="en-US" altLang="zh-CN" sz="1800">
              <a:solidFill>
                <a:schemeClr val="tx1"/>
              </a:solidFill>
            </a:endParaRPr>
          </a:p>
        </p:txBody>
      </p:sp>
      <p:pic>
        <p:nvPicPr>
          <p:cNvPr id="127" name="图片 126"/>
          <p:cNvPicPr>
            <a:picLocks noChangeAspect="1"/>
          </p:cNvPicPr>
          <p:nvPr/>
        </p:nvPicPr>
        <p:blipFill>
          <a:blip r:embed="rId1"/>
          <a:stretch>
            <a:fillRect/>
          </a:stretch>
        </p:blipFill>
        <p:spPr>
          <a:xfrm>
            <a:off x="5796280" y="5897880"/>
            <a:ext cx="1092200" cy="336550"/>
          </a:xfrm>
          <a:prstGeom prst="rect">
            <a:avLst/>
          </a:prstGeom>
        </p:spPr>
      </p:pic>
      <p:cxnSp>
        <p:nvCxnSpPr>
          <p:cNvPr id="11" name="直接连接符 10"/>
          <p:cNvCxnSpPr>
            <a:stCxn id="23" idx="7"/>
            <a:endCxn id="26" idx="3"/>
          </p:cNvCxnSpPr>
          <p:nvPr/>
        </p:nvCxnSpPr>
        <p:spPr>
          <a:xfrm flipV="1">
            <a:off x="4076065" y="4500880"/>
            <a:ext cx="970915" cy="107823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2" name="文本框 11"/>
          <p:cNvSpPr txBox="1"/>
          <p:nvPr/>
        </p:nvSpPr>
        <p:spPr>
          <a:xfrm>
            <a:off x="4139565" y="4801870"/>
            <a:ext cx="297180" cy="368300"/>
          </a:xfrm>
          <a:prstGeom prst="rect">
            <a:avLst/>
          </a:prstGeom>
          <a:noFill/>
        </p:spPr>
        <p:txBody>
          <a:bodyPr wrap="none" rtlCol="0">
            <a:spAutoFit/>
          </a:bodyPr>
          <a:p>
            <a:r>
              <a:rPr lang="en-US" altLang="zh-CN" sz="1800">
                <a:solidFill>
                  <a:schemeClr val="tx1"/>
                </a:solidFill>
              </a:rPr>
              <a:t>5</a:t>
            </a:r>
            <a:endParaRPr lang="en-US" altLang="zh-CN" sz="1800">
              <a:solidFill>
                <a:schemeClr val="tx1"/>
              </a:solidFill>
            </a:endParaRPr>
          </a:p>
        </p:txBody>
      </p:sp>
      <p:pic>
        <p:nvPicPr>
          <p:cNvPr id="25" name="图片 24"/>
          <p:cNvPicPr>
            <a:picLocks noChangeAspect="1"/>
          </p:cNvPicPr>
          <p:nvPr/>
        </p:nvPicPr>
        <p:blipFill>
          <a:blip r:embed="rId2"/>
          <a:stretch>
            <a:fillRect/>
          </a:stretch>
        </p:blipFill>
        <p:spPr>
          <a:xfrm>
            <a:off x="5814060" y="5279390"/>
            <a:ext cx="1057275" cy="313055"/>
          </a:xfrm>
          <a:prstGeom prst="rect">
            <a:avLst/>
          </a:prstGeom>
        </p:spPr>
      </p:pic>
      <p:cxnSp>
        <p:nvCxnSpPr>
          <p:cNvPr id="29" name="直接箭头连接符 28"/>
          <p:cNvCxnSpPr>
            <a:stCxn id="127" idx="0"/>
            <a:endCxn id="25" idx="2"/>
          </p:cNvCxnSpPr>
          <p:nvPr/>
        </p:nvCxnSpPr>
        <p:spPr>
          <a:xfrm flipV="1">
            <a:off x="6342380" y="5592445"/>
            <a:ext cx="635" cy="305435"/>
          </a:xfrm>
          <a:prstGeom prst="straightConnector1">
            <a:avLst/>
          </a:prstGeom>
          <a:ln w="12700">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8" name="直接连接符 7"/>
          <p:cNvCxnSpPr>
            <a:stCxn id="22" idx="6"/>
            <a:endCxn id="23" idx="2"/>
          </p:cNvCxnSpPr>
          <p:nvPr/>
        </p:nvCxnSpPr>
        <p:spPr>
          <a:xfrm flipV="1">
            <a:off x="2774950" y="5730240"/>
            <a:ext cx="929640" cy="8128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0" name="文本框 9"/>
          <p:cNvSpPr txBox="1"/>
          <p:nvPr/>
        </p:nvSpPr>
        <p:spPr>
          <a:xfrm>
            <a:off x="3068955" y="5681980"/>
            <a:ext cx="241300" cy="368300"/>
          </a:xfrm>
          <a:prstGeom prst="rect">
            <a:avLst/>
          </a:prstGeom>
          <a:noFill/>
        </p:spPr>
        <p:txBody>
          <a:bodyPr wrap="square" rtlCol="0">
            <a:spAutoFit/>
          </a:bodyPr>
          <a:p>
            <a:r>
              <a:rPr lang="en-US" altLang="zh-CN" sz="1800">
                <a:solidFill>
                  <a:schemeClr val="tx1"/>
                </a:solidFill>
              </a:rPr>
              <a:t>4</a:t>
            </a:r>
            <a:endParaRPr lang="en-US" altLang="zh-CN" sz="1800">
              <a:solidFill>
                <a:schemeClr val="tx1"/>
              </a:solidFill>
            </a:endParaRPr>
          </a:p>
        </p:txBody>
      </p:sp>
      <p:pic>
        <p:nvPicPr>
          <p:cNvPr id="24" name="图片 23"/>
          <p:cNvPicPr>
            <a:picLocks noChangeAspect="1"/>
          </p:cNvPicPr>
          <p:nvPr/>
        </p:nvPicPr>
        <p:blipFill>
          <a:blip r:embed="rId3"/>
          <a:stretch>
            <a:fillRect/>
          </a:stretch>
        </p:blipFill>
        <p:spPr>
          <a:xfrm>
            <a:off x="7092315" y="5279390"/>
            <a:ext cx="1010285" cy="313055"/>
          </a:xfrm>
          <a:prstGeom prst="rect">
            <a:avLst/>
          </a:prstGeom>
        </p:spPr>
      </p:pic>
      <p:cxnSp>
        <p:nvCxnSpPr>
          <p:cNvPr id="65" name="直接连接符 64"/>
          <p:cNvCxnSpPr/>
          <p:nvPr/>
        </p:nvCxnSpPr>
        <p:spPr>
          <a:xfrm flipH="1">
            <a:off x="3863340" y="3590290"/>
            <a:ext cx="556260"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1000" fill="hold"/>
                                        <p:tgtEl>
                                          <p:spTgt spid="21"/>
                                        </p:tgtEl>
                                        <p:attrNameLst>
                                          <p:attrName>fillcolor</p:attrName>
                                        </p:attrNameLst>
                                      </p:cBhvr>
                                      <p:to>
                                        <a:schemeClr val="accent2"/>
                                      </p:to>
                                    </p:animClr>
                                    <p:set>
                                      <p:cBhvr>
                                        <p:cTn id="7" dur="1000" fill="hold"/>
                                        <p:tgtEl>
                                          <p:spTgt spid="21"/>
                                        </p:tgtEl>
                                        <p:attrNameLst>
                                          <p:attrName>fill.type</p:attrName>
                                        </p:attrNameLst>
                                      </p:cBhvr>
                                      <p:to>
                                        <p:strVal val="solid"/>
                                      </p:to>
                                    </p:set>
                                    <p:set>
                                      <p:cBhvr>
                                        <p:cTn id="8" dur="1000" fill="hold"/>
                                        <p:tgtEl>
                                          <p:spTgt spid="2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75"/>
                                        </p:tgtEl>
                                      </p:cBhvr>
                                    </p:animEffect>
                                    <p:set>
                                      <p:cBhvr>
                                        <p:cTn id="16" dur="1" fill="hold">
                                          <p:stCondLst>
                                            <p:cond delay="499"/>
                                          </p:stCondLst>
                                        </p:cTn>
                                        <p:tgtEl>
                                          <p:spTgt spid="75"/>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74"/>
                                        </p:tgtEl>
                                      </p:cBhvr>
                                    </p:animEffect>
                                    <p:set>
                                      <p:cBhvr>
                                        <p:cTn id="19" dur="1" fill="hold">
                                          <p:stCondLst>
                                            <p:cond delay="499"/>
                                          </p:stCondLst>
                                        </p:cTn>
                                        <p:tgtEl>
                                          <p:spTgt spid="74"/>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34"/>
                                        </p:tgtEl>
                                      </p:cBhvr>
                                    </p:animEffect>
                                    <p:set>
                                      <p:cBhvr>
                                        <p:cTn id="22" dur="1" fill="hold">
                                          <p:stCondLst>
                                            <p:cond delay="499"/>
                                          </p:stCondLst>
                                        </p:cTn>
                                        <p:tgtEl>
                                          <p:spTgt spid="34"/>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124"/>
                                        </p:tgtEl>
                                      </p:cBhvr>
                                    </p:animEffect>
                                    <p:set>
                                      <p:cBhvr>
                                        <p:cTn id="28" dur="1" fill="hold">
                                          <p:stCondLst>
                                            <p:cond delay="499"/>
                                          </p:stCondLst>
                                        </p:cTn>
                                        <p:tgtEl>
                                          <p:spTgt spid="12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75" grpId="0"/>
      <p:bldP spid="74" grpId="0"/>
      <p:bldP spid="21" grpId="0" animBg="1"/>
      <p:bldP spid="124"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234632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7" name="椭圆 6"/>
          <p:cNvSpPr/>
          <p:nvPr/>
        </p:nvSpPr>
        <p:spPr>
          <a:xfrm>
            <a:off x="3491865" y="299593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191198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3" name="椭圆 12"/>
          <p:cNvSpPr/>
          <p:nvPr/>
        </p:nvSpPr>
        <p:spPr>
          <a:xfrm>
            <a:off x="1514475" y="346900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椭圆 13"/>
          <p:cNvSpPr/>
          <p:nvPr/>
        </p:nvSpPr>
        <p:spPr>
          <a:xfrm>
            <a:off x="1118870" y="43643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39750" y="36531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35560" y="443611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67995" y="52324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1225550" y="55924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1886585" y="49403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2" name="椭圆 21"/>
          <p:cNvSpPr/>
          <p:nvPr/>
        </p:nvSpPr>
        <p:spPr>
          <a:xfrm>
            <a:off x="2339975" y="559752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3" name="椭圆 22"/>
          <p:cNvSpPr/>
          <p:nvPr/>
        </p:nvSpPr>
        <p:spPr>
          <a:xfrm>
            <a:off x="3704590" y="55162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6" name="椭圆 25"/>
          <p:cNvSpPr/>
          <p:nvPr/>
        </p:nvSpPr>
        <p:spPr>
          <a:xfrm>
            <a:off x="4983480"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7" name="椭圆 26"/>
          <p:cNvSpPr/>
          <p:nvPr/>
        </p:nvSpPr>
        <p:spPr>
          <a:xfrm>
            <a:off x="4356100" y="322516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椭圆 29"/>
          <p:cNvSpPr/>
          <p:nvPr/>
        </p:nvSpPr>
        <p:spPr>
          <a:xfrm>
            <a:off x="2701290" y="44367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1" name="椭圆 30"/>
          <p:cNvSpPr/>
          <p:nvPr/>
        </p:nvSpPr>
        <p:spPr>
          <a:xfrm>
            <a:off x="349186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36" name="直接连接符 35"/>
          <p:cNvCxnSpPr>
            <a:stCxn id="22" idx="1"/>
            <a:endCxn id="20" idx="4"/>
          </p:cNvCxnSpPr>
          <p:nvPr/>
        </p:nvCxnSpPr>
        <p:spPr>
          <a:xfrm flipH="1" flipV="1">
            <a:off x="2104390" y="5368290"/>
            <a:ext cx="299085" cy="2921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7" name="直接连接符 36"/>
          <p:cNvCxnSpPr>
            <a:stCxn id="20" idx="3"/>
            <a:endCxn id="19" idx="7"/>
          </p:cNvCxnSpPr>
          <p:nvPr/>
        </p:nvCxnSpPr>
        <p:spPr>
          <a:xfrm flipH="1">
            <a:off x="1597025" y="5305425"/>
            <a:ext cx="353060" cy="3498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8" name="直接连接符 37"/>
          <p:cNvCxnSpPr>
            <a:stCxn id="19" idx="2"/>
            <a:endCxn id="18" idx="5"/>
          </p:cNvCxnSpPr>
          <p:nvPr/>
        </p:nvCxnSpPr>
        <p:spPr>
          <a:xfrm flipH="1" flipV="1">
            <a:off x="839470" y="5597525"/>
            <a:ext cx="386080" cy="2089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9" name="直接连接符 38"/>
          <p:cNvCxnSpPr>
            <a:stCxn id="18" idx="7"/>
            <a:endCxn id="20" idx="2"/>
          </p:cNvCxnSpPr>
          <p:nvPr/>
        </p:nvCxnSpPr>
        <p:spPr>
          <a:xfrm flipV="1">
            <a:off x="839470" y="5154295"/>
            <a:ext cx="1047115" cy="1409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0" name="直接连接符 39"/>
          <p:cNvCxnSpPr>
            <a:stCxn id="18" idx="0"/>
            <a:endCxn id="14" idx="3"/>
          </p:cNvCxnSpPr>
          <p:nvPr/>
        </p:nvCxnSpPr>
        <p:spPr>
          <a:xfrm flipV="1">
            <a:off x="685800" y="4729480"/>
            <a:ext cx="496570" cy="50292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1" name="直接连接符 40"/>
          <p:cNvCxnSpPr>
            <a:stCxn id="17" idx="4"/>
            <a:endCxn id="18" idx="1"/>
          </p:cNvCxnSpPr>
          <p:nvPr/>
        </p:nvCxnSpPr>
        <p:spPr>
          <a:xfrm>
            <a:off x="253365" y="4864100"/>
            <a:ext cx="278130" cy="4311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2" name="直接连接符 41"/>
          <p:cNvCxnSpPr>
            <a:stCxn id="17" idx="0"/>
            <a:endCxn id="16" idx="3"/>
          </p:cNvCxnSpPr>
          <p:nvPr/>
        </p:nvCxnSpPr>
        <p:spPr>
          <a:xfrm flipV="1">
            <a:off x="253365" y="4018280"/>
            <a:ext cx="349885" cy="4178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3" name="直接连接符 42"/>
          <p:cNvCxnSpPr>
            <a:stCxn id="16" idx="5"/>
            <a:endCxn id="14" idx="1"/>
          </p:cNvCxnSpPr>
          <p:nvPr/>
        </p:nvCxnSpPr>
        <p:spPr>
          <a:xfrm>
            <a:off x="911225" y="4018280"/>
            <a:ext cx="271145" cy="4089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4" name="直接连接符 43"/>
          <p:cNvCxnSpPr>
            <a:stCxn id="14" idx="0"/>
            <a:endCxn id="13" idx="3"/>
          </p:cNvCxnSpPr>
          <p:nvPr/>
        </p:nvCxnSpPr>
        <p:spPr>
          <a:xfrm flipV="1">
            <a:off x="1336675" y="3834130"/>
            <a:ext cx="241300" cy="5302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5" name="直接连接符 44"/>
          <p:cNvCxnSpPr>
            <a:endCxn id="9" idx="1"/>
          </p:cNvCxnSpPr>
          <p:nvPr/>
        </p:nvCxnSpPr>
        <p:spPr>
          <a:xfrm>
            <a:off x="1874520" y="3834130"/>
            <a:ext cx="100965" cy="3644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6" name="直接连接符 45"/>
          <p:cNvCxnSpPr>
            <a:stCxn id="9" idx="4"/>
            <a:endCxn id="20" idx="0"/>
          </p:cNvCxnSpPr>
          <p:nvPr/>
        </p:nvCxnSpPr>
        <p:spPr>
          <a:xfrm flipH="1">
            <a:off x="2104390" y="4563745"/>
            <a:ext cx="25400" cy="37655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7" name="椭圆 46"/>
          <p:cNvSpPr/>
          <p:nvPr/>
        </p:nvSpPr>
        <p:spPr>
          <a:xfrm>
            <a:off x="2625090" y="350012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48" name="直接连接符 47"/>
          <p:cNvCxnSpPr>
            <a:stCxn id="9" idx="7"/>
            <a:endCxn id="47" idx="3"/>
          </p:cNvCxnSpPr>
          <p:nvPr/>
        </p:nvCxnSpPr>
        <p:spPr>
          <a:xfrm flipV="1">
            <a:off x="2283460" y="3865245"/>
            <a:ext cx="405130" cy="3333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9" name="直接连接符 48"/>
          <p:cNvCxnSpPr>
            <a:stCxn id="47" idx="7"/>
            <a:endCxn id="7" idx="2"/>
          </p:cNvCxnSpPr>
          <p:nvPr/>
        </p:nvCxnSpPr>
        <p:spPr>
          <a:xfrm flipV="1">
            <a:off x="2996565" y="3209925"/>
            <a:ext cx="495300" cy="353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1" name="直接连接符 50"/>
          <p:cNvCxnSpPr>
            <a:stCxn id="7" idx="6"/>
            <a:endCxn id="27" idx="2"/>
          </p:cNvCxnSpPr>
          <p:nvPr/>
        </p:nvCxnSpPr>
        <p:spPr>
          <a:xfrm>
            <a:off x="3926840" y="3209925"/>
            <a:ext cx="429260" cy="2292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2" name="直接连接符 51"/>
          <p:cNvCxnSpPr>
            <a:stCxn id="27" idx="5"/>
            <a:endCxn id="26" idx="1"/>
          </p:cNvCxnSpPr>
          <p:nvPr/>
        </p:nvCxnSpPr>
        <p:spPr>
          <a:xfrm>
            <a:off x="4727575" y="3590290"/>
            <a:ext cx="319405"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4" name="直接连接符 53"/>
          <p:cNvCxnSpPr>
            <a:stCxn id="31" idx="6"/>
            <a:endCxn id="26" idx="2"/>
          </p:cNvCxnSpPr>
          <p:nvPr/>
        </p:nvCxnSpPr>
        <p:spPr>
          <a:xfrm>
            <a:off x="3926840" y="4349750"/>
            <a:ext cx="105664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5" name="直接连接符 54"/>
          <p:cNvCxnSpPr>
            <a:stCxn id="7" idx="4"/>
            <a:endCxn id="31" idx="0"/>
          </p:cNvCxnSpPr>
          <p:nvPr/>
        </p:nvCxnSpPr>
        <p:spPr>
          <a:xfrm>
            <a:off x="3709670" y="3423920"/>
            <a:ext cx="0" cy="7118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6" name="直接连接符 55"/>
          <p:cNvCxnSpPr>
            <a:stCxn id="20" idx="7"/>
            <a:endCxn id="30" idx="3"/>
          </p:cNvCxnSpPr>
          <p:nvPr/>
        </p:nvCxnSpPr>
        <p:spPr>
          <a:xfrm flipV="1">
            <a:off x="2258060" y="4801870"/>
            <a:ext cx="506730" cy="2012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7" name="直接连接符 56"/>
          <p:cNvCxnSpPr>
            <a:stCxn id="30" idx="6"/>
            <a:endCxn id="31" idx="2"/>
          </p:cNvCxnSpPr>
          <p:nvPr/>
        </p:nvCxnSpPr>
        <p:spPr>
          <a:xfrm flipV="1">
            <a:off x="3136265" y="4349750"/>
            <a:ext cx="355600" cy="3009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8" name="直接连接符 57"/>
          <p:cNvCxnSpPr>
            <a:stCxn id="47" idx="4"/>
            <a:endCxn id="30" idx="0"/>
          </p:cNvCxnSpPr>
          <p:nvPr/>
        </p:nvCxnSpPr>
        <p:spPr>
          <a:xfrm>
            <a:off x="2842895" y="3928110"/>
            <a:ext cx="76200" cy="5086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p:nvPr/>
        </p:nvCxnSpPr>
        <p:spPr>
          <a:xfrm flipH="1">
            <a:off x="3851910" y="5077460"/>
            <a:ext cx="6350" cy="698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0" name="椭圆 59"/>
          <p:cNvSpPr/>
          <p:nvPr/>
        </p:nvSpPr>
        <p:spPr>
          <a:xfrm>
            <a:off x="3026410" y="507746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1" name="直接连接符 60"/>
          <p:cNvCxnSpPr>
            <a:stCxn id="22" idx="7"/>
            <a:endCxn id="60" idx="3"/>
          </p:cNvCxnSpPr>
          <p:nvPr/>
        </p:nvCxnSpPr>
        <p:spPr>
          <a:xfrm flipV="1">
            <a:off x="2711450" y="5442585"/>
            <a:ext cx="378460" cy="2178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20" idx="6"/>
            <a:endCxn id="60" idx="2"/>
          </p:cNvCxnSpPr>
          <p:nvPr/>
        </p:nvCxnSpPr>
        <p:spPr>
          <a:xfrm>
            <a:off x="2321560" y="5154295"/>
            <a:ext cx="704850" cy="1371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4" name="直接连接符 63"/>
          <p:cNvCxnSpPr>
            <a:stCxn id="23" idx="1"/>
            <a:endCxn id="60" idx="5"/>
          </p:cNvCxnSpPr>
          <p:nvPr/>
        </p:nvCxnSpPr>
        <p:spPr>
          <a:xfrm flipH="1" flipV="1">
            <a:off x="3397885" y="5442585"/>
            <a:ext cx="370205" cy="1365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26" idx="2"/>
            <a:endCxn id="60" idx="7"/>
          </p:cNvCxnSpPr>
          <p:nvPr/>
        </p:nvCxnSpPr>
        <p:spPr>
          <a:xfrm flipH="1">
            <a:off x="3397885" y="4349750"/>
            <a:ext cx="1585595" cy="79057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72" name="文本框 71"/>
          <p:cNvSpPr txBox="1"/>
          <p:nvPr/>
        </p:nvSpPr>
        <p:spPr>
          <a:xfrm>
            <a:off x="326898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3" name="文本框 72"/>
          <p:cNvSpPr txBox="1"/>
          <p:nvPr/>
        </p:nvSpPr>
        <p:spPr>
          <a:xfrm>
            <a:off x="2839085" y="547560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2" name="文本框 81"/>
          <p:cNvSpPr txBox="1"/>
          <p:nvPr/>
        </p:nvSpPr>
        <p:spPr>
          <a:xfrm>
            <a:off x="3701415" y="35902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3" name="文本框 82"/>
          <p:cNvSpPr txBox="1"/>
          <p:nvPr/>
        </p:nvSpPr>
        <p:spPr>
          <a:xfrm>
            <a:off x="4629785" y="36830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4" name="文本框 83"/>
          <p:cNvSpPr txBox="1"/>
          <p:nvPr/>
        </p:nvSpPr>
        <p:spPr>
          <a:xfrm>
            <a:off x="2268220" y="37166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5" name="文本框 84"/>
          <p:cNvSpPr txBox="1"/>
          <p:nvPr/>
        </p:nvSpPr>
        <p:spPr>
          <a:xfrm>
            <a:off x="2864485" y="4018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6" name="文本框 85"/>
          <p:cNvSpPr txBox="1"/>
          <p:nvPr/>
        </p:nvSpPr>
        <p:spPr>
          <a:xfrm>
            <a:off x="198120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7" name="文本框 86"/>
          <p:cNvSpPr txBox="1"/>
          <p:nvPr/>
        </p:nvSpPr>
        <p:spPr>
          <a:xfrm>
            <a:off x="4493895" y="5438140"/>
            <a:ext cx="297180" cy="368300"/>
          </a:xfrm>
          <a:prstGeom prst="rect">
            <a:avLst/>
          </a:prstGeom>
          <a:noFill/>
        </p:spPr>
        <p:txBody>
          <a:bodyPr wrap="none" rtlCol="0">
            <a:spAutoFit/>
          </a:bodyPr>
          <a:p>
            <a:r>
              <a:rPr lang="en-US" altLang="zh-CN" sz="1800">
                <a:solidFill>
                  <a:schemeClr val="tx1"/>
                </a:solidFill>
              </a:rPr>
              <a:t>9</a:t>
            </a:r>
            <a:endParaRPr lang="en-US" altLang="zh-CN" sz="1800">
              <a:solidFill>
                <a:schemeClr val="tx1"/>
              </a:solidFill>
            </a:endParaRPr>
          </a:p>
        </p:txBody>
      </p:sp>
      <p:sp>
        <p:nvSpPr>
          <p:cNvPr id="88" name="文本框 87"/>
          <p:cNvSpPr txBox="1"/>
          <p:nvPr/>
        </p:nvSpPr>
        <p:spPr>
          <a:xfrm>
            <a:off x="2258060" y="45808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9" name="文本框 88"/>
          <p:cNvSpPr txBox="1"/>
          <p:nvPr/>
        </p:nvSpPr>
        <p:spPr>
          <a:xfrm>
            <a:off x="3554730" y="4652645"/>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90" name="文本框 89"/>
          <p:cNvSpPr txBox="1"/>
          <p:nvPr/>
        </p:nvSpPr>
        <p:spPr>
          <a:xfrm>
            <a:off x="4140200" y="401828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91" name="文本框 90"/>
          <p:cNvSpPr txBox="1"/>
          <p:nvPr/>
        </p:nvSpPr>
        <p:spPr>
          <a:xfrm>
            <a:off x="1435100" y="39585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2" name="文本框 91"/>
          <p:cNvSpPr txBox="1"/>
          <p:nvPr/>
        </p:nvSpPr>
        <p:spPr>
          <a:xfrm>
            <a:off x="839470" y="41490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3" name="文本框 92"/>
          <p:cNvSpPr txBox="1"/>
          <p:nvPr/>
        </p:nvSpPr>
        <p:spPr>
          <a:xfrm>
            <a:off x="677545" y="470916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4" name="文本框 93"/>
          <p:cNvSpPr txBox="1"/>
          <p:nvPr/>
        </p:nvSpPr>
        <p:spPr>
          <a:xfrm>
            <a:off x="323850" y="48221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5" name="文本框 94"/>
          <p:cNvSpPr txBox="1"/>
          <p:nvPr/>
        </p:nvSpPr>
        <p:spPr>
          <a:xfrm>
            <a:off x="928370" y="537273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7" name="文本框 96"/>
          <p:cNvSpPr txBox="1"/>
          <p:nvPr/>
        </p:nvSpPr>
        <p:spPr>
          <a:xfrm>
            <a:off x="3914775" y="324485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8" name="文本框 97"/>
          <p:cNvSpPr txBox="1"/>
          <p:nvPr/>
        </p:nvSpPr>
        <p:spPr>
          <a:xfrm>
            <a:off x="1678305" y="384746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9" name="文本框 98"/>
          <p:cNvSpPr txBox="1"/>
          <p:nvPr/>
        </p:nvSpPr>
        <p:spPr>
          <a:xfrm>
            <a:off x="3204210" y="449389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0" name="文本框 99"/>
          <p:cNvSpPr txBox="1"/>
          <p:nvPr/>
        </p:nvSpPr>
        <p:spPr>
          <a:xfrm>
            <a:off x="2971800" y="314071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1" name="文本框 100"/>
          <p:cNvSpPr txBox="1"/>
          <p:nvPr/>
        </p:nvSpPr>
        <p:spPr>
          <a:xfrm>
            <a:off x="1886585" y="45720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2" name="文本框 101"/>
          <p:cNvSpPr txBox="1"/>
          <p:nvPr/>
        </p:nvSpPr>
        <p:spPr>
          <a:xfrm>
            <a:off x="1514475" y="52324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3" name="文本框 102"/>
          <p:cNvSpPr txBox="1"/>
          <p:nvPr/>
        </p:nvSpPr>
        <p:spPr>
          <a:xfrm>
            <a:off x="107950" y="393255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4" name="文本框 103"/>
          <p:cNvSpPr txBox="1"/>
          <p:nvPr/>
        </p:nvSpPr>
        <p:spPr>
          <a:xfrm>
            <a:off x="1225550" y="489712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107" name="文本框 106"/>
          <p:cNvSpPr txBox="1"/>
          <p:nvPr/>
        </p:nvSpPr>
        <p:spPr>
          <a:xfrm>
            <a:off x="4379595" y="3255010"/>
            <a:ext cx="411480" cy="368300"/>
          </a:xfrm>
          <a:prstGeom prst="rect">
            <a:avLst/>
          </a:prstGeom>
          <a:noFill/>
        </p:spPr>
        <p:txBody>
          <a:bodyPr wrap="none" rtlCol="0">
            <a:spAutoFit/>
          </a:bodyPr>
          <a:p>
            <a:r>
              <a:rPr lang="en-US" altLang="zh-CN" sz="1800">
                <a:solidFill>
                  <a:schemeClr val="tx1"/>
                </a:solidFill>
              </a:rPr>
              <a:t>v4</a:t>
            </a:r>
            <a:endParaRPr lang="en-US" altLang="zh-CN" sz="1800">
              <a:solidFill>
                <a:schemeClr val="tx1"/>
              </a:solidFill>
            </a:endParaRPr>
          </a:p>
        </p:txBody>
      </p:sp>
      <p:sp>
        <p:nvSpPr>
          <p:cNvPr id="109" name="文本框 108"/>
          <p:cNvSpPr txBox="1"/>
          <p:nvPr/>
        </p:nvSpPr>
        <p:spPr>
          <a:xfrm>
            <a:off x="2675255" y="3528695"/>
            <a:ext cx="411480" cy="368300"/>
          </a:xfrm>
          <a:prstGeom prst="rect">
            <a:avLst/>
          </a:prstGeom>
          <a:noFill/>
        </p:spPr>
        <p:txBody>
          <a:bodyPr wrap="none" rtlCol="0">
            <a:spAutoFit/>
          </a:bodyPr>
          <a:p>
            <a:r>
              <a:rPr lang="en-US" altLang="zh-CN" sz="1800">
                <a:solidFill>
                  <a:schemeClr val="tx1"/>
                </a:solidFill>
              </a:rPr>
              <a:t>v1</a:t>
            </a:r>
            <a:endParaRPr lang="en-US" altLang="zh-CN" sz="1800">
              <a:solidFill>
                <a:schemeClr val="tx1"/>
              </a:solidFill>
            </a:endParaRPr>
          </a:p>
        </p:txBody>
      </p:sp>
      <p:sp>
        <p:nvSpPr>
          <p:cNvPr id="110" name="文本框 109"/>
          <p:cNvSpPr txBox="1"/>
          <p:nvPr/>
        </p:nvSpPr>
        <p:spPr>
          <a:xfrm>
            <a:off x="3501390" y="4165600"/>
            <a:ext cx="411480" cy="368300"/>
          </a:xfrm>
          <a:prstGeom prst="rect">
            <a:avLst/>
          </a:prstGeom>
          <a:noFill/>
        </p:spPr>
        <p:txBody>
          <a:bodyPr wrap="none" rtlCol="0">
            <a:spAutoFit/>
          </a:bodyPr>
          <a:p>
            <a:r>
              <a:rPr lang="en-US" altLang="zh-CN" sz="1800">
                <a:solidFill>
                  <a:schemeClr val="tx1"/>
                </a:solidFill>
              </a:rPr>
              <a:t>v5</a:t>
            </a:r>
            <a:endParaRPr lang="en-US" altLang="zh-CN" sz="1800">
              <a:solidFill>
                <a:schemeClr val="tx1"/>
              </a:solidFill>
            </a:endParaRPr>
          </a:p>
        </p:txBody>
      </p:sp>
      <p:sp>
        <p:nvSpPr>
          <p:cNvPr id="111" name="文本框 110"/>
          <p:cNvSpPr txBox="1"/>
          <p:nvPr/>
        </p:nvSpPr>
        <p:spPr>
          <a:xfrm>
            <a:off x="5006975" y="4165600"/>
            <a:ext cx="411480" cy="368300"/>
          </a:xfrm>
          <a:prstGeom prst="rect">
            <a:avLst/>
          </a:prstGeom>
          <a:noFill/>
        </p:spPr>
        <p:txBody>
          <a:bodyPr wrap="none" rtlCol="0">
            <a:spAutoFit/>
          </a:bodyPr>
          <a:p>
            <a:r>
              <a:rPr lang="en-US" altLang="zh-CN" sz="1800">
                <a:solidFill>
                  <a:schemeClr val="tx1"/>
                </a:solidFill>
              </a:rPr>
              <a:t>v6</a:t>
            </a:r>
            <a:endParaRPr lang="en-US" altLang="zh-CN" sz="1800">
              <a:solidFill>
                <a:schemeClr val="tx1"/>
              </a:solidFill>
            </a:endParaRPr>
          </a:p>
        </p:txBody>
      </p:sp>
      <p:sp>
        <p:nvSpPr>
          <p:cNvPr id="112" name="文本框 111"/>
          <p:cNvSpPr txBox="1"/>
          <p:nvPr/>
        </p:nvSpPr>
        <p:spPr>
          <a:xfrm>
            <a:off x="3554730" y="3025775"/>
            <a:ext cx="411480" cy="368300"/>
          </a:xfrm>
          <a:prstGeom prst="rect">
            <a:avLst/>
          </a:prstGeom>
          <a:noFill/>
        </p:spPr>
        <p:txBody>
          <a:bodyPr wrap="none" rtlCol="0">
            <a:spAutoFit/>
          </a:bodyPr>
          <a:p>
            <a:r>
              <a:rPr lang="en-US" altLang="zh-CN" sz="1800">
                <a:solidFill>
                  <a:schemeClr val="tx1"/>
                </a:solidFill>
              </a:rPr>
              <a:t>v3</a:t>
            </a:r>
            <a:endParaRPr lang="en-US" altLang="zh-CN" sz="1800">
              <a:solidFill>
                <a:schemeClr val="tx1"/>
              </a:solidFill>
            </a:endParaRPr>
          </a:p>
        </p:txBody>
      </p:sp>
      <p:sp>
        <p:nvSpPr>
          <p:cNvPr id="113" name="文本框 112"/>
          <p:cNvSpPr txBox="1"/>
          <p:nvPr/>
        </p:nvSpPr>
        <p:spPr>
          <a:xfrm>
            <a:off x="2712720" y="4486910"/>
            <a:ext cx="411480" cy="368300"/>
          </a:xfrm>
          <a:prstGeom prst="rect">
            <a:avLst/>
          </a:prstGeom>
          <a:noFill/>
        </p:spPr>
        <p:txBody>
          <a:bodyPr wrap="none" rtlCol="0">
            <a:spAutoFit/>
          </a:bodyPr>
          <a:p>
            <a:r>
              <a:rPr lang="en-US" altLang="zh-CN" sz="1800">
                <a:solidFill>
                  <a:schemeClr val="tx1"/>
                </a:solidFill>
              </a:rPr>
              <a:t>v2</a:t>
            </a:r>
            <a:endParaRPr lang="en-US" altLang="zh-CN" sz="1800">
              <a:solidFill>
                <a:schemeClr val="tx1"/>
              </a:solidFill>
            </a:endParaRPr>
          </a:p>
        </p:txBody>
      </p:sp>
      <p:sp>
        <p:nvSpPr>
          <p:cNvPr id="114" name="文本框 113"/>
          <p:cNvSpPr txBox="1"/>
          <p:nvPr/>
        </p:nvSpPr>
        <p:spPr>
          <a:xfrm>
            <a:off x="1907540" y="4149090"/>
            <a:ext cx="525780" cy="368300"/>
          </a:xfrm>
          <a:prstGeom prst="rect">
            <a:avLst/>
          </a:prstGeom>
          <a:noFill/>
        </p:spPr>
        <p:txBody>
          <a:bodyPr wrap="none" rtlCol="0">
            <a:spAutoFit/>
          </a:bodyPr>
          <a:p>
            <a:r>
              <a:rPr lang="en-US" altLang="zh-CN" sz="1800">
                <a:solidFill>
                  <a:schemeClr val="tx1"/>
                </a:solidFill>
              </a:rPr>
              <a:t>v13</a:t>
            </a:r>
            <a:endParaRPr lang="en-US" altLang="zh-CN" sz="1800">
              <a:solidFill>
                <a:schemeClr val="tx1"/>
              </a:solidFill>
            </a:endParaRPr>
          </a:p>
        </p:txBody>
      </p:sp>
      <p:sp>
        <p:nvSpPr>
          <p:cNvPr id="116" name="文本框 115"/>
          <p:cNvSpPr txBox="1"/>
          <p:nvPr/>
        </p:nvSpPr>
        <p:spPr>
          <a:xfrm>
            <a:off x="1866900" y="4970145"/>
            <a:ext cx="525780" cy="368300"/>
          </a:xfrm>
          <a:prstGeom prst="rect">
            <a:avLst/>
          </a:prstGeom>
          <a:noFill/>
        </p:spPr>
        <p:txBody>
          <a:bodyPr wrap="none" rtlCol="0">
            <a:spAutoFit/>
          </a:bodyPr>
          <a:p>
            <a:r>
              <a:rPr lang="en-US" altLang="zh-CN" sz="1800">
                <a:solidFill>
                  <a:schemeClr val="tx1"/>
                </a:solidFill>
              </a:rPr>
              <a:t>v14</a:t>
            </a:r>
            <a:endParaRPr lang="en-US" altLang="zh-CN" sz="1800">
              <a:solidFill>
                <a:schemeClr val="tx1"/>
              </a:solidFill>
            </a:endParaRPr>
          </a:p>
        </p:txBody>
      </p:sp>
      <p:sp>
        <p:nvSpPr>
          <p:cNvPr id="117" name="文本框 116"/>
          <p:cNvSpPr txBox="1"/>
          <p:nvPr/>
        </p:nvSpPr>
        <p:spPr>
          <a:xfrm>
            <a:off x="395605" y="5259070"/>
            <a:ext cx="525780" cy="368300"/>
          </a:xfrm>
          <a:prstGeom prst="rect">
            <a:avLst/>
          </a:prstGeom>
          <a:noFill/>
        </p:spPr>
        <p:txBody>
          <a:bodyPr wrap="none" rtlCol="0">
            <a:spAutoFit/>
          </a:bodyPr>
          <a:p>
            <a:r>
              <a:rPr lang="en-US" altLang="zh-CN" sz="1800">
                <a:solidFill>
                  <a:schemeClr val="tx1"/>
                </a:solidFill>
              </a:rPr>
              <a:t>v16</a:t>
            </a:r>
            <a:endParaRPr lang="en-US" altLang="zh-CN" sz="1800">
              <a:solidFill>
                <a:schemeClr val="tx1"/>
              </a:solidFill>
            </a:endParaRPr>
          </a:p>
        </p:txBody>
      </p:sp>
      <p:sp>
        <p:nvSpPr>
          <p:cNvPr id="118" name="文本框 117"/>
          <p:cNvSpPr txBox="1"/>
          <p:nvPr/>
        </p:nvSpPr>
        <p:spPr>
          <a:xfrm>
            <a:off x="1187450" y="5627370"/>
            <a:ext cx="525780" cy="368300"/>
          </a:xfrm>
          <a:prstGeom prst="rect">
            <a:avLst/>
          </a:prstGeom>
          <a:noFill/>
        </p:spPr>
        <p:txBody>
          <a:bodyPr wrap="none" rtlCol="0">
            <a:spAutoFit/>
          </a:bodyPr>
          <a:p>
            <a:r>
              <a:rPr lang="en-US" altLang="zh-CN" sz="1800">
                <a:solidFill>
                  <a:schemeClr val="tx1"/>
                </a:solidFill>
              </a:rPr>
              <a:t>v15</a:t>
            </a:r>
            <a:endParaRPr lang="en-US" altLang="zh-CN" sz="1800">
              <a:solidFill>
                <a:schemeClr val="tx1"/>
              </a:solidFill>
            </a:endParaRPr>
          </a:p>
        </p:txBody>
      </p:sp>
      <p:sp>
        <p:nvSpPr>
          <p:cNvPr id="119" name="文本框 118"/>
          <p:cNvSpPr txBox="1"/>
          <p:nvPr/>
        </p:nvSpPr>
        <p:spPr>
          <a:xfrm>
            <a:off x="494030" y="3683000"/>
            <a:ext cx="525780" cy="368300"/>
          </a:xfrm>
          <a:prstGeom prst="rect">
            <a:avLst/>
          </a:prstGeom>
          <a:noFill/>
        </p:spPr>
        <p:txBody>
          <a:bodyPr wrap="none" rtlCol="0">
            <a:spAutoFit/>
          </a:bodyPr>
          <a:p>
            <a:r>
              <a:rPr lang="en-US" altLang="zh-CN" sz="1800">
                <a:solidFill>
                  <a:schemeClr val="tx1"/>
                </a:solidFill>
              </a:rPr>
              <a:t>v19</a:t>
            </a:r>
            <a:endParaRPr lang="en-US" altLang="zh-CN" sz="1800">
              <a:solidFill>
                <a:schemeClr val="tx1"/>
              </a:solidFill>
            </a:endParaRPr>
          </a:p>
        </p:txBody>
      </p:sp>
      <p:sp>
        <p:nvSpPr>
          <p:cNvPr id="120" name="文本框 119"/>
          <p:cNvSpPr txBox="1"/>
          <p:nvPr/>
        </p:nvSpPr>
        <p:spPr>
          <a:xfrm>
            <a:off x="0" y="4466590"/>
            <a:ext cx="525780" cy="368300"/>
          </a:xfrm>
          <a:prstGeom prst="rect">
            <a:avLst/>
          </a:prstGeom>
          <a:noFill/>
        </p:spPr>
        <p:txBody>
          <a:bodyPr wrap="none" rtlCol="0">
            <a:spAutoFit/>
          </a:bodyPr>
          <a:p>
            <a:r>
              <a:rPr lang="en-US" altLang="zh-CN" sz="1800">
                <a:solidFill>
                  <a:schemeClr val="tx1"/>
                </a:solidFill>
              </a:rPr>
              <a:t>v20</a:t>
            </a:r>
            <a:endParaRPr lang="en-US" altLang="zh-CN" sz="1800">
              <a:solidFill>
                <a:schemeClr val="tx1"/>
              </a:solidFill>
            </a:endParaRPr>
          </a:p>
        </p:txBody>
      </p:sp>
      <p:sp>
        <p:nvSpPr>
          <p:cNvPr id="121" name="文本框 120"/>
          <p:cNvSpPr txBox="1"/>
          <p:nvPr/>
        </p:nvSpPr>
        <p:spPr>
          <a:xfrm>
            <a:off x="1073785" y="4394200"/>
            <a:ext cx="525780" cy="368300"/>
          </a:xfrm>
          <a:prstGeom prst="rect">
            <a:avLst/>
          </a:prstGeom>
          <a:noFill/>
        </p:spPr>
        <p:txBody>
          <a:bodyPr wrap="none" rtlCol="0">
            <a:spAutoFit/>
          </a:bodyPr>
          <a:p>
            <a:r>
              <a:rPr lang="en-US" altLang="zh-CN" sz="1800">
                <a:solidFill>
                  <a:schemeClr val="tx1"/>
                </a:solidFill>
              </a:rPr>
              <a:t>v17</a:t>
            </a:r>
            <a:endParaRPr lang="en-US" altLang="zh-CN" sz="1800">
              <a:solidFill>
                <a:schemeClr val="tx1"/>
              </a:solidFill>
            </a:endParaRPr>
          </a:p>
        </p:txBody>
      </p:sp>
      <p:sp>
        <p:nvSpPr>
          <p:cNvPr id="122" name="文本框 121"/>
          <p:cNvSpPr txBox="1"/>
          <p:nvPr/>
        </p:nvSpPr>
        <p:spPr>
          <a:xfrm>
            <a:off x="1469390" y="3500755"/>
            <a:ext cx="525780" cy="368300"/>
          </a:xfrm>
          <a:prstGeom prst="rect">
            <a:avLst/>
          </a:prstGeom>
          <a:noFill/>
        </p:spPr>
        <p:txBody>
          <a:bodyPr wrap="none" rtlCol="0">
            <a:spAutoFit/>
          </a:bodyPr>
          <a:p>
            <a:r>
              <a:rPr lang="en-US" altLang="zh-CN" sz="1800">
                <a:solidFill>
                  <a:schemeClr val="tx1"/>
                </a:solidFill>
              </a:rPr>
              <a:t>v18</a:t>
            </a:r>
            <a:endParaRPr lang="en-US" altLang="zh-CN" sz="1800">
              <a:solidFill>
                <a:schemeClr val="tx1"/>
              </a:solidFill>
            </a:endParaRPr>
          </a:p>
        </p:txBody>
      </p:sp>
      <p:sp>
        <p:nvSpPr>
          <p:cNvPr id="123" name="文本框 122"/>
          <p:cNvSpPr txBox="1"/>
          <p:nvPr/>
        </p:nvSpPr>
        <p:spPr>
          <a:xfrm>
            <a:off x="3037840" y="5107305"/>
            <a:ext cx="411480" cy="368300"/>
          </a:xfrm>
          <a:prstGeom prst="rect">
            <a:avLst/>
          </a:prstGeom>
          <a:noFill/>
        </p:spPr>
        <p:txBody>
          <a:bodyPr wrap="none" rtlCol="0">
            <a:spAutoFit/>
          </a:bodyPr>
          <a:p>
            <a:r>
              <a:rPr lang="en-US" altLang="zh-CN" sz="1800">
                <a:solidFill>
                  <a:schemeClr val="tx1"/>
                </a:solidFill>
              </a:rPr>
              <a:t>v8</a:t>
            </a:r>
            <a:endParaRPr lang="en-US" altLang="zh-CN" sz="1800">
              <a:solidFill>
                <a:schemeClr val="tx1"/>
              </a:solidFill>
            </a:endParaRPr>
          </a:p>
        </p:txBody>
      </p:sp>
      <p:sp>
        <p:nvSpPr>
          <p:cNvPr id="125" name="文本框 124"/>
          <p:cNvSpPr txBox="1"/>
          <p:nvPr/>
        </p:nvSpPr>
        <p:spPr>
          <a:xfrm>
            <a:off x="2352040" y="5622290"/>
            <a:ext cx="411480" cy="368300"/>
          </a:xfrm>
          <a:prstGeom prst="rect">
            <a:avLst/>
          </a:prstGeom>
          <a:noFill/>
        </p:spPr>
        <p:txBody>
          <a:bodyPr wrap="none" rtlCol="0">
            <a:spAutoFit/>
          </a:bodyPr>
          <a:p>
            <a:r>
              <a:rPr lang="en-US" altLang="zh-CN" sz="1800">
                <a:solidFill>
                  <a:schemeClr val="tx1"/>
                </a:solidFill>
              </a:rPr>
              <a:t>v7</a:t>
            </a:r>
            <a:endParaRPr lang="en-US" altLang="zh-CN" sz="1800">
              <a:solidFill>
                <a:schemeClr val="tx1"/>
              </a:solidFill>
            </a:endParaRPr>
          </a:p>
        </p:txBody>
      </p:sp>
      <p:sp>
        <p:nvSpPr>
          <p:cNvPr id="126" name="文本框 125"/>
          <p:cNvSpPr txBox="1"/>
          <p:nvPr/>
        </p:nvSpPr>
        <p:spPr>
          <a:xfrm>
            <a:off x="3704590" y="5546090"/>
            <a:ext cx="525780" cy="368300"/>
          </a:xfrm>
          <a:prstGeom prst="rect">
            <a:avLst/>
          </a:prstGeom>
          <a:noFill/>
        </p:spPr>
        <p:txBody>
          <a:bodyPr wrap="none" rtlCol="0">
            <a:spAutoFit/>
          </a:bodyPr>
          <a:p>
            <a:r>
              <a:rPr lang="en-US" altLang="zh-CN" sz="1800">
                <a:solidFill>
                  <a:schemeClr val="tx1"/>
                </a:solidFill>
              </a:rPr>
              <a:t>v11</a:t>
            </a:r>
            <a:endParaRPr lang="en-US" altLang="zh-CN" sz="1800">
              <a:solidFill>
                <a:schemeClr val="tx1"/>
              </a:solidFill>
            </a:endParaRPr>
          </a:p>
        </p:txBody>
      </p:sp>
      <p:pic>
        <p:nvPicPr>
          <p:cNvPr id="127" name="图片 126"/>
          <p:cNvPicPr>
            <a:picLocks noChangeAspect="1"/>
          </p:cNvPicPr>
          <p:nvPr/>
        </p:nvPicPr>
        <p:blipFill>
          <a:blip r:embed="rId1"/>
          <a:stretch>
            <a:fillRect/>
          </a:stretch>
        </p:blipFill>
        <p:spPr>
          <a:xfrm>
            <a:off x="5796280" y="5897880"/>
            <a:ext cx="1092200" cy="336550"/>
          </a:xfrm>
          <a:prstGeom prst="rect">
            <a:avLst/>
          </a:prstGeom>
        </p:spPr>
      </p:pic>
      <p:cxnSp>
        <p:nvCxnSpPr>
          <p:cNvPr id="11" name="直接连接符 10"/>
          <p:cNvCxnSpPr/>
          <p:nvPr/>
        </p:nvCxnSpPr>
        <p:spPr>
          <a:xfrm flipV="1">
            <a:off x="4079240" y="4500880"/>
            <a:ext cx="970915" cy="107823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2" name="文本框 11"/>
          <p:cNvSpPr txBox="1"/>
          <p:nvPr/>
        </p:nvSpPr>
        <p:spPr>
          <a:xfrm>
            <a:off x="4139565" y="4801870"/>
            <a:ext cx="297180" cy="368300"/>
          </a:xfrm>
          <a:prstGeom prst="rect">
            <a:avLst/>
          </a:prstGeom>
          <a:noFill/>
        </p:spPr>
        <p:txBody>
          <a:bodyPr wrap="none" rtlCol="0">
            <a:spAutoFit/>
          </a:bodyPr>
          <a:p>
            <a:r>
              <a:rPr lang="en-US" altLang="zh-CN" sz="1800">
                <a:solidFill>
                  <a:schemeClr val="tx1"/>
                </a:solidFill>
              </a:rPr>
              <a:t>5</a:t>
            </a:r>
            <a:endParaRPr lang="en-US" altLang="zh-CN" sz="1800">
              <a:solidFill>
                <a:schemeClr val="tx1"/>
              </a:solidFill>
            </a:endParaRPr>
          </a:p>
        </p:txBody>
      </p:sp>
      <p:pic>
        <p:nvPicPr>
          <p:cNvPr id="25" name="图片 24"/>
          <p:cNvPicPr>
            <a:picLocks noChangeAspect="1"/>
          </p:cNvPicPr>
          <p:nvPr/>
        </p:nvPicPr>
        <p:blipFill>
          <a:blip r:embed="rId2"/>
          <a:stretch>
            <a:fillRect/>
          </a:stretch>
        </p:blipFill>
        <p:spPr>
          <a:xfrm>
            <a:off x="5814060" y="5279390"/>
            <a:ext cx="1057275" cy="313055"/>
          </a:xfrm>
          <a:prstGeom prst="rect">
            <a:avLst/>
          </a:prstGeom>
        </p:spPr>
      </p:pic>
      <p:cxnSp>
        <p:nvCxnSpPr>
          <p:cNvPr id="29" name="直接箭头连接符 28"/>
          <p:cNvCxnSpPr>
            <a:stCxn id="127" idx="0"/>
            <a:endCxn id="25" idx="2"/>
          </p:cNvCxnSpPr>
          <p:nvPr/>
        </p:nvCxnSpPr>
        <p:spPr>
          <a:xfrm flipV="1">
            <a:off x="6342380" y="5592445"/>
            <a:ext cx="635" cy="305435"/>
          </a:xfrm>
          <a:prstGeom prst="straightConnector1">
            <a:avLst/>
          </a:prstGeom>
          <a:ln w="12700">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8" name="直接连接符 7"/>
          <p:cNvCxnSpPr/>
          <p:nvPr/>
        </p:nvCxnSpPr>
        <p:spPr>
          <a:xfrm flipV="1">
            <a:off x="2778125" y="5730240"/>
            <a:ext cx="929640" cy="8128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0" name="文本框 9"/>
          <p:cNvSpPr txBox="1"/>
          <p:nvPr/>
        </p:nvSpPr>
        <p:spPr>
          <a:xfrm>
            <a:off x="3068955" y="5681980"/>
            <a:ext cx="241300" cy="368300"/>
          </a:xfrm>
          <a:prstGeom prst="rect">
            <a:avLst/>
          </a:prstGeom>
          <a:noFill/>
        </p:spPr>
        <p:txBody>
          <a:bodyPr wrap="square" rtlCol="0">
            <a:spAutoFit/>
          </a:bodyPr>
          <a:p>
            <a:r>
              <a:rPr lang="en-US" altLang="zh-CN" sz="1800">
                <a:solidFill>
                  <a:schemeClr val="tx1"/>
                </a:solidFill>
              </a:rPr>
              <a:t>4</a:t>
            </a:r>
            <a:endParaRPr lang="en-US" altLang="zh-CN" sz="1800">
              <a:solidFill>
                <a:schemeClr val="tx1"/>
              </a:solidFill>
            </a:endParaRPr>
          </a:p>
        </p:txBody>
      </p:sp>
      <p:pic>
        <p:nvPicPr>
          <p:cNvPr id="24" name="图片 23"/>
          <p:cNvPicPr>
            <a:picLocks noChangeAspect="1"/>
          </p:cNvPicPr>
          <p:nvPr/>
        </p:nvPicPr>
        <p:blipFill>
          <a:blip r:embed="rId3"/>
          <a:stretch>
            <a:fillRect/>
          </a:stretch>
        </p:blipFill>
        <p:spPr>
          <a:xfrm>
            <a:off x="7092315" y="5279390"/>
            <a:ext cx="1010285" cy="313055"/>
          </a:xfrm>
          <a:prstGeom prst="rect">
            <a:avLst/>
          </a:prstGeom>
        </p:spPr>
      </p:pic>
      <p:pic>
        <p:nvPicPr>
          <p:cNvPr id="4" name="图片 3"/>
          <p:cNvPicPr>
            <a:picLocks noChangeAspect="1"/>
          </p:cNvPicPr>
          <p:nvPr/>
        </p:nvPicPr>
        <p:blipFill>
          <a:blip r:embed="rId4"/>
          <a:stretch>
            <a:fillRect/>
          </a:stretch>
        </p:blipFill>
        <p:spPr>
          <a:xfrm>
            <a:off x="6299835" y="4512310"/>
            <a:ext cx="1236345" cy="342900"/>
          </a:xfrm>
          <a:prstGeom prst="rect">
            <a:avLst/>
          </a:prstGeom>
        </p:spPr>
      </p:pic>
      <p:cxnSp>
        <p:nvCxnSpPr>
          <p:cNvPr id="28" name="直接箭头连接符 27"/>
          <p:cNvCxnSpPr>
            <a:stCxn id="25" idx="0"/>
            <a:endCxn id="4" idx="2"/>
          </p:cNvCxnSpPr>
          <p:nvPr/>
        </p:nvCxnSpPr>
        <p:spPr>
          <a:xfrm flipV="1">
            <a:off x="6343015" y="4855210"/>
            <a:ext cx="575310" cy="424180"/>
          </a:xfrm>
          <a:prstGeom prst="straightConnector1">
            <a:avLst/>
          </a:prstGeom>
          <a:solidFill>
            <a:schemeClr val="accent1"/>
          </a:solidFill>
          <a:ln w="9525" cap="flat" cmpd="sng" algn="ctr">
            <a:solidFill>
              <a:schemeClr val="tx1"/>
            </a:solidFill>
            <a:prstDash val="solid"/>
            <a:miter lim="800000"/>
            <a:headEnd type="none" w="med" len="med"/>
            <a:tailEnd type="arrow" w="med" len="med"/>
          </a:ln>
        </p:spPr>
      </p:cxnSp>
      <p:cxnSp>
        <p:nvCxnSpPr>
          <p:cNvPr id="32" name="直接箭头连接符 31"/>
          <p:cNvCxnSpPr/>
          <p:nvPr/>
        </p:nvCxnSpPr>
        <p:spPr>
          <a:xfrm flipH="1" flipV="1">
            <a:off x="6918325" y="4855210"/>
            <a:ext cx="679450" cy="424180"/>
          </a:xfrm>
          <a:prstGeom prst="straightConnector1">
            <a:avLst/>
          </a:prstGeom>
          <a:solidFill>
            <a:schemeClr val="accent1"/>
          </a:solidFill>
          <a:ln w="9525" cap="flat" cmpd="sng" algn="ctr">
            <a:solidFill>
              <a:schemeClr val="tx1"/>
            </a:solidFill>
            <a:prstDash val="solid"/>
            <a:miter lim="800000"/>
            <a:headEnd type="none" w="med" len="med"/>
            <a:tailEnd type="arrow" w="med" len="med"/>
          </a:ln>
        </p:spPr>
      </p:cxnSp>
      <p:sp>
        <p:nvSpPr>
          <p:cNvPr id="68" name="任意多边形 67"/>
          <p:cNvSpPr/>
          <p:nvPr/>
        </p:nvSpPr>
        <p:spPr>
          <a:xfrm>
            <a:off x="2710815" y="4517390"/>
            <a:ext cx="2367915" cy="1449705"/>
          </a:xfrm>
          <a:custGeom>
            <a:avLst/>
            <a:gdLst>
              <a:gd name="connisteX0" fmla="*/ 0 w 2396082"/>
              <a:gd name="connsiteY0" fmla="*/ 1526357 h 1526357"/>
              <a:gd name="connisteX1" fmla="*/ 1844675 w 2396082"/>
              <a:gd name="connsiteY1" fmla="*/ 993592 h 1526357"/>
              <a:gd name="connisteX2" fmla="*/ 2348865 w 2396082"/>
              <a:gd name="connsiteY2" fmla="*/ 87447 h 1526357"/>
              <a:gd name="connisteX3" fmla="*/ 2348865 w 2396082"/>
              <a:gd name="connsiteY3" fmla="*/ 79192 h 1526357"/>
            </a:gdLst>
            <a:ahLst/>
            <a:cxnLst>
              <a:cxn ang="0">
                <a:pos x="connisteX0" y="connsiteY0"/>
              </a:cxn>
              <a:cxn ang="0">
                <a:pos x="connisteX1" y="connsiteY1"/>
              </a:cxn>
              <a:cxn ang="0">
                <a:pos x="connisteX2" y="connsiteY2"/>
              </a:cxn>
              <a:cxn ang="0">
                <a:pos x="connisteX3" y="connsiteY3"/>
              </a:cxn>
            </a:cxnLst>
            <a:rect l="l" t="t" r="r" b="b"/>
            <a:pathLst>
              <a:path w="2396083" h="1526358">
                <a:moveTo>
                  <a:pt x="0" y="1526358"/>
                </a:moveTo>
                <a:cubicBezTo>
                  <a:pt x="358775" y="1438093"/>
                  <a:pt x="1374775" y="1281248"/>
                  <a:pt x="1844675" y="993593"/>
                </a:cubicBezTo>
                <a:cubicBezTo>
                  <a:pt x="2314575" y="705938"/>
                  <a:pt x="2247900" y="270328"/>
                  <a:pt x="2348865" y="87448"/>
                </a:cubicBezTo>
                <a:cubicBezTo>
                  <a:pt x="2449830" y="-95432"/>
                  <a:pt x="2359025" y="62683"/>
                  <a:pt x="2348865" y="79193"/>
                </a:cubicBezTo>
              </a:path>
            </a:pathLst>
          </a:cu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9" name="直接连接符 68"/>
          <p:cNvCxnSpPr/>
          <p:nvPr/>
        </p:nvCxnSpPr>
        <p:spPr>
          <a:xfrm flipH="1">
            <a:off x="3863340" y="3590290"/>
            <a:ext cx="556260"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1000" fill="hold"/>
                                        <p:tgtEl>
                                          <p:spTgt spid="23"/>
                                        </p:tgtEl>
                                        <p:attrNameLst>
                                          <p:attrName>fillcolor</p:attrName>
                                        </p:attrNameLst>
                                      </p:cBhvr>
                                      <p:to>
                                        <a:schemeClr val="accent2"/>
                                      </p:to>
                                    </p:animClr>
                                    <p:set>
                                      <p:cBhvr>
                                        <p:cTn id="7" dur="1000" fill="hold"/>
                                        <p:tgtEl>
                                          <p:spTgt spid="23"/>
                                        </p:tgtEl>
                                        <p:attrNameLst>
                                          <p:attrName>fill.type</p:attrName>
                                        </p:attrNameLst>
                                      </p:cBhvr>
                                      <p:to>
                                        <p:strVal val="solid"/>
                                      </p:to>
                                    </p:set>
                                    <p:set>
                                      <p:cBhvr>
                                        <p:cTn id="8" dur="1000" fill="hold"/>
                                        <p:tgtEl>
                                          <p:spTgt spid="2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26"/>
                                        </p:tgtEl>
                                      </p:cBhvr>
                                    </p:animEffect>
                                    <p:set>
                                      <p:cBhvr>
                                        <p:cTn id="25" dur="1" fill="hold">
                                          <p:stCondLst>
                                            <p:cond delay="499"/>
                                          </p:stCondLst>
                                        </p:cTn>
                                        <p:tgtEl>
                                          <p:spTgt spid="126"/>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childTnLst>
                          </p:cTn>
                        </p:par>
                        <p:par>
                          <p:cTn id="29" fill="hold">
                            <p:stCondLst>
                              <p:cond delay="500"/>
                            </p:stCondLst>
                            <p:childTnLst>
                              <p:par>
                                <p:cTn id="30" presetID="22" presetClass="exit" presetSubtype="4" fill="hold" nodeType="afterEffect">
                                  <p:stCondLst>
                                    <p:cond delay="0"/>
                                  </p:stCondLst>
                                  <p:childTnLst>
                                    <p:animEffect transition="out" filter="wipe(down)">
                                      <p:cBhvr>
                                        <p:cTn id="31" dur="500"/>
                                        <p:tgtEl>
                                          <p:spTgt spid="64"/>
                                        </p:tgtEl>
                                      </p:cBhvr>
                                    </p:animEffect>
                                    <p:set>
                                      <p:cBhvr>
                                        <p:cTn id="32" dur="1" fill="hold">
                                          <p:stCondLst>
                                            <p:cond delay="499"/>
                                          </p:stCondLst>
                                        </p:cTn>
                                        <p:tgtEl>
                                          <p:spTgt spid="64"/>
                                        </p:tgtEl>
                                        <p:attrNameLst>
                                          <p:attrName>style.visibility</p:attrName>
                                        </p:attrNameLst>
                                      </p:cBhvr>
                                      <p:to>
                                        <p:strVal val="hidden"/>
                                      </p:to>
                                    </p:set>
                                  </p:childTnLst>
                                </p:cTn>
                              </p:par>
                              <p:par>
                                <p:cTn id="33" presetID="22" presetClass="exit" presetSubtype="4" fill="hold" grpId="0" nodeType="withEffect">
                                  <p:stCondLst>
                                    <p:cond delay="0"/>
                                  </p:stCondLst>
                                  <p:childTnLst>
                                    <p:animEffect transition="out" filter="wipe(down)">
                                      <p:cBhvr>
                                        <p:cTn id="34" dur="500"/>
                                        <p:tgtEl>
                                          <p:spTgt spid="72"/>
                                        </p:tgtEl>
                                      </p:cBhvr>
                                    </p:animEffect>
                                    <p:set>
                                      <p:cBhvr>
                                        <p:cTn id="35" dur="1" fill="hold">
                                          <p:stCondLst>
                                            <p:cond delay="499"/>
                                          </p:stCondLst>
                                        </p:cTn>
                                        <p:tgtEl>
                                          <p:spTgt spid="7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fade">
                                      <p:cBhvr>
                                        <p:cTn id="51" dur="500"/>
                                        <p:tgtEl>
                                          <p:spTgt spid="8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fade">
                                      <p:cBhvr>
                                        <p:cTn id="5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23" grpId="0" animBg="1"/>
      <p:bldP spid="126" grpId="0"/>
      <p:bldP spid="12" grpId="0"/>
      <p:bldP spid="72" grpId="0"/>
      <p:bldP spid="10" grpId="0"/>
      <p:bldP spid="87" grpId="0"/>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234632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7" name="椭圆 6"/>
          <p:cNvSpPr/>
          <p:nvPr/>
        </p:nvSpPr>
        <p:spPr>
          <a:xfrm>
            <a:off x="3491865" y="299593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191198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3" name="椭圆 12"/>
          <p:cNvSpPr/>
          <p:nvPr/>
        </p:nvSpPr>
        <p:spPr>
          <a:xfrm>
            <a:off x="1514475" y="346900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椭圆 13"/>
          <p:cNvSpPr/>
          <p:nvPr/>
        </p:nvSpPr>
        <p:spPr>
          <a:xfrm>
            <a:off x="1118870" y="43643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39750" y="36531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35560" y="443611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67995" y="52324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1225550" y="55924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1886585" y="49403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2" name="椭圆 21"/>
          <p:cNvSpPr/>
          <p:nvPr/>
        </p:nvSpPr>
        <p:spPr>
          <a:xfrm>
            <a:off x="2339975" y="559752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6" name="椭圆 25"/>
          <p:cNvSpPr/>
          <p:nvPr/>
        </p:nvSpPr>
        <p:spPr>
          <a:xfrm>
            <a:off x="4983480"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7" name="椭圆 26"/>
          <p:cNvSpPr/>
          <p:nvPr/>
        </p:nvSpPr>
        <p:spPr>
          <a:xfrm>
            <a:off x="4356100" y="322516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椭圆 29"/>
          <p:cNvSpPr/>
          <p:nvPr/>
        </p:nvSpPr>
        <p:spPr>
          <a:xfrm>
            <a:off x="2701290" y="44367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1" name="椭圆 30"/>
          <p:cNvSpPr/>
          <p:nvPr/>
        </p:nvSpPr>
        <p:spPr>
          <a:xfrm>
            <a:off x="349186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36" name="直接连接符 35"/>
          <p:cNvCxnSpPr>
            <a:stCxn id="22" idx="1"/>
            <a:endCxn id="20" idx="4"/>
          </p:cNvCxnSpPr>
          <p:nvPr/>
        </p:nvCxnSpPr>
        <p:spPr>
          <a:xfrm flipH="1" flipV="1">
            <a:off x="2104390" y="5368290"/>
            <a:ext cx="299085" cy="2921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7" name="直接连接符 36"/>
          <p:cNvCxnSpPr>
            <a:stCxn id="20" idx="3"/>
            <a:endCxn id="19" idx="7"/>
          </p:cNvCxnSpPr>
          <p:nvPr/>
        </p:nvCxnSpPr>
        <p:spPr>
          <a:xfrm flipH="1">
            <a:off x="1597025" y="5305425"/>
            <a:ext cx="353060" cy="3498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8" name="直接连接符 37"/>
          <p:cNvCxnSpPr>
            <a:stCxn id="19" idx="2"/>
            <a:endCxn id="18" idx="5"/>
          </p:cNvCxnSpPr>
          <p:nvPr/>
        </p:nvCxnSpPr>
        <p:spPr>
          <a:xfrm flipH="1" flipV="1">
            <a:off x="839470" y="5597525"/>
            <a:ext cx="386080" cy="2089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9" name="直接连接符 38"/>
          <p:cNvCxnSpPr>
            <a:stCxn id="18" idx="7"/>
            <a:endCxn id="20" idx="2"/>
          </p:cNvCxnSpPr>
          <p:nvPr/>
        </p:nvCxnSpPr>
        <p:spPr>
          <a:xfrm flipV="1">
            <a:off x="839470" y="5154295"/>
            <a:ext cx="1047115" cy="1409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0" name="直接连接符 39"/>
          <p:cNvCxnSpPr>
            <a:stCxn id="18" idx="0"/>
            <a:endCxn id="14" idx="3"/>
          </p:cNvCxnSpPr>
          <p:nvPr/>
        </p:nvCxnSpPr>
        <p:spPr>
          <a:xfrm flipV="1">
            <a:off x="685800" y="4729480"/>
            <a:ext cx="496570" cy="50292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1" name="直接连接符 40"/>
          <p:cNvCxnSpPr>
            <a:stCxn id="17" idx="4"/>
            <a:endCxn id="18" idx="1"/>
          </p:cNvCxnSpPr>
          <p:nvPr/>
        </p:nvCxnSpPr>
        <p:spPr>
          <a:xfrm>
            <a:off x="253365" y="4864100"/>
            <a:ext cx="278130" cy="4311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2" name="直接连接符 41"/>
          <p:cNvCxnSpPr>
            <a:stCxn id="17" idx="0"/>
            <a:endCxn id="16" idx="3"/>
          </p:cNvCxnSpPr>
          <p:nvPr/>
        </p:nvCxnSpPr>
        <p:spPr>
          <a:xfrm flipV="1">
            <a:off x="253365" y="4018280"/>
            <a:ext cx="349885" cy="4178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3" name="直接连接符 42"/>
          <p:cNvCxnSpPr>
            <a:stCxn id="16" idx="5"/>
            <a:endCxn id="14" idx="1"/>
          </p:cNvCxnSpPr>
          <p:nvPr/>
        </p:nvCxnSpPr>
        <p:spPr>
          <a:xfrm>
            <a:off x="911225" y="4018280"/>
            <a:ext cx="271145" cy="4089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4" name="直接连接符 43"/>
          <p:cNvCxnSpPr>
            <a:stCxn id="14" idx="0"/>
            <a:endCxn id="13" idx="3"/>
          </p:cNvCxnSpPr>
          <p:nvPr/>
        </p:nvCxnSpPr>
        <p:spPr>
          <a:xfrm flipV="1">
            <a:off x="1336675" y="3834130"/>
            <a:ext cx="241300" cy="5302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5" name="直接连接符 44"/>
          <p:cNvCxnSpPr>
            <a:endCxn id="9" idx="1"/>
          </p:cNvCxnSpPr>
          <p:nvPr/>
        </p:nvCxnSpPr>
        <p:spPr>
          <a:xfrm>
            <a:off x="1874520" y="3834130"/>
            <a:ext cx="100965" cy="3644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6" name="直接连接符 45"/>
          <p:cNvCxnSpPr>
            <a:stCxn id="9" idx="4"/>
            <a:endCxn id="20" idx="0"/>
          </p:cNvCxnSpPr>
          <p:nvPr/>
        </p:nvCxnSpPr>
        <p:spPr>
          <a:xfrm flipH="1">
            <a:off x="2104390" y="4563745"/>
            <a:ext cx="25400" cy="37655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7" name="椭圆 46"/>
          <p:cNvSpPr/>
          <p:nvPr/>
        </p:nvSpPr>
        <p:spPr>
          <a:xfrm>
            <a:off x="2625090" y="350012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48" name="直接连接符 47"/>
          <p:cNvCxnSpPr>
            <a:stCxn id="9" idx="7"/>
            <a:endCxn id="47" idx="3"/>
          </p:cNvCxnSpPr>
          <p:nvPr/>
        </p:nvCxnSpPr>
        <p:spPr>
          <a:xfrm flipV="1">
            <a:off x="2283460" y="3865245"/>
            <a:ext cx="405130" cy="3333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9" name="直接连接符 48"/>
          <p:cNvCxnSpPr>
            <a:stCxn id="47" idx="7"/>
            <a:endCxn id="7" idx="2"/>
          </p:cNvCxnSpPr>
          <p:nvPr/>
        </p:nvCxnSpPr>
        <p:spPr>
          <a:xfrm flipV="1">
            <a:off x="2996565" y="3209925"/>
            <a:ext cx="495300" cy="353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1" name="直接连接符 50"/>
          <p:cNvCxnSpPr>
            <a:stCxn id="7" idx="6"/>
            <a:endCxn id="27" idx="2"/>
          </p:cNvCxnSpPr>
          <p:nvPr/>
        </p:nvCxnSpPr>
        <p:spPr>
          <a:xfrm>
            <a:off x="3926840" y="3209925"/>
            <a:ext cx="429260" cy="2292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2" name="直接连接符 51"/>
          <p:cNvCxnSpPr>
            <a:stCxn id="27" idx="5"/>
            <a:endCxn id="26" idx="1"/>
          </p:cNvCxnSpPr>
          <p:nvPr/>
        </p:nvCxnSpPr>
        <p:spPr>
          <a:xfrm>
            <a:off x="4727575" y="3590290"/>
            <a:ext cx="319405"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4" name="直接连接符 53"/>
          <p:cNvCxnSpPr>
            <a:stCxn id="31" idx="6"/>
            <a:endCxn id="26" idx="2"/>
          </p:cNvCxnSpPr>
          <p:nvPr/>
        </p:nvCxnSpPr>
        <p:spPr>
          <a:xfrm>
            <a:off x="3926840" y="4349750"/>
            <a:ext cx="105664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5" name="直接连接符 54"/>
          <p:cNvCxnSpPr>
            <a:stCxn id="7" idx="4"/>
            <a:endCxn id="31" idx="0"/>
          </p:cNvCxnSpPr>
          <p:nvPr/>
        </p:nvCxnSpPr>
        <p:spPr>
          <a:xfrm>
            <a:off x="3709670" y="3423920"/>
            <a:ext cx="0" cy="7118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6" name="直接连接符 55"/>
          <p:cNvCxnSpPr>
            <a:stCxn id="20" idx="7"/>
            <a:endCxn id="30" idx="3"/>
          </p:cNvCxnSpPr>
          <p:nvPr/>
        </p:nvCxnSpPr>
        <p:spPr>
          <a:xfrm flipV="1">
            <a:off x="2258060" y="4801870"/>
            <a:ext cx="506730" cy="2012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7" name="直接连接符 56"/>
          <p:cNvCxnSpPr>
            <a:stCxn id="30" idx="6"/>
            <a:endCxn id="31" idx="2"/>
          </p:cNvCxnSpPr>
          <p:nvPr/>
        </p:nvCxnSpPr>
        <p:spPr>
          <a:xfrm flipV="1">
            <a:off x="3136265" y="4349750"/>
            <a:ext cx="355600" cy="3009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8" name="直接连接符 57"/>
          <p:cNvCxnSpPr>
            <a:stCxn id="47" idx="4"/>
            <a:endCxn id="30" idx="0"/>
          </p:cNvCxnSpPr>
          <p:nvPr/>
        </p:nvCxnSpPr>
        <p:spPr>
          <a:xfrm>
            <a:off x="2842895" y="3928110"/>
            <a:ext cx="76200" cy="5086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p:nvPr/>
        </p:nvCxnSpPr>
        <p:spPr>
          <a:xfrm flipH="1">
            <a:off x="3851910" y="5077460"/>
            <a:ext cx="6350" cy="698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0" name="椭圆 59"/>
          <p:cNvSpPr/>
          <p:nvPr/>
        </p:nvSpPr>
        <p:spPr>
          <a:xfrm>
            <a:off x="3026410" y="507746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1" name="直接连接符 60"/>
          <p:cNvCxnSpPr>
            <a:stCxn id="22" idx="7"/>
            <a:endCxn id="60" idx="3"/>
          </p:cNvCxnSpPr>
          <p:nvPr/>
        </p:nvCxnSpPr>
        <p:spPr>
          <a:xfrm flipV="1">
            <a:off x="2711450" y="5442585"/>
            <a:ext cx="378460" cy="2178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20" idx="6"/>
            <a:endCxn id="60" idx="2"/>
          </p:cNvCxnSpPr>
          <p:nvPr/>
        </p:nvCxnSpPr>
        <p:spPr>
          <a:xfrm>
            <a:off x="2321560" y="5154295"/>
            <a:ext cx="704850" cy="1371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26" idx="2"/>
            <a:endCxn id="60" idx="7"/>
          </p:cNvCxnSpPr>
          <p:nvPr/>
        </p:nvCxnSpPr>
        <p:spPr>
          <a:xfrm flipH="1">
            <a:off x="3397885" y="4349750"/>
            <a:ext cx="1585595" cy="79057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73" name="文本框 72"/>
          <p:cNvSpPr txBox="1"/>
          <p:nvPr/>
        </p:nvSpPr>
        <p:spPr>
          <a:xfrm>
            <a:off x="2839085" y="547560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2" name="文本框 81"/>
          <p:cNvSpPr txBox="1"/>
          <p:nvPr/>
        </p:nvSpPr>
        <p:spPr>
          <a:xfrm>
            <a:off x="3701415" y="35902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3" name="文本框 82"/>
          <p:cNvSpPr txBox="1"/>
          <p:nvPr/>
        </p:nvSpPr>
        <p:spPr>
          <a:xfrm>
            <a:off x="4629785" y="36830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4" name="文本框 83"/>
          <p:cNvSpPr txBox="1"/>
          <p:nvPr/>
        </p:nvSpPr>
        <p:spPr>
          <a:xfrm>
            <a:off x="2268220" y="37166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5" name="文本框 84"/>
          <p:cNvSpPr txBox="1"/>
          <p:nvPr/>
        </p:nvSpPr>
        <p:spPr>
          <a:xfrm>
            <a:off x="2864485" y="4018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6" name="文本框 85"/>
          <p:cNvSpPr txBox="1"/>
          <p:nvPr/>
        </p:nvSpPr>
        <p:spPr>
          <a:xfrm>
            <a:off x="198120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7" name="文本框 86"/>
          <p:cNvSpPr txBox="1"/>
          <p:nvPr/>
        </p:nvSpPr>
        <p:spPr>
          <a:xfrm>
            <a:off x="4493895" y="5438140"/>
            <a:ext cx="297180" cy="368300"/>
          </a:xfrm>
          <a:prstGeom prst="rect">
            <a:avLst/>
          </a:prstGeom>
          <a:noFill/>
        </p:spPr>
        <p:txBody>
          <a:bodyPr wrap="none" rtlCol="0">
            <a:spAutoFit/>
          </a:bodyPr>
          <a:p>
            <a:r>
              <a:rPr lang="en-US" altLang="zh-CN" sz="1800">
                <a:solidFill>
                  <a:schemeClr val="tx1"/>
                </a:solidFill>
              </a:rPr>
              <a:t>9</a:t>
            </a:r>
            <a:endParaRPr lang="en-US" altLang="zh-CN" sz="1800">
              <a:solidFill>
                <a:schemeClr val="tx1"/>
              </a:solidFill>
            </a:endParaRPr>
          </a:p>
        </p:txBody>
      </p:sp>
      <p:sp>
        <p:nvSpPr>
          <p:cNvPr id="88" name="文本框 87"/>
          <p:cNvSpPr txBox="1"/>
          <p:nvPr/>
        </p:nvSpPr>
        <p:spPr>
          <a:xfrm>
            <a:off x="2258060" y="45808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9" name="文本框 88"/>
          <p:cNvSpPr txBox="1"/>
          <p:nvPr/>
        </p:nvSpPr>
        <p:spPr>
          <a:xfrm>
            <a:off x="3554730" y="4652645"/>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90" name="文本框 89"/>
          <p:cNvSpPr txBox="1"/>
          <p:nvPr/>
        </p:nvSpPr>
        <p:spPr>
          <a:xfrm>
            <a:off x="4140200" y="401828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91" name="文本框 90"/>
          <p:cNvSpPr txBox="1"/>
          <p:nvPr/>
        </p:nvSpPr>
        <p:spPr>
          <a:xfrm>
            <a:off x="1435100" y="39585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2" name="文本框 91"/>
          <p:cNvSpPr txBox="1"/>
          <p:nvPr/>
        </p:nvSpPr>
        <p:spPr>
          <a:xfrm>
            <a:off x="839470" y="41490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3" name="文本框 92"/>
          <p:cNvSpPr txBox="1"/>
          <p:nvPr/>
        </p:nvSpPr>
        <p:spPr>
          <a:xfrm>
            <a:off x="677545" y="470916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4" name="文本框 93"/>
          <p:cNvSpPr txBox="1"/>
          <p:nvPr/>
        </p:nvSpPr>
        <p:spPr>
          <a:xfrm>
            <a:off x="323850" y="48221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5" name="文本框 94"/>
          <p:cNvSpPr txBox="1"/>
          <p:nvPr/>
        </p:nvSpPr>
        <p:spPr>
          <a:xfrm>
            <a:off x="928370" y="537273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7" name="文本框 96"/>
          <p:cNvSpPr txBox="1"/>
          <p:nvPr/>
        </p:nvSpPr>
        <p:spPr>
          <a:xfrm>
            <a:off x="3914775" y="324485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8" name="文本框 97"/>
          <p:cNvSpPr txBox="1"/>
          <p:nvPr/>
        </p:nvSpPr>
        <p:spPr>
          <a:xfrm>
            <a:off x="1678305" y="384746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9" name="文本框 98"/>
          <p:cNvSpPr txBox="1"/>
          <p:nvPr/>
        </p:nvSpPr>
        <p:spPr>
          <a:xfrm>
            <a:off x="3204210" y="449389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0" name="文本框 99"/>
          <p:cNvSpPr txBox="1"/>
          <p:nvPr/>
        </p:nvSpPr>
        <p:spPr>
          <a:xfrm>
            <a:off x="2971800" y="314071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1" name="文本框 100"/>
          <p:cNvSpPr txBox="1"/>
          <p:nvPr/>
        </p:nvSpPr>
        <p:spPr>
          <a:xfrm>
            <a:off x="1886585" y="45720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2" name="文本框 101"/>
          <p:cNvSpPr txBox="1"/>
          <p:nvPr/>
        </p:nvSpPr>
        <p:spPr>
          <a:xfrm>
            <a:off x="1514475" y="52324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3" name="文本框 102"/>
          <p:cNvSpPr txBox="1"/>
          <p:nvPr/>
        </p:nvSpPr>
        <p:spPr>
          <a:xfrm>
            <a:off x="107950" y="393255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4" name="文本框 103"/>
          <p:cNvSpPr txBox="1"/>
          <p:nvPr/>
        </p:nvSpPr>
        <p:spPr>
          <a:xfrm>
            <a:off x="1225550" y="489712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107" name="文本框 106"/>
          <p:cNvSpPr txBox="1"/>
          <p:nvPr/>
        </p:nvSpPr>
        <p:spPr>
          <a:xfrm>
            <a:off x="4379595" y="3255010"/>
            <a:ext cx="411480" cy="368300"/>
          </a:xfrm>
          <a:prstGeom prst="rect">
            <a:avLst/>
          </a:prstGeom>
          <a:noFill/>
        </p:spPr>
        <p:txBody>
          <a:bodyPr wrap="none" rtlCol="0">
            <a:spAutoFit/>
          </a:bodyPr>
          <a:p>
            <a:r>
              <a:rPr lang="en-US" altLang="zh-CN" sz="1800">
                <a:solidFill>
                  <a:schemeClr val="tx1"/>
                </a:solidFill>
              </a:rPr>
              <a:t>v4</a:t>
            </a:r>
            <a:endParaRPr lang="en-US" altLang="zh-CN" sz="1800">
              <a:solidFill>
                <a:schemeClr val="tx1"/>
              </a:solidFill>
            </a:endParaRPr>
          </a:p>
        </p:txBody>
      </p:sp>
      <p:sp>
        <p:nvSpPr>
          <p:cNvPr id="109" name="文本框 108"/>
          <p:cNvSpPr txBox="1"/>
          <p:nvPr/>
        </p:nvSpPr>
        <p:spPr>
          <a:xfrm>
            <a:off x="2675255" y="3528695"/>
            <a:ext cx="411480" cy="368300"/>
          </a:xfrm>
          <a:prstGeom prst="rect">
            <a:avLst/>
          </a:prstGeom>
          <a:noFill/>
        </p:spPr>
        <p:txBody>
          <a:bodyPr wrap="none" rtlCol="0">
            <a:spAutoFit/>
          </a:bodyPr>
          <a:p>
            <a:r>
              <a:rPr lang="en-US" altLang="zh-CN" sz="1800">
                <a:solidFill>
                  <a:schemeClr val="tx1"/>
                </a:solidFill>
              </a:rPr>
              <a:t>v1</a:t>
            </a:r>
            <a:endParaRPr lang="en-US" altLang="zh-CN" sz="1800">
              <a:solidFill>
                <a:schemeClr val="tx1"/>
              </a:solidFill>
            </a:endParaRPr>
          </a:p>
        </p:txBody>
      </p:sp>
      <p:sp>
        <p:nvSpPr>
          <p:cNvPr id="110" name="文本框 109"/>
          <p:cNvSpPr txBox="1"/>
          <p:nvPr/>
        </p:nvSpPr>
        <p:spPr>
          <a:xfrm>
            <a:off x="3501390" y="4165600"/>
            <a:ext cx="411480" cy="368300"/>
          </a:xfrm>
          <a:prstGeom prst="rect">
            <a:avLst/>
          </a:prstGeom>
          <a:noFill/>
        </p:spPr>
        <p:txBody>
          <a:bodyPr wrap="none" rtlCol="0">
            <a:spAutoFit/>
          </a:bodyPr>
          <a:p>
            <a:r>
              <a:rPr lang="en-US" altLang="zh-CN" sz="1800">
                <a:solidFill>
                  <a:schemeClr val="tx1"/>
                </a:solidFill>
              </a:rPr>
              <a:t>v5</a:t>
            </a:r>
            <a:endParaRPr lang="en-US" altLang="zh-CN" sz="1800">
              <a:solidFill>
                <a:schemeClr val="tx1"/>
              </a:solidFill>
            </a:endParaRPr>
          </a:p>
        </p:txBody>
      </p:sp>
      <p:sp>
        <p:nvSpPr>
          <p:cNvPr id="111" name="文本框 110"/>
          <p:cNvSpPr txBox="1"/>
          <p:nvPr/>
        </p:nvSpPr>
        <p:spPr>
          <a:xfrm>
            <a:off x="5006975" y="4165600"/>
            <a:ext cx="411480" cy="368300"/>
          </a:xfrm>
          <a:prstGeom prst="rect">
            <a:avLst/>
          </a:prstGeom>
          <a:noFill/>
        </p:spPr>
        <p:txBody>
          <a:bodyPr wrap="none" rtlCol="0">
            <a:spAutoFit/>
          </a:bodyPr>
          <a:p>
            <a:r>
              <a:rPr lang="en-US" altLang="zh-CN" sz="1800">
                <a:solidFill>
                  <a:schemeClr val="tx1"/>
                </a:solidFill>
              </a:rPr>
              <a:t>v6</a:t>
            </a:r>
            <a:endParaRPr lang="en-US" altLang="zh-CN" sz="1800">
              <a:solidFill>
                <a:schemeClr val="tx1"/>
              </a:solidFill>
            </a:endParaRPr>
          </a:p>
        </p:txBody>
      </p:sp>
      <p:sp>
        <p:nvSpPr>
          <p:cNvPr id="112" name="文本框 111"/>
          <p:cNvSpPr txBox="1"/>
          <p:nvPr/>
        </p:nvSpPr>
        <p:spPr>
          <a:xfrm>
            <a:off x="3554730" y="3025775"/>
            <a:ext cx="411480" cy="368300"/>
          </a:xfrm>
          <a:prstGeom prst="rect">
            <a:avLst/>
          </a:prstGeom>
          <a:noFill/>
        </p:spPr>
        <p:txBody>
          <a:bodyPr wrap="none" rtlCol="0">
            <a:spAutoFit/>
          </a:bodyPr>
          <a:p>
            <a:r>
              <a:rPr lang="en-US" altLang="zh-CN" sz="1800">
                <a:solidFill>
                  <a:schemeClr val="tx1"/>
                </a:solidFill>
              </a:rPr>
              <a:t>v3</a:t>
            </a:r>
            <a:endParaRPr lang="en-US" altLang="zh-CN" sz="1800">
              <a:solidFill>
                <a:schemeClr val="tx1"/>
              </a:solidFill>
            </a:endParaRPr>
          </a:p>
        </p:txBody>
      </p:sp>
      <p:sp>
        <p:nvSpPr>
          <p:cNvPr id="113" name="文本框 112"/>
          <p:cNvSpPr txBox="1"/>
          <p:nvPr/>
        </p:nvSpPr>
        <p:spPr>
          <a:xfrm>
            <a:off x="2712720" y="4486910"/>
            <a:ext cx="411480" cy="368300"/>
          </a:xfrm>
          <a:prstGeom prst="rect">
            <a:avLst/>
          </a:prstGeom>
          <a:noFill/>
        </p:spPr>
        <p:txBody>
          <a:bodyPr wrap="none" rtlCol="0">
            <a:spAutoFit/>
          </a:bodyPr>
          <a:p>
            <a:r>
              <a:rPr lang="en-US" altLang="zh-CN" sz="1800">
                <a:solidFill>
                  <a:schemeClr val="tx1"/>
                </a:solidFill>
              </a:rPr>
              <a:t>v2</a:t>
            </a:r>
            <a:endParaRPr lang="en-US" altLang="zh-CN" sz="1800">
              <a:solidFill>
                <a:schemeClr val="tx1"/>
              </a:solidFill>
            </a:endParaRPr>
          </a:p>
        </p:txBody>
      </p:sp>
      <p:sp>
        <p:nvSpPr>
          <p:cNvPr id="114" name="文本框 113"/>
          <p:cNvSpPr txBox="1"/>
          <p:nvPr/>
        </p:nvSpPr>
        <p:spPr>
          <a:xfrm>
            <a:off x="1907540" y="4149090"/>
            <a:ext cx="525780" cy="368300"/>
          </a:xfrm>
          <a:prstGeom prst="rect">
            <a:avLst/>
          </a:prstGeom>
          <a:noFill/>
        </p:spPr>
        <p:txBody>
          <a:bodyPr wrap="none" rtlCol="0">
            <a:spAutoFit/>
          </a:bodyPr>
          <a:p>
            <a:r>
              <a:rPr lang="en-US" altLang="zh-CN" sz="1800">
                <a:solidFill>
                  <a:schemeClr val="tx1"/>
                </a:solidFill>
              </a:rPr>
              <a:t>v13</a:t>
            </a:r>
            <a:endParaRPr lang="en-US" altLang="zh-CN" sz="1800">
              <a:solidFill>
                <a:schemeClr val="tx1"/>
              </a:solidFill>
            </a:endParaRPr>
          </a:p>
        </p:txBody>
      </p:sp>
      <p:sp>
        <p:nvSpPr>
          <p:cNvPr id="116" name="文本框 115"/>
          <p:cNvSpPr txBox="1"/>
          <p:nvPr/>
        </p:nvSpPr>
        <p:spPr>
          <a:xfrm>
            <a:off x="1866900" y="4970145"/>
            <a:ext cx="525780" cy="368300"/>
          </a:xfrm>
          <a:prstGeom prst="rect">
            <a:avLst/>
          </a:prstGeom>
          <a:noFill/>
        </p:spPr>
        <p:txBody>
          <a:bodyPr wrap="none" rtlCol="0">
            <a:spAutoFit/>
          </a:bodyPr>
          <a:p>
            <a:r>
              <a:rPr lang="en-US" altLang="zh-CN" sz="1800">
                <a:solidFill>
                  <a:schemeClr val="tx1"/>
                </a:solidFill>
              </a:rPr>
              <a:t>v14</a:t>
            </a:r>
            <a:endParaRPr lang="en-US" altLang="zh-CN" sz="1800">
              <a:solidFill>
                <a:schemeClr val="tx1"/>
              </a:solidFill>
            </a:endParaRPr>
          </a:p>
        </p:txBody>
      </p:sp>
      <p:sp>
        <p:nvSpPr>
          <p:cNvPr id="117" name="文本框 116"/>
          <p:cNvSpPr txBox="1"/>
          <p:nvPr/>
        </p:nvSpPr>
        <p:spPr>
          <a:xfrm>
            <a:off x="395605" y="5259070"/>
            <a:ext cx="525780" cy="368300"/>
          </a:xfrm>
          <a:prstGeom prst="rect">
            <a:avLst/>
          </a:prstGeom>
          <a:noFill/>
        </p:spPr>
        <p:txBody>
          <a:bodyPr wrap="none" rtlCol="0">
            <a:spAutoFit/>
          </a:bodyPr>
          <a:p>
            <a:r>
              <a:rPr lang="en-US" altLang="zh-CN" sz="1800">
                <a:solidFill>
                  <a:schemeClr val="tx1"/>
                </a:solidFill>
              </a:rPr>
              <a:t>v16</a:t>
            </a:r>
            <a:endParaRPr lang="en-US" altLang="zh-CN" sz="1800">
              <a:solidFill>
                <a:schemeClr val="tx1"/>
              </a:solidFill>
            </a:endParaRPr>
          </a:p>
        </p:txBody>
      </p:sp>
      <p:sp>
        <p:nvSpPr>
          <p:cNvPr id="118" name="文本框 117"/>
          <p:cNvSpPr txBox="1"/>
          <p:nvPr/>
        </p:nvSpPr>
        <p:spPr>
          <a:xfrm>
            <a:off x="1187450" y="5627370"/>
            <a:ext cx="525780" cy="368300"/>
          </a:xfrm>
          <a:prstGeom prst="rect">
            <a:avLst/>
          </a:prstGeom>
          <a:noFill/>
        </p:spPr>
        <p:txBody>
          <a:bodyPr wrap="none" rtlCol="0">
            <a:spAutoFit/>
          </a:bodyPr>
          <a:p>
            <a:r>
              <a:rPr lang="en-US" altLang="zh-CN" sz="1800">
                <a:solidFill>
                  <a:schemeClr val="tx1"/>
                </a:solidFill>
              </a:rPr>
              <a:t>v15</a:t>
            </a:r>
            <a:endParaRPr lang="en-US" altLang="zh-CN" sz="1800">
              <a:solidFill>
                <a:schemeClr val="tx1"/>
              </a:solidFill>
            </a:endParaRPr>
          </a:p>
        </p:txBody>
      </p:sp>
      <p:sp>
        <p:nvSpPr>
          <p:cNvPr id="119" name="文本框 118"/>
          <p:cNvSpPr txBox="1"/>
          <p:nvPr/>
        </p:nvSpPr>
        <p:spPr>
          <a:xfrm>
            <a:off x="494030" y="3683000"/>
            <a:ext cx="525780" cy="368300"/>
          </a:xfrm>
          <a:prstGeom prst="rect">
            <a:avLst/>
          </a:prstGeom>
          <a:noFill/>
        </p:spPr>
        <p:txBody>
          <a:bodyPr wrap="none" rtlCol="0">
            <a:spAutoFit/>
          </a:bodyPr>
          <a:p>
            <a:r>
              <a:rPr lang="en-US" altLang="zh-CN" sz="1800">
                <a:solidFill>
                  <a:schemeClr val="tx1"/>
                </a:solidFill>
              </a:rPr>
              <a:t>v19</a:t>
            </a:r>
            <a:endParaRPr lang="en-US" altLang="zh-CN" sz="1800">
              <a:solidFill>
                <a:schemeClr val="tx1"/>
              </a:solidFill>
            </a:endParaRPr>
          </a:p>
        </p:txBody>
      </p:sp>
      <p:sp>
        <p:nvSpPr>
          <p:cNvPr id="120" name="文本框 119"/>
          <p:cNvSpPr txBox="1"/>
          <p:nvPr/>
        </p:nvSpPr>
        <p:spPr>
          <a:xfrm>
            <a:off x="0" y="4466590"/>
            <a:ext cx="525780" cy="368300"/>
          </a:xfrm>
          <a:prstGeom prst="rect">
            <a:avLst/>
          </a:prstGeom>
          <a:noFill/>
        </p:spPr>
        <p:txBody>
          <a:bodyPr wrap="none" rtlCol="0">
            <a:spAutoFit/>
          </a:bodyPr>
          <a:p>
            <a:r>
              <a:rPr lang="en-US" altLang="zh-CN" sz="1800">
                <a:solidFill>
                  <a:schemeClr val="tx1"/>
                </a:solidFill>
              </a:rPr>
              <a:t>v20</a:t>
            </a:r>
            <a:endParaRPr lang="en-US" altLang="zh-CN" sz="1800">
              <a:solidFill>
                <a:schemeClr val="tx1"/>
              </a:solidFill>
            </a:endParaRPr>
          </a:p>
        </p:txBody>
      </p:sp>
      <p:sp>
        <p:nvSpPr>
          <p:cNvPr id="121" name="文本框 120"/>
          <p:cNvSpPr txBox="1"/>
          <p:nvPr/>
        </p:nvSpPr>
        <p:spPr>
          <a:xfrm>
            <a:off x="1073785" y="4394200"/>
            <a:ext cx="525780" cy="368300"/>
          </a:xfrm>
          <a:prstGeom prst="rect">
            <a:avLst/>
          </a:prstGeom>
          <a:noFill/>
        </p:spPr>
        <p:txBody>
          <a:bodyPr wrap="none" rtlCol="0">
            <a:spAutoFit/>
          </a:bodyPr>
          <a:p>
            <a:r>
              <a:rPr lang="en-US" altLang="zh-CN" sz="1800">
                <a:solidFill>
                  <a:schemeClr val="tx1"/>
                </a:solidFill>
              </a:rPr>
              <a:t>v17</a:t>
            </a:r>
            <a:endParaRPr lang="en-US" altLang="zh-CN" sz="1800">
              <a:solidFill>
                <a:schemeClr val="tx1"/>
              </a:solidFill>
            </a:endParaRPr>
          </a:p>
        </p:txBody>
      </p:sp>
      <p:sp>
        <p:nvSpPr>
          <p:cNvPr id="122" name="文本框 121"/>
          <p:cNvSpPr txBox="1"/>
          <p:nvPr/>
        </p:nvSpPr>
        <p:spPr>
          <a:xfrm>
            <a:off x="1469390" y="3500755"/>
            <a:ext cx="525780" cy="368300"/>
          </a:xfrm>
          <a:prstGeom prst="rect">
            <a:avLst/>
          </a:prstGeom>
          <a:noFill/>
        </p:spPr>
        <p:txBody>
          <a:bodyPr wrap="none" rtlCol="0">
            <a:spAutoFit/>
          </a:bodyPr>
          <a:p>
            <a:r>
              <a:rPr lang="en-US" altLang="zh-CN" sz="1800">
                <a:solidFill>
                  <a:schemeClr val="tx1"/>
                </a:solidFill>
              </a:rPr>
              <a:t>v18</a:t>
            </a:r>
            <a:endParaRPr lang="en-US" altLang="zh-CN" sz="1800">
              <a:solidFill>
                <a:schemeClr val="tx1"/>
              </a:solidFill>
            </a:endParaRPr>
          </a:p>
        </p:txBody>
      </p:sp>
      <p:sp>
        <p:nvSpPr>
          <p:cNvPr id="123" name="文本框 122"/>
          <p:cNvSpPr txBox="1"/>
          <p:nvPr/>
        </p:nvSpPr>
        <p:spPr>
          <a:xfrm>
            <a:off x="3037840" y="5107305"/>
            <a:ext cx="411480" cy="368300"/>
          </a:xfrm>
          <a:prstGeom prst="rect">
            <a:avLst/>
          </a:prstGeom>
          <a:noFill/>
        </p:spPr>
        <p:txBody>
          <a:bodyPr wrap="none" rtlCol="0">
            <a:spAutoFit/>
          </a:bodyPr>
          <a:p>
            <a:r>
              <a:rPr lang="en-US" altLang="zh-CN" sz="1800">
                <a:solidFill>
                  <a:schemeClr val="tx1"/>
                </a:solidFill>
              </a:rPr>
              <a:t>v8</a:t>
            </a:r>
            <a:endParaRPr lang="en-US" altLang="zh-CN" sz="1800">
              <a:solidFill>
                <a:schemeClr val="tx1"/>
              </a:solidFill>
            </a:endParaRPr>
          </a:p>
        </p:txBody>
      </p:sp>
      <p:sp>
        <p:nvSpPr>
          <p:cNvPr id="125" name="文本框 124"/>
          <p:cNvSpPr txBox="1"/>
          <p:nvPr/>
        </p:nvSpPr>
        <p:spPr>
          <a:xfrm>
            <a:off x="2352040" y="5622290"/>
            <a:ext cx="411480" cy="368300"/>
          </a:xfrm>
          <a:prstGeom prst="rect">
            <a:avLst/>
          </a:prstGeom>
          <a:noFill/>
        </p:spPr>
        <p:txBody>
          <a:bodyPr wrap="none" rtlCol="0">
            <a:spAutoFit/>
          </a:bodyPr>
          <a:p>
            <a:r>
              <a:rPr lang="en-US" altLang="zh-CN" sz="1800">
                <a:solidFill>
                  <a:schemeClr val="tx1"/>
                </a:solidFill>
              </a:rPr>
              <a:t>v7</a:t>
            </a:r>
            <a:endParaRPr lang="en-US" altLang="zh-CN" sz="1800">
              <a:solidFill>
                <a:schemeClr val="tx1"/>
              </a:solidFill>
            </a:endParaRPr>
          </a:p>
        </p:txBody>
      </p:sp>
      <p:pic>
        <p:nvPicPr>
          <p:cNvPr id="127" name="图片 126"/>
          <p:cNvPicPr>
            <a:picLocks noChangeAspect="1"/>
          </p:cNvPicPr>
          <p:nvPr/>
        </p:nvPicPr>
        <p:blipFill>
          <a:blip r:embed="rId1"/>
          <a:stretch>
            <a:fillRect/>
          </a:stretch>
        </p:blipFill>
        <p:spPr>
          <a:xfrm>
            <a:off x="5796280" y="5897880"/>
            <a:ext cx="1092200" cy="336550"/>
          </a:xfrm>
          <a:prstGeom prst="rect">
            <a:avLst/>
          </a:prstGeom>
        </p:spPr>
      </p:pic>
      <p:pic>
        <p:nvPicPr>
          <p:cNvPr id="25" name="图片 24"/>
          <p:cNvPicPr>
            <a:picLocks noChangeAspect="1"/>
          </p:cNvPicPr>
          <p:nvPr/>
        </p:nvPicPr>
        <p:blipFill>
          <a:blip r:embed="rId2"/>
          <a:stretch>
            <a:fillRect/>
          </a:stretch>
        </p:blipFill>
        <p:spPr>
          <a:xfrm>
            <a:off x="5814060" y="5279390"/>
            <a:ext cx="1057275" cy="313055"/>
          </a:xfrm>
          <a:prstGeom prst="rect">
            <a:avLst/>
          </a:prstGeom>
        </p:spPr>
      </p:pic>
      <p:cxnSp>
        <p:nvCxnSpPr>
          <p:cNvPr id="29" name="直接箭头连接符 28"/>
          <p:cNvCxnSpPr>
            <a:stCxn id="127" idx="0"/>
            <a:endCxn id="25" idx="2"/>
          </p:cNvCxnSpPr>
          <p:nvPr/>
        </p:nvCxnSpPr>
        <p:spPr>
          <a:xfrm flipV="1">
            <a:off x="6342380" y="5592445"/>
            <a:ext cx="635" cy="305435"/>
          </a:xfrm>
          <a:prstGeom prst="straightConnector1">
            <a:avLst/>
          </a:prstGeom>
          <a:ln w="12700">
            <a:headEnd type="none" w="med" len="med"/>
            <a:tailEnd type="arrow" w="med" len="med"/>
          </a:ln>
        </p:spPr>
        <p:style>
          <a:lnRef idx="1">
            <a:schemeClr val="accent4"/>
          </a:lnRef>
          <a:fillRef idx="0">
            <a:schemeClr val="accent4"/>
          </a:fillRef>
          <a:effectRef idx="0">
            <a:schemeClr val="accent4"/>
          </a:effectRef>
          <a:fontRef idx="minor">
            <a:schemeClr val="tx1"/>
          </a:fontRef>
        </p:style>
      </p:cxnSp>
      <p:pic>
        <p:nvPicPr>
          <p:cNvPr id="24" name="图片 23"/>
          <p:cNvPicPr>
            <a:picLocks noChangeAspect="1"/>
          </p:cNvPicPr>
          <p:nvPr/>
        </p:nvPicPr>
        <p:blipFill>
          <a:blip r:embed="rId3"/>
          <a:stretch>
            <a:fillRect/>
          </a:stretch>
        </p:blipFill>
        <p:spPr>
          <a:xfrm>
            <a:off x="7092315" y="5279390"/>
            <a:ext cx="1010285" cy="313055"/>
          </a:xfrm>
          <a:prstGeom prst="rect">
            <a:avLst/>
          </a:prstGeom>
        </p:spPr>
      </p:pic>
      <p:pic>
        <p:nvPicPr>
          <p:cNvPr id="4" name="图片 3"/>
          <p:cNvPicPr>
            <a:picLocks noChangeAspect="1"/>
          </p:cNvPicPr>
          <p:nvPr/>
        </p:nvPicPr>
        <p:blipFill>
          <a:blip r:embed="rId4"/>
          <a:stretch>
            <a:fillRect/>
          </a:stretch>
        </p:blipFill>
        <p:spPr>
          <a:xfrm>
            <a:off x="6299835" y="4512310"/>
            <a:ext cx="1236345" cy="342900"/>
          </a:xfrm>
          <a:prstGeom prst="rect">
            <a:avLst/>
          </a:prstGeom>
        </p:spPr>
      </p:pic>
      <p:cxnSp>
        <p:nvCxnSpPr>
          <p:cNvPr id="28" name="直接箭头连接符 27"/>
          <p:cNvCxnSpPr>
            <a:stCxn id="25" idx="0"/>
            <a:endCxn id="4" idx="2"/>
          </p:cNvCxnSpPr>
          <p:nvPr/>
        </p:nvCxnSpPr>
        <p:spPr>
          <a:xfrm flipV="1">
            <a:off x="6343015" y="4855210"/>
            <a:ext cx="575310" cy="424180"/>
          </a:xfrm>
          <a:prstGeom prst="straightConnector1">
            <a:avLst/>
          </a:prstGeom>
          <a:solidFill>
            <a:schemeClr val="accent1"/>
          </a:solidFill>
          <a:ln w="9525" cap="flat" cmpd="sng" algn="ctr">
            <a:solidFill>
              <a:schemeClr val="tx1"/>
            </a:solidFill>
            <a:prstDash val="solid"/>
            <a:miter lim="800000"/>
            <a:headEnd type="none" w="med" len="med"/>
            <a:tailEnd type="arrow" w="med" len="med"/>
          </a:ln>
        </p:spPr>
      </p:cxnSp>
      <p:cxnSp>
        <p:nvCxnSpPr>
          <p:cNvPr id="32" name="直接箭头连接符 31"/>
          <p:cNvCxnSpPr/>
          <p:nvPr/>
        </p:nvCxnSpPr>
        <p:spPr>
          <a:xfrm flipH="1" flipV="1">
            <a:off x="6918325" y="4855210"/>
            <a:ext cx="679450" cy="424180"/>
          </a:xfrm>
          <a:prstGeom prst="straightConnector1">
            <a:avLst/>
          </a:prstGeom>
          <a:solidFill>
            <a:schemeClr val="accent1"/>
          </a:solidFill>
          <a:ln w="9525" cap="flat" cmpd="sng" algn="ctr">
            <a:solidFill>
              <a:schemeClr val="tx1"/>
            </a:solidFill>
            <a:prstDash val="solid"/>
            <a:miter lim="800000"/>
            <a:headEnd type="none" w="med" len="med"/>
            <a:tailEnd type="arrow" w="med" len="med"/>
          </a:ln>
        </p:spPr>
      </p:cxnSp>
      <p:sp>
        <p:nvSpPr>
          <p:cNvPr id="68" name="任意多边形 67"/>
          <p:cNvSpPr/>
          <p:nvPr/>
        </p:nvSpPr>
        <p:spPr>
          <a:xfrm>
            <a:off x="2710815" y="4517390"/>
            <a:ext cx="2367915" cy="1449705"/>
          </a:xfrm>
          <a:custGeom>
            <a:avLst/>
            <a:gdLst>
              <a:gd name="connisteX0" fmla="*/ 0 w 2396082"/>
              <a:gd name="connsiteY0" fmla="*/ 1526357 h 1526357"/>
              <a:gd name="connisteX1" fmla="*/ 1844675 w 2396082"/>
              <a:gd name="connsiteY1" fmla="*/ 993592 h 1526357"/>
              <a:gd name="connisteX2" fmla="*/ 2348865 w 2396082"/>
              <a:gd name="connsiteY2" fmla="*/ 87447 h 1526357"/>
              <a:gd name="connisteX3" fmla="*/ 2348865 w 2396082"/>
              <a:gd name="connsiteY3" fmla="*/ 79192 h 1526357"/>
            </a:gdLst>
            <a:ahLst/>
            <a:cxnLst>
              <a:cxn ang="0">
                <a:pos x="connisteX0" y="connsiteY0"/>
              </a:cxn>
              <a:cxn ang="0">
                <a:pos x="connisteX1" y="connsiteY1"/>
              </a:cxn>
              <a:cxn ang="0">
                <a:pos x="connisteX2" y="connsiteY2"/>
              </a:cxn>
              <a:cxn ang="0">
                <a:pos x="connisteX3" y="connsiteY3"/>
              </a:cxn>
            </a:cxnLst>
            <a:rect l="l" t="t" r="r" b="b"/>
            <a:pathLst>
              <a:path w="2396083" h="1526358">
                <a:moveTo>
                  <a:pt x="0" y="1526358"/>
                </a:moveTo>
                <a:cubicBezTo>
                  <a:pt x="358775" y="1438093"/>
                  <a:pt x="1374775" y="1281248"/>
                  <a:pt x="1844675" y="993593"/>
                </a:cubicBezTo>
                <a:cubicBezTo>
                  <a:pt x="2314575" y="705938"/>
                  <a:pt x="2247900" y="270328"/>
                  <a:pt x="2348865" y="87448"/>
                </a:cubicBezTo>
                <a:cubicBezTo>
                  <a:pt x="2449830" y="-95432"/>
                  <a:pt x="2359025" y="62683"/>
                  <a:pt x="2348865" y="79193"/>
                </a:cubicBezTo>
              </a:path>
            </a:pathLst>
          </a:cu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5" name="直接连接符 64"/>
          <p:cNvCxnSpPr/>
          <p:nvPr/>
        </p:nvCxnSpPr>
        <p:spPr>
          <a:xfrm flipH="1">
            <a:off x="3863340" y="3590290"/>
            <a:ext cx="556260"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pic>
        <p:nvPicPr>
          <p:cNvPr id="50" name="图片 49"/>
          <p:cNvPicPr>
            <a:picLocks noChangeAspect="1"/>
          </p:cNvPicPr>
          <p:nvPr/>
        </p:nvPicPr>
        <p:blipFill>
          <a:blip r:embed="rId5"/>
          <a:srcRect r="3191" b="1227"/>
          <a:stretch>
            <a:fillRect/>
          </a:stretch>
        </p:blipFill>
        <p:spPr>
          <a:xfrm>
            <a:off x="91440" y="3025775"/>
            <a:ext cx="4932045" cy="3067050"/>
          </a:xfrm>
          <a:prstGeom prst="rect">
            <a:avLst/>
          </a:prstGeom>
        </p:spPr>
      </p:pic>
      <p:pic>
        <p:nvPicPr>
          <p:cNvPr id="53" name="图片 52"/>
          <p:cNvPicPr>
            <a:picLocks noChangeAspect="1"/>
          </p:cNvPicPr>
          <p:nvPr/>
        </p:nvPicPr>
        <p:blipFill>
          <a:blip r:embed="rId6"/>
          <a:stretch>
            <a:fillRect/>
          </a:stretch>
        </p:blipFill>
        <p:spPr>
          <a:xfrm>
            <a:off x="4983480" y="2900680"/>
            <a:ext cx="3983355" cy="3691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afterEffect">
                                  <p:stCondLst>
                                    <p:cond delay="0"/>
                                  </p:stCondLst>
                                  <p:childTnLst>
                                    <p:animEffect transition="out" filter="wipe(dow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22" presetClass="exit" presetSubtype="4" fill="hold" grpId="0" nodeType="withEffect">
                                  <p:stCondLst>
                                    <p:cond delay="0"/>
                                  </p:stCondLst>
                                  <p:childTnLst>
                                    <p:animEffect transition="out" filter="wipe(down)">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par>
                                <p:cTn id="38" presetID="22" presetClass="exit" presetSubtype="4" fill="hold" grpId="0" nodeType="withEffect">
                                  <p:stCondLst>
                                    <p:cond delay="0"/>
                                  </p:stCondLst>
                                  <p:childTnLst>
                                    <p:animEffect transition="out" filter="wipe(down)">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22" presetClass="exit" presetSubtype="4" fill="hold" grpId="0" nodeType="withEffect">
                                  <p:stCondLst>
                                    <p:cond delay="0"/>
                                  </p:stCondLst>
                                  <p:childTnLst>
                                    <p:animEffect transition="out" filter="wipe(down)">
                                      <p:cBhvr>
                                        <p:cTn id="42" dur="500"/>
                                        <p:tgtEl>
                                          <p:spTgt spid="30"/>
                                        </p:tgtEl>
                                      </p:cBhvr>
                                    </p:animEffect>
                                    <p:set>
                                      <p:cBhvr>
                                        <p:cTn id="43" dur="1" fill="hold">
                                          <p:stCondLst>
                                            <p:cond delay="499"/>
                                          </p:stCondLst>
                                        </p:cTn>
                                        <p:tgtEl>
                                          <p:spTgt spid="30"/>
                                        </p:tgtEl>
                                        <p:attrNameLst>
                                          <p:attrName>style.visibility</p:attrName>
                                        </p:attrNameLst>
                                      </p:cBhvr>
                                      <p:to>
                                        <p:strVal val="hidden"/>
                                      </p:to>
                                    </p:set>
                                  </p:childTnLst>
                                </p:cTn>
                              </p:par>
                              <p:par>
                                <p:cTn id="44" presetID="22" presetClass="exit" presetSubtype="4" fill="hold" grpId="0" nodeType="withEffect">
                                  <p:stCondLst>
                                    <p:cond delay="0"/>
                                  </p:stCondLst>
                                  <p:childTnLst>
                                    <p:animEffect transition="out" filter="wipe(down)">
                                      <p:cBhvr>
                                        <p:cTn id="45" dur="500"/>
                                        <p:tgtEl>
                                          <p:spTgt spid="31"/>
                                        </p:tgtEl>
                                      </p:cBhvr>
                                    </p:animEffect>
                                    <p:set>
                                      <p:cBhvr>
                                        <p:cTn id="46" dur="1" fill="hold">
                                          <p:stCondLst>
                                            <p:cond delay="499"/>
                                          </p:stCondLst>
                                        </p:cTn>
                                        <p:tgtEl>
                                          <p:spTgt spid="31"/>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37"/>
                                        </p:tgtEl>
                                      </p:cBhvr>
                                    </p:animEffect>
                                    <p:set>
                                      <p:cBhvr>
                                        <p:cTn id="52" dur="1" fill="hold">
                                          <p:stCondLst>
                                            <p:cond delay="499"/>
                                          </p:stCondLst>
                                        </p:cTn>
                                        <p:tgtEl>
                                          <p:spTgt spid="37"/>
                                        </p:tgtEl>
                                        <p:attrNameLst>
                                          <p:attrName>style.visibility</p:attrName>
                                        </p:attrNameLst>
                                      </p:cBhvr>
                                      <p:to>
                                        <p:strVal val="hidden"/>
                                      </p:to>
                                    </p:set>
                                  </p:childTnLst>
                                </p:cTn>
                              </p:par>
                              <p:par>
                                <p:cTn id="53" presetID="22" presetClass="exit" presetSubtype="4" fill="hold" nodeType="withEffect">
                                  <p:stCondLst>
                                    <p:cond delay="0"/>
                                  </p:stCondLst>
                                  <p:childTnLst>
                                    <p:animEffect transition="out" filter="wipe(down)">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39"/>
                                        </p:tgtEl>
                                      </p:cBhvr>
                                    </p:animEffect>
                                    <p:set>
                                      <p:cBhvr>
                                        <p:cTn id="58" dur="1" fill="hold">
                                          <p:stCondLst>
                                            <p:cond delay="499"/>
                                          </p:stCondLst>
                                        </p:cTn>
                                        <p:tgtEl>
                                          <p:spTgt spid="39"/>
                                        </p:tgtEl>
                                        <p:attrNameLst>
                                          <p:attrName>style.visibility</p:attrName>
                                        </p:attrNameLst>
                                      </p:cBhvr>
                                      <p:to>
                                        <p:strVal val="hidden"/>
                                      </p:to>
                                    </p:set>
                                  </p:childTnLst>
                                </p:cTn>
                              </p:par>
                              <p:par>
                                <p:cTn id="59" presetID="22" presetClass="exit" presetSubtype="4" fill="hold" nodeType="withEffect">
                                  <p:stCondLst>
                                    <p:cond delay="0"/>
                                  </p:stCondLst>
                                  <p:childTnLst>
                                    <p:animEffect transition="out" filter="wipe(down)">
                                      <p:cBhvr>
                                        <p:cTn id="60" dur="500"/>
                                        <p:tgtEl>
                                          <p:spTgt spid="40"/>
                                        </p:tgtEl>
                                      </p:cBhvr>
                                    </p:animEffect>
                                    <p:set>
                                      <p:cBhvr>
                                        <p:cTn id="61" dur="1" fill="hold">
                                          <p:stCondLst>
                                            <p:cond delay="499"/>
                                          </p:stCondLst>
                                        </p:cTn>
                                        <p:tgtEl>
                                          <p:spTgt spid="40"/>
                                        </p:tgtEl>
                                        <p:attrNameLst>
                                          <p:attrName>style.visibility</p:attrName>
                                        </p:attrNameLst>
                                      </p:cBhvr>
                                      <p:to>
                                        <p:strVal val="hidden"/>
                                      </p:to>
                                    </p:set>
                                  </p:childTnLst>
                                </p:cTn>
                              </p:par>
                              <p:par>
                                <p:cTn id="62" presetID="22" presetClass="exit" presetSubtype="4" fill="hold" nodeType="withEffect">
                                  <p:stCondLst>
                                    <p:cond delay="0"/>
                                  </p:stCondLst>
                                  <p:childTnLst>
                                    <p:animEffect transition="out" filter="wipe(down)">
                                      <p:cBhvr>
                                        <p:cTn id="63" dur="500"/>
                                        <p:tgtEl>
                                          <p:spTgt spid="41"/>
                                        </p:tgtEl>
                                      </p:cBhvr>
                                    </p:animEffect>
                                    <p:set>
                                      <p:cBhvr>
                                        <p:cTn id="64" dur="1" fill="hold">
                                          <p:stCondLst>
                                            <p:cond delay="499"/>
                                          </p:stCondLst>
                                        </p:cTn>
                                        <p:tgtEl>
                                          <p:spTgt spid="41"/>
                                        </p:tgtEl>
                                        <p:attrNameLst>
                                          <p:attrName>style.visibility</p:attrName>
                                        </p:attrNameLst>
                                      </p:cBhvr>
                                      <p:to>
                                        <p:strVal val="hidden"/>
                                      </p:to>
                                    </p:set>
                                  </p:childTnLst>
                                </p:cTn>
                              </p:par>
                              <p:par>
                                <p:cTn id="65" presetID="22" presetClass="exit" presetSubtype="4" fill="hold" nodeType="withEffect">
                                  <p:stCondLst>
                                    <p:cond delay="0"/>
                                  </p:stCondLst>
                                  <p:childTnLst>
                                    <p:animEffect transition="out" filter="wipe(down)">
                                      <p:cBhvr>
                                        <p:cTn id="66" dur="500"/>
                                        <p:tgtEl>
                                          <p:spTgt spid="42"/>
                                        </p:tgtEl>
                                      </p:cBhvr>
                                    </p:animEffect>
                                    <p:set>
                                      <p:cBhvr>
                                        <p:cTn id="67" dur="1" fill="hold">
                                          <p:stCondLst>
                                            <p:cond delay="499"/>
                                          </p:stCondLst>
                                        </p:cTn>
                                        <p:tgtEl>
                                          <p:spTgt spid="42"/>
                                        </p:tgtEl>
                                        <p:attrNameLst>
                                          <p:attrName>style.visibility</p:attrName>
                                        </p:attrNameLst>
                                      </p:cBhvr>
                                      <p:to>
                                        <p:strVal val="hidden"/>
                                      </p:to>
                                    </p:set>
                                  </p:childTnLst>
                                </p:cTn>
                              </p:par>
                              <p:par>
                                <p:cTn id="68" presetID="22" presetClass="exit" presetSubtype="4" fill="hold" nodeType="withEffect">
                                  <p:stCondLst>
                                    <p:cond delay="0"/>
                                  </p:stCondLst>
                                  <p:childTnLst>
                                    <p:animEffect transition="out" filter="wipe(down)">
                                      <p:cBhvr>
                                        <p:cTn id="69" dur="500"/>
                                        <p:tgtEl>
                                          <p:spTgt spid="43"/>
                                        </p:tgtEl>
                                      </p:cBhvr>
                                    </p:animEffect>
                                    <p:set>
                                      <p:cBhvr>
                                        <p:cTn id="70" dur="1" fill="hold">
                                          <p:stCondLst>
                                            <p:cond delay="499"/>
                                          </p:stCondLst>
                                        </p:cTn>
                                        <p:tgtEl>
                                          <p:spTgt spid="43"/>
                                        </p:tgtEl>
                                        <p:attrNameLst>
                                          <p:attrName>style.visibility</p:attrName>
                                        </p:attrNameLst>
                                      </p:cBhvr>
                                      <p:to>
                                        <p:strVal val="hidden"/>
                                      </p:to>
                                    </p:set>
                                  </p:childTnLst>
                                </p:cTn>
                              </p:par>
                              <p:par>
                                <p:cTn id="71" presetID="22" presetClass="exit" presetSubtype="4" fill="hold" nodeType="withEffect">
                                  <p:stCondLst>
                                    <p:cond delay="0"/>
                                  </p:stCondLst>
                                  <p:childTnLst>
                                    <p:animEffect transition="out" filter="wipe(down)">
                                      <p:cBhvr>
                                        <p:cTn id="72" dur="500"/>
                                        <p:tgtEl>
                                          <p:spTgt spid="44"/>
                                        </p:tgtEl>
                                      </p:cBhvr>
                                    </p:animEffect>
                                    <p:set>
                                      <p:cBhvr>
                                        <p:cTn id="73" dur="1" fill="hold">
                                          <p:stCondLst>
                                            <p:cond delay="499"/>
                                          </p:stCondLst>
                                        </p:cTn>
                                        <p:tgtEl>
                                          <p:spTgt spid="44"/>
                                        </p:tgtEl>
                                        <p:attrNameLst>
                                          <p:attrName>style.visibility</p:attrName>
                                        </p:attrNameLst>
                                      </p:cBhvr>
                                      <p:to>
                                        <p:strVal val="hidden"/>
                                      </p:to>
                                    </p:set>
                                  </p:childTnLst>
                                </p:cTn>
                              </p:par>
                              <p:par>
                                <p:cTn id="74" presetID="22" presetClass="exit" presetSubtype="4" fill="hold" nodeType="withEffect">
                                  <p:stCondLst>
                                    <p:cond delay="0"/>
                                  </p:stCondLst>
                                  <p:childTnLst>
                                    <p:animEffect transition="out" filter="wipe(down)">
                                      <p:cBhvr>
                                        <p:cTn id="75" dur="500"/>
                                        <p:tgtEl>
                                          <p:spTgt spid="45"/>
                                        </p:tgtEl>
                                      </p:cBhvr>
                                    </p:animEffect>
                                    <p:set>
                                      <p:cBhvr>
                                        <p:cTn id="76" dur="1" fill="hold">
                                          <p:stCondLst>
                                            <p:cond delay="499"/>
                                          </p:stCondLst>
                                        </p:cTn>
                                        <p:tgtEl>
                                          <p:spTgt spid="45"/>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46"/>
                                        </p:tgtEl>
                                      </p:cBhvr>
                                    </p:animEffect>
                                    <p:set>
                                      <p:cBhvr>
                                        <p:cTn id="79" dur="1" fill="hold">
                                          <p:stCondLst>
                                            <p:cond delay="499"/>
                                          </p:stCondLst>
                                        </p:cTn>
                                        <p:tgtEl>
                                          <p:spTgt spid="46"/>
                                        </p:tgtEl>
                                        <p:attrNameLst>
                                          <p:attrName>style.visibility</p:attrName>
                                        </p:attrNameLst>
                                      </p:cBhvr>
                                      <p:to>
                                        <p:strVal val="hidden"/>
                                      </p:to>
                                    </p:set>
                                  </p:childTnLst>
                                </p:cTn>
                              </p:par>
                              <p:par>
                                <p:cTn id="80" presetID="22" presetClass="exit" presetSubtype="4" fill="hold" grpId="0" nodeType="withEffect">
                                  <p:stCondLst>
                                    <p:cond delay="0"/>
                                  </p:stCondLst>
                                  <p:childTnLst>
                                    <p:animEffect transition="out" filter="wipe(down)">
                                      <p:cBhvr>
                                        <p:cTn id="81" dur="500"/>
                                        <p:tgtEl>
                                          <p:spTgt spid="47"/>
                                        </p:tgtEl>
                                      </p:cBhvr>
                                    </p:animEffect>
                                    <p:set>
                                      <p:cBhvr>
                                        <p:cTn id="82" dur="1" fill="hold">
                                          <p:stCondLst>
                                            <p:cond delay="499"/>
                                          </p:stCondLst>
                                        </p:cTn>
                                        <p:tgtEl>
                                          <p:spTgt spid="47"/>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48"/>
                                        </p:tgtEl>
                                      </p:cBhvr>
                                    </p:animEffect>
                                    <p:set>
                                      <p:cBhvr>
                                        <p:cTn id="85" dur="1" fill="hold">
                                          <p:stCondLst>
                                            <p:cond delay="499"/>
                                          </p:stCondLst>
                                        </p:cTn>
                                        <p:tgtEl>
                                          <p:spTgt spid="4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49"/>
                                        </p:tgtEl>
                                      </p:cBhvr>
                                    </p:animEffect>
                                    <p:set>
                                      <p:cBhvr>
                                        <p:cTn id="88" dur="1" fill="hold">
                                          <p:stCondLst>
                                            <p:cond delay="499"/>
                                          </p:stCondLst>
                                        </p:cTn>
                                        <p:tgtEl>
                                          <p:spTgt spid="49"/>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51"/>
                                        </p:tgtEl>
                                      </p:cBhvr>
                                    </p:animEffect>
                                    <p:set>
                                      <p:cBhvr>
                                        <p:cTn id="91" dur="1" fill="hold">
                                          <p:stCondLst>
                                            <p:cond delay="499"/>
                                          </p:stCondLst>
                                        </p:cTn>
                                        <p:tgtEl>
                                          <p:spTgt spid="51"/>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52"/>
                                        </p:tgtEl>
                                      </p:cBhvr>
                                    </p:animEffect>
                                    <p:set>
                                      <p:cBhvr>
                                        <p:cTn id="94" dur="1" fill="hold">
                                          <p:stCondLst>
                                            <p:cond delay="499"/>
                                          </p:stCondLst>
                                        </p:cTn>
                                        <p:tgtEl>
                                          <p:spTgt spid="52"/>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54"/>
                                        </p:tgtEl>
                                      </p:cBhvr>
                                    </p:animEffect>
                                    <p:set>
                                      <p:cBhvr>
                                        <p:cTn id="97" dur="1" fill="hold">
                                          <p:stCondLst>
                                            <p:cond delay="499"/>
                                          </p:stCondLst>
                                        </p:cTn>
                                        <p:tgtEl>
                                          <p:spTgt spid="54"/>
                                        </p:tgtEl>
                                        <p:attrNameLst>
                                          <p:attrName>style.visibility</p:attrName>
                                        </p:attrNameLst>
                                      </p:cBhvr>
                                      <p:to>
                                        <p:strVal val="hidden"/>
                                      </p:to>
                                    </p:set>
                                  </p:childTnLst>
                                </p:cTn>
                              </p:par>
                              <p:par>
                                <p:cTn id="98" presetID="22" presetClass="exit" presetSubtype="4" fill="hold" nodeType="withEffect">
                                  <p:stCondLst>
                                    <p:cond delay="0"/>
                                  </p:stCondLst>
                                  <p:childTnLst>
                                    <p:animEffect transition="out" filter="wipe(down)">
                                      <p:cBhvr>
                                        <p:cTn id="99" dur="500"/>
                                        <p:tgtEl>
                                          <p:spTgt spid="55"/>
                                        </p:tgtEl>
                                      </p:cBhvr>
                                    </p:animEffect>
                                    <p:set>
                                      <p:cBhvr>
                                        <p:cTn id="100" dur="1" fill="hold">
                                          <p:stCondLst>
                                            <p:cond delay="499"/>
                                          </p:stCondLst>
                                        </p:cTn>
                                        <p:tgtEl>
                                          <p:spTgt spid="55"/>
                                        </p:tgtEl>
                                        <p:attrNameLst>
                                          <p:attrName>style.visibility</p:attrName>
                                        </p:attrNameLst>
                                      </p:cBhvr>
                                      <p:to>
                                        <p:strVal val="hidden"/>
                                      </p:to>
                                    </p:set>
                                  </p:childTnLst>
                                </p:cTn>
                              </p:par>
                              <p:par>
                                <p:cTn id="101" presetID="22" presetClass="exit" presetSubtype="4" fill="hold" nodeType="withEffect">
                                  <p:stCondLst>
                                    <p:cond delay="0"/>
                                  </p:stCondLst>
                                  <p:childTnLst>
                                    <p:animEffect transition="out" filter="wipe(down)">
                                      <p:cBhvr>
                                        <p:cTn id="102" dur="500"/>
                                        <p:tgtEl>
                                          <p:spTgt spid="56"/>
                                        </p:tgtEl>
                                      </p:cBhvr>
                                    </p:animEffect>
                                    <p:set>
                                      <p:cBhvr>
                                        <p:cTn id="103" dur="1" fill="hold">
                                          <p:stCondLst>
                                            <p:cond delay="499"/>
                                          </p:stCondLst>
                                        </p:cTn>
                                        <p:tgtEl>
                                          <p:spTgt spid="56"/>
                                        </p:tgtEl>
                                        <p:attrNameLst>
                                          <p:attrName>style.visibility</p:attrName>
                                        </p:attrNameLst>
                                      </p:cBhvr>
                                      <p:to>
                                        <p:strVal val="hidden"/>
                                      </p:to>
                                    </p:set>
                                  </p:childTnLst>
                                </p:cTn>
                              </p:par>
                              <p:par>
                                <p:cTn id="104" presetID="22" presetClass="exit" presetSubtype="4" fill="hold" nodeType="withEffect">
                                  <p:stCondLst>
                                    <p:cond delay="0"/>
                                  </p:stCondLst>
                                  <p:childTnLst>
                                    <p:animEffect transition="out" filter="wipe(down)">
                                      <p:cBhvr>
                                        <p:cTn id="105" dur="500"/>
                                        <p:tgtEl>
                                          <p:spTgt spid="57"/>
                                        </p:tgtEl>
                                      </p:cBhvr>
                                    </p:animEffect>
                                    <p:set>
                                      <p:cBhvr>
                                        <p:cTn id="106" dur="1" fill="hold">
                                          <p:stCondLst>
                                            <p:cond delay="499"/>
                                          </p:stCondLst>
                                        </p:cTn>
                                        <p:tgtEl>
                                          <p:spTgt spid="57"/>
                                        </p:tgtEl>
                                        <p:attrNameLst>
                                          <p:attrName>style.visibility</p:attrName>
                                        </p:attrNameLst>
                                      </p:cBhvr>
                                      <p:to>
                                        <p:strVal val="hidden"/>
                                      </p:to>
                                    </p:set>
                                  </p:childTnLst>
                                </p:cTn>
                              </p:par>
                              <p:par>
                                <p:cTn id="107" presetID="22" presetClass="exit" presetSubtype="4" fill="hold" nodeType="withEffect">
                                  <p:stCondLst>
                                    <p:cond delay="0"/>
                                  </p:stCondLst>
                                  <p:childTnLst>
                                    <p:animEffect transition="out" filter="wipe(down)">
                                      <p:cBhvr>
                                        <p:cTn id="108" dur="500"/>
                                        <p:tgtEl>
                                          <p:spTgt spid="58"/>
                                        </p:tgtEl>
                                      </p:cBhvr>
                                    </p:animEffect>
                                    <p:set>
                                      <p:cBhvr>
                                        <p:cTn id="109" dur="1" fill="hold">
                                          <p:stCondLst>
                                            <p:cond delay="499"/>
                                          </p:stCondLst>
                                        </p:cTn>
                                        <p:tgtEl>
                                          <p:spTgt spid="58"/>
                                        </p:tgtEl>
                                        <p:attrNameLst>
                                          <p:attrName>style.visibility</p:attrName>
                                        </p:attrNameLst>
                                      </p:cBhvr>
                                      <p:to>
                                        <p:strVal val="hidden"/>
                                      </p:to>
                                    </p:set>
                                  </p:childTnLst>
                                </p:cTn>
                              </p:par>
                              <p:par>
                                <p:cTn id="110" presetID="22" presetClass="exit" presetSubtype="4" fill="hold" nodeType="withEffect">
                                  <p:stCondLst>
                                    <p:cond delay="0"/>
                                  </p:stCondLst>
                                  <p:childTnLst>
                                    <p:animEffect transition="out" filter="wipe(down)">
                                      <p:cBhvr>
                                        <p:cTn id="111" dur="500"/>
                                        <p:tgtEl>
                                          <p:spTgt spid="59"/>
                                        </p:tgtEl>
                                      </p:cBhvr>
                                    </p:animEffect>
                                    <p:set>
                                      <p:cBhvr>
                                        <p:cTn id="112" dur="1" fill="hold">
                                          <p:stCondLst>
                                            <p:cond delay="499"/>
                                          </p:stCondLst>
                                        </p:cTn>
                                        <p:tgtEl>
                                          <p:spTgt spid="59"/>
                                        </p:tgtEl>
                                        <p:attrNameLst>
                                          <p:attrName>style.visibility</p:attrName>
                                        </p:attrNameLst>
                                      </p:cBhvr>
                                      <p:to>
                                        <p:strVal val="hidden"/>
                                      </p:to>
                                    </p:set>
                                  </p:childTnLst>
                                </p:cTn>
                              </p:par>
                              <p:par>
                                <p:cTn id="113" presetID="22" presetClass="exit" presetSubtype="4" fill="hold" grpId="0" nodeType="withEffect">
                                  <p:stCondLst>
                                    <p:cond delay="0"/>
                                  </p:stCondLst>
                                  <p:childTnLst>
                                    <p:animEffect transition="out" filter="wipe(down)">
                                      <p:cBhvr>
                                        <p:cTn id="114" dur="500"/>
                                        <p:tgtEl>
                                          <p:spTgt spid="60"/>
                                        </p:tgtEl>
                                      </p:cBhvr>
                                    </p:animEffect>
                                    <p:set>
                                      <p:cBhvr>
                                        <p:cTn id="115" dur="1" fill="hold">
                                          <p:stCondLst>
                                            <p:cond delay="499"/>
                                          </p:stCondLst>
                                        </p:cTn>
                                        <p:tgtEl>
                                          <p:spTgt spid="60"/>
                                        </p:tgtEl>
                                        <p:attrNameLst>
                                          <p:attrName>style.visibility</p:attrName>
                                        </p:attrNameLst>
                                      </p:cBhvr>
                                      <p:to>
                                        <p:strVal val="hidden"/>
                                      </p:to>
                                    </p:set>
                                  </p:childTnLst>
                                </p:cTn>
                              </p:par>
                              <p:par>
                                <p:cTn id="116" presetID="22" presetClass="exit" presetSubtype="4" fill="hold" nodeType="withEffect">
                                  <p:stCondLst>
                                    <p:cond delay="0"/>
                                  </p:stCondLst>
                                  <p:childTnLst>
                                    <p:animEffect transition="out" filter="wipe(down)">
                                      <p:cBhvr>
                                        <p:cTn id="117" dur="500"/>
                                        <p:tgtEl>
                                          <p:spTgt spid="61"/>
                                        </p:tgtEl>
                                      </p:cBhvr>
                                    </p:animEffect>
                                    <p:set>
                                      <p:cBhvr>
                                        <p:cTn id="118" dur="1" fill="hold">
                                          <p:stCondLst>
                                            <p:cond delay="499"/>
                                          </p:stCondLst>
                                        </p:cTn>
                                        <p:tgtEl>
                                          <p:spTgt spid="61"/>
                                        </p:tgtEl>
                                        <p:attrNameLst>
                                          <p:attrName>style.visibility</p:attrName>
                                        </p:attrNameLst>
                                      </p:cBhvr>
                                      <p:to>
                                        <p:strVal val="hidden"/>
                                      </p:to>
                                    </p:set>
                                  </p:childTnLst>
                                </p:cTn>
                              </p:par>
                              <p:par>
                                <p:cTn id="119" presetID="22" presetClass="exit" presetSubtype="4" fill="hold" nodeType="withEffect">
                                  <p:stCondLst>
                                    <p:cond delay="0"/>
                                  </p:stCondLst>
                                  <p:childTnLst>
                                    <p:animEffect transition="out" filter="wipe(down)">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22" presetClass="exit" presetSubtype="4" fill="hold" nodeType="withEffect">
                                  <p:stCondLst>
                                    <p:cond delay="0"/>
                                  </p:stCondLst>
                                  <p:childTnLst>
                                    <p:animEffect transition="out" filter="wipe(down)">
                                      <p:cBhvr>
                                        <p:cTn id="123" dur="500"/>
                                        <p:tgtEl>
                                          <p:spTgt spid="66"/>
                                        </p:tgtEl>
                                      </p:cBhvr>
                                    </p:animEffect>
                                    <p:set>
                                      <p:cBhvr>
                                        <p:cTn id="124" dur="1" fill="hold">
                                          <p:stCondLst>
                                            <p:cond delay="499"/>
                                          </p:stCondLst>
                                        </p:cTn>
                                        <p:tgtEl>
                                          <p:spTgt spid="66"/>
                                        </p:tgtEl>
                                        <p:attrNameLst>
                                          <p:attrName>style.visibility</p:attrName>
                                        </p:attrNameLst>
                                      </p:cBhvr>
                                      <p:to>
                                        <p:strVal val="hidden"/>
                                      </p:to>
                                    </p:set>
                                  </p:childTnLst>
                                </p:cTn>
                              </p:par>
                              <p:par>
                                <p:cTn id="125" presetID="22" presetClass="exit" presetSubtype="4" fill="hold" grpId="0" nodeType="withEffect">
                                  <p:stCondLst>
                                    <p:cond delay="0"/>
                                  </p:stCondLst>
                                  <p:childTnLst>
                                    <p:animEffect transition="out" filter="wipe(down)">
                                      <p:cBhvr>
                                        <p:cTn id="126" dur="500"/>
                                        <p:tgtEl>
                                          <p:spTgt spid="73"/>
                                        </p:tgtEl>
                                      </p:cBhvr>
                                    </p:animEffect>
                                    <p:set>
                                      <p:cBhvr>
                                        <p:cTn id="127" dur="1" fill="hold">
                                          <p:stCondLst>
                                            <p:cond delay="499"/>
                                          </p:stCondLst>
                                        </p:cTn>
                                        <p:tgtEl>
                                          <p:spTgt spid="73"/>
                                        </p:tgtEl>
                                        <p:attrNameLst>
                                          <p:attrName>style.visibility</p:attrName>
                                        </p:attrNameLst>
                                      </p:cBhvr>
                                      <p:to>
                                        <p:strVal val="hidden"/>
                                      </p:to>
                                    </p:set>
                                  </p:childTnLst>
                                </p:cTn>
                              </p:par>
                              <p:par>
                                <p:cTn id="128" presetID="22" presetClass="exit" presetSubtype="4" fill="hold" grpId="0" nodeType="withEffect">
                                  <p:stCondLst>
                                    <p:cond delay="0"/>
                                  </p:stCondLst>
                                  <p:childTnLst>
                                    <p:animEffect transition="out" filter="wipe(down)">
                                      <p:cBhvr>
                                        <p:cTn id="129" dur="500"/>
                                        <p:tgtEl>
                                          <p:spTgt spid="82"/>
                                        </p:tgtEl>
                                      </p:cBhvr>
                                    </p:animEffect>
                                    <p:set>
                                      <p:cBhvr>
                                        <p:cTn id="130" dur="1" fill="hold">
                                          <p:stCondLst>
                                            <p:cond delay="499"/>
                                          </p:stCondLst>
                                        </p:cTn>
                                        <p:tgtEl>
                                          <p:spTgt spid="82"/>
                                        </p:tgtEl>
                                        <p:attrNameLst>
                                          <p:attrName>style.visibility</p:attrName>
                                        </p:attrNameLst>
                                      </p:cBhvr>
                                      <p:to>
                                        <p:strVal val="hidden"/>
                                      </p:to>
                                    </p:set>
                                  </p:childTnLst>
                                </p:cTn>
                              </p:par>
                              <p:par>
                                <p:cTn id="131" presetID="22" presetClass="exit" presetSubtype="4" fill="hold" grpId="0" nodeType="withEffect">
                                  <p:stCondLst>
                                    <p:cond delay="0"/>
                                  </p:stCondLst>
                                  <p:childTnLst>
                                    <p:animEffect transition="out" filter="wipe(down)">
                                      <p:cBhvr>
                                        <p:cTn id="132" dur="500"/>
                                        <p:tgtEl>
                                          <p:spTgt spid="83"/>
                                        </p:tgtEl>
                                      </p:cBhvr>
                                    </p:animEffect>
                                    <p:set>
                                      <p:cBhvr>
                                        <p:cTn id="133" dur="1" fill="hold">
                                          <p:stCondLst>
                                            <p:cond delay="499"/>
                                          </p:stCondLst>
                                        </p:cTn>
                                        <p:tgtEl>
                                          <p:spTgt spid="83"/>
                                        </p:tgtEl>
                                        <p:attrNameLst>
                                          <p:attrName>style.visibility</p:attrName>
                                        </p:attrNameLst>
                                      </p:cBhvr>
                                      <p:to>
                                        <p:strVal val="hidden"/>
                                      </p:to>
                                    </p:set>
                                  </p:childTnLst>
                                </p:cTn>
                              </p:par>
                              <p:par>
                                <p:cTn id="134" presetID="22" presetClass="exit" presetSubtype="4" fill="hold" grpId="0" nodeType="withEffect">
                                  <p:stCondLst>
                                    <p:cond delay="0"/>
                                  </p:stCondLst>
                                  <p:childTnLst>
                                    <p:animEffect transition="out" filter="wipe(down)">
                                      <p:cBhvr>
                                        <p:cTn id="135" dur="500"/>
                                        <p:tgtEl>
                                          <p:spTgt spid="84"/>
                                        </p:tgtEl>
                                      </p:cBhvr>
                                    </p:animEffect>
                                    <p:set>
                                      <p:cBhvr>
                                        <p:cTn id="136" dur="1" fill="hold">
                                          <p:stCondLst>
                                            <p:cond delay="499"/>
                                          </p:stCondLst>
                                        </p:cTn>
                                        <p:tgtEl>
                                          <p:spTgt spid="84"/>
                                        </p:tgtEl>
                                        <p:attrNameLst>
                                          <p:attrName>style.visibility</p:attrName>
                                        </p:attrNameLst>
                                      </p:cBhvr>
                                      <p:to>
                                        <p:strVal val="hidden"/>
                                      </p:to>
                                    </p:set>
                                  </p:childTnLst>
                                </p:cTn>
                              </p:par>
                              <p:par>
                                <p:cTn id="137" presetID="22" presetClass="exit" presetSubtype="4" fill="hold" grpId="0" nodeType="withEffect">
                                  <p:stCondLst>
                                    <p:cond delay="0"/>
                                  </p:stCondLst>
                                  <p:childTnLst>
                                    <p:animEffect transition="out" filter="wipe(down)">
                                      <p:cBhvr>
                                        <p:cTn id="138" dur="500"/>
                                        <p:tgtEl>
                                          <p:spTgt spid="85"/>
                                        </p:tgtEl>
                                      </p:cBhvr>
                                    </p:animEffect>
                                    <p:set>
                                      <p:cBhvr>
                                        <p:cTn id="139" dur="1" fill="hold">
                                          <p:stCondLst>
                                            <p:cond delay="499"/>
                                          </p:stCondLst>
                                        </p:cTn>
                                        <p:tgtEl>
                                          <p:spTgt spid="85"/>
                                        </p:tgtEl>
                                        <p:attrNameLst>
                                          <p:attrName>style.visibility</p:attrName>
                                        </p:attrNameLst>
                                      </p:cBhvr>
                                      <p:to>
                                        <p:strVal val="hidden"/>
                                      </p:to>
                                    </p:set>
                                  </p:childTnLst>
                                </p:cTn>
                              </p:par>
                              <p:par>
                                <p:cTn id="140" presetID="22" presetClass="exit" presetSubtype="4" fill="hold" grpId="0" nodeType="withEffect">
                                  <p:stCondLst>
                                    <p:cond delay="0"/>
                                  </p:stCondLst>
                                  <p:childTnLst>
                                    <p:animEffect transition="out" filter="wipe(down)">
                                      <p:cBhvr>
                                        <p:cTn id="141" dur="500"/>
                                        <p:tgtEl>
                                          <p:spTgt spid="86"/>
                                        </p:tgtEl>
                                      </p:cBhvr>
                                    </p:animEffect>
                                    <p:set>
                                      <p:cBhvr>
                                        <p:cTn id="142" dur="1" fill="hold">
                                          <p:stCondLst>
                                            <p:cond delay="499"/>
                                          </p:stCondLst>
                                        </p:cTn>
                                        <p:tgtEl>
                                          <p:spTgt spid="86"/>
                                        </p:tgtEl>
                                        <p:attrNameLst>
                                          <p:attrName>style.visibility</p:attrName>
                                        </p:attrNameLst>
                                      </p:cBhvr>
                                      <p:to>
                                        <p:strVal val="hidden"/>
                                      </p:to>
                                    </p:set>
                                  </p:childTnLst>
                                </p:cTn>
                              </p:par>
                              <p:par>
                                <p:cTn id="143" presetID="22" presetClass="exit" presetSubtype="4" fill="hold" grpId="0" nodeType="withEffect">
                                  <p:stCondLst>
                                    <p:cond delay="0"/>
                                  </p:stCondLst>
                                  <p:childTnLst>
                                    <p:animEffect transition="out" filter="wipe(down)">
                                      <p:cBhvr>
                                        <p:cTn id="144" dur="500"/>
                                        <p:tgtEl>
                                          <p:spTgt spid="87"/>
                                        </p:tgtEl>
                                      </p:cBhvr>
                                    </p:animEffect>
                                    <p:set>
                                      <p:cBhvr>
                                        <p:cTn id="145" dur="1" fill="hold">
                                          <p:stCondLst>
                                            <p:cond delay="499"/>
                                          </p:stCondLst>
                                        </p:cTn>
                                        <p:tgtEl>
                                          <p:spTgt spid="87"/>
                                        </p:tgtEl>
                                        <p:attrNameLst>
                                          <p:attrName>style.visibility</p:attrName>
                                        </p:attrNameLst>
                                      </p:cBhvr>
                                      <p:to>
                                        <p:strVal val="hidden"/>
                                      </p:to>
                                    </p:set>
                                  </p:childTnLst>
                                </p:cTn>
                              </p:par>
                              <p:par>
                                <p:cTn id="146" presetID="22" presetClass="exit" presetSubtype="4" fill="hold" grpId="0" nodeType="withEffect">
                                  <p:stCondLst>
                                    <p:cond delay="0"/>
                                  </p:stCondLst>
                                  <p:childTnLst>
                                    <p:animEffect transition="out" filter="wipe(down)">
                                      <p:cBhvr>
                                        <p:cTn id="147" dur="500"/>
                                        <p:tgtEl>
                                          <p:spTgt spid="88"/>
                                        </p:tgtEl>
                                      </p:cBhvr>
                                    </p:animEffect>
                                    <p:set>
                                      <p:cBhvr>
                                        <p:cTn id="148" dur="1" fill="hold">
                                          <p:stCondLst>
                                            <p:cond delay="499"/>
                                          </p:stCondLst>
                                        </p:cTn>
                                        <p:tgtEl>
                                          <p:spTgt spid="88"/>
                                        </p:tgtEl>
                                        <p:attrNameLst>
                                          <p:attrName>style.visibility</p:attrName>
                                        </p:attrNameLst>
                                      </p:cBhvr>
                                      <p:to>
                                        <p:strVal val="hidden"/>
                                      </p:to>
                                    </p:set>
                                  </p:childTnLst>
                                </p:cTn>
                              </p:par>
                              <p:par>
                                <p:cTn id="149" presetID="22" presetClass="exit" presetSubtype="4" fill="hold" grpId="0" nodeType="withEffect">
                                  <p:stCondLst>
                                    <p:cond delay="0"/>
                                  </p:stCondLst>
                                  <p:childTnLst>
                                    <p:animEffect transition="out" filter="wipe(down)">
                                      <p:cBhvr>
                                        <p:cTn id="150" dur="500"/>
                                        <p:tgtEl>
                                          <p:spTgt spid="89"/>
                                        </p:tgtEl>
                                      </p:cBhvr>
                                    </p:animEffect>
                                    <p:set>
                                      <p:cBhvr>
                                        <p:cTn id="151" dur="1" fill="hold">
                                          <p:stCondLst>
                                            <p:cond delay="499"/>
                                          </p:stCondLst>
                                        </p:cTn>
                                        <p:tgtEl>
                                          <p:spTgt spid="89"/>
                                        </p:tgtEl>
                                        <p:attrNameLst>
                                          <p:attrName>style.visibility</p:attrName>
                                        </p:attrNameLst>
                                      </p:cBhvr>
                                      <p:to>
                                        <p:strVal val="hidden"/>
                                      </p:to>
                                    </p:set>
                                  </p:childTnLst>
                                </p:cTn>
                              </p:par>
                              <p:par>
                                <p:cTn id="152" presetID="22" presetClass="exit" presetSubtype="4" fill="hold" grpId="0" nodeType="withEffect">
                                  <p:stCondLst>
                                    <p:cond delay="0"/>
                                  </p:stCondLst>
                                  <p:childTnLst>
                                    <p:animEffect transition="out" filter="wipe(down)">
                                      <p:cBhvr>
                                        <p:cTn id="153" dur="500"/>
                                        <p:tgtEl>
                                          <p:spTgt spid="90"/>
                                        </p:tgtEl>
                                      </p:cBhvr>
                                    </p:animEffect>
                                    <p:set>
                                      <p:cBhvr>
                                        <p:cTn id="154" dur="1" fill="hold">
                                          <p:stCondLst>
                                            <p:cond delay="499"/>
                                          </p:stCondLst>
                                        </p:cTn>
                                        <p:tgtEl>
                                          <p:spTgt spid="90"/>
                                        </p:tgtEl>
                                        <p:attrNameLst>
                                          <p:attrName>style.visibility</p:attrName>
                                        </p:attrNameLst>
                                      </p:cBhvr>
                                      <p:to>
                                        <p:strVal val="hidden"/>
                                      </p:to>
                                    </p:set>
                                  </p:childTnLst>
                                </p:cTn>
                              </p:par>
                              <p:par>
                                <p:cTn id="155" presetID="22" presetClass="exit" presetSubtype="4" fill="hold" grpId="0" nodeType="withEffect">
                                  <p:stCondLst>
                                    <p:cond delay="0"/>
                                  </p:stCondLst>
                                  <p:childTnLst>
                                    <p:animEffect transition="out" filter="wipe(down)">
                                      <p:cBhvr>
                                        <p:cTn id="156" dur="500"/>
                                        <p:tgtEl>
                                          <p:spTgt spid="91"/>
                                        </p:tgtEl>
                                      </p:cBhvr>
                                    </p:animEffect>
                                    <p:set>
                                      <p:cBhvr>
                                        <p:cTn id="157" dur="1" fill="hold">
                                          <p:stCondLst>
                                            <p:cond delay="499"/>
                                          </p:stCondLst>
                                        </p:cTn>
                                        <p:tgtEl>
                                          <p:spTgt spid="91"/>
                                        </p:tgtEl>
                                        <p:attrNameLst>
                                          <p:attrName>style.visibility</p:attrName>
                                        </p:attrNameLst>
                                      </p:cBhvr>
                                      <p:to>
                                        <p:strVal val="hidden"/>
                                      </p:to>
                                    </p:set>
                                  </p:childTnLst>
                                </p:cTn>
                              </p:par>
                              <p:par>
                                <p:cTn id="158" presetID="22" presetClass="exit" presetSubtype="4" fill="hold" grpId="0" nodeType="withEffect">
                                  <p:stCondLst>
                                    <p:cond delay="0"/>
                                  </p:stCondLst>
                                  <p:childTnLst>
                                    <p:animEffect transition="out" filter="wipe(down)">
                                      <p:cBhvr>
                                        <p:cTn id="159" dur="500"/>
                                        <p:tgtEl>
                                          <p:spTgt spid="92"/>
                                        </p:tgtEl>
                                      </p:cBhvr>
                                    </p:animEffect>
                                    <p:set>
                                      <p:cBhvr>
                                        <p:cTn id="160" dur="1" fill="hold">
                                          <p:stCondLst>
                                            <p:cond delay="499"/>
                                          </p:stCondLst>
                                        </p:cTn>
                                        <p:tgtEl>
                                          <p:spTgt spid="92"/>
                                        </p:tgtEl>
                                        <p:attrNameLst>
                                          <p:attrName>style.visibility</p:attrName>
                                        </p:attrNameLst>
                                      </p:cBhvr>
                                      <p:to>
                                        <p:strVal val="hidden"/>
                                      </p:to>
                                    </p:set>
                                  </p:childTnLst>
                                </p:cTn>
                              </p:par>
                              <p:par>
                                <p:cTn id="161" presetID="22" presetClass="exit" presetSubtype="4" fill="hold" grpId="0" nodeType="withEffect">
                                  <p:stCondLst>
                                    <p:cond delay="0"/>
                                  </p:stCondLst>
                                  <p:childTnLst>
                                    <p:animEffect transition="out" filter="wipe(down)">
                                      <p:cBhvr>
                                        <p:cTn id="162" dur="500"/>
                                        <p:tgtEl>
                                          <p:spTgt spid="93"/>
                                        </p:tgtEl>
                                      </p:cBhvr>
                                    </p:animEffect>
                                    <p:set>
                                      <p:cBhvr>
                                        <p:cTn id="163" dur="1" fill="hold">
                                          <p:stCondLst>
                                            <p:cond delay="499"/>
                                          </p:stCondLst>
                                        </p:cTn>
                                        <p:tgtEl>
                                          <p:spTgt spid="93"/>
                                        </p:tgtEl>
                                        <p:attrNameLst>
                                          <p:attrName>style.visibility</p:attrName>
                                        </p:attrNameLst>
                                      </p:cBhvr>
                                      <p:to>
                                        <p:strVal val="hidden"/>
                                      </p:to>
                                    </p:set>
                                  </p:childTnLst>
                                </p:cTn>
                              </p:par>
                              <p:par>
                                <p:cTn id="164" presetID="22" presetClass="exit" presetSubtype="4" fill="hold" grpId="0" nodeType="withEffect">
                                  <p:stCondLst>
                                    <p:cond delay="0"/>
                                  </p:stCondLst>
                                  <p:childTnLst>
                                    <p:animEffect transition="out" filter="wipe(down)">
                                      <p:cBhvr>
                                        <p:cTn id="165" dur="500"/>
                                        <p:tgtEl>
                                          <p:spTgt spid="94"/>
                                        </p:tgtEl>
                                      </p:cBhvr>
                                    </p:animEffect>
                                    <p:set>
                                      <p:cBhvr>
                                        <p:cTn id="166" dur="1" fill="hold">
                                          <p:stCondLst>
                                            <p:cond delay="499"/>
                                          </p:stCondLst>
                                        </p:cTn>
                                        <p:tgtEl>
                                          <p:spTgt spid="94"/>
                                        </p:tgtEl>
                                        <p:attrNameLst>
                                          <p:attrName>style.visibility</p:attrName>
                                        </p:attrNameLst>
                                      </p:cBhvr>
                                      <p:to>
                                        <p:strVal val="hidden"/>
                                      </p:to>
                                    </p:set>
                                  </p:childTnLst>
                                </p:cTn>
                              </p:par>
                              <p:par>
                                <p:cTn id="167" presetID="22" presetClass="exit" presetSubtype="4" fill="hold" grpId="0" nodeType="withEffect">
                                  <p:stCondLst>
                                    <p:cond delay="0"/>
                                  </p:stCondLst>
                                  <p:childTnLst>
                                    <p:animEffect transition="out" filter="wipe(down)">
                                      <p:cBhvr>
                                        <p:cTn id="168" dur="500"/>
                                        <p:tgtEl>
                                          <p:spTgt spid="95"/>
                                        </p:tgtEl>
                                      </p:cBhvr>
                                    </p:animEffect>
                                    <p:set>
                                      <p:cBhvr>
                                        <p:cTn id="169" dur="1" fill="hold">
                                          <p:stCondLst>
                                            <p:cond delay="499"/>
                                          </p:stCondLst>
                                        </p:cTn>
                                        <p:tgtEl>
                                          <p:spTgt spid="95"/>
                                        </p:tgtEl>
                                        <p:attrNameLst>
                                          <p:attrName>style.visibility</p:attrName>
                                        </p:attrNameLst>
                                      </p:cBhvr>
                                      <p:to>
                                        <p:strVal val="hidden"/>
                                      </p:to>
                                    </p:set>
                                  </p:childTnLst>
                                </p:cTn>
                              </p:par>
                              <p:par>
                                <p:cTn id="170" presetID="22" presetClass="exit" presetSubtype="4" fill="hold" grpId="0" nodeType="withEffect">
                                  <p:stCondLst>
                                    <p:cond delay="0"/>
                                  </p:stCondLst>
                                  <p:childTnLst>
                                    <p:animEffect transition="out" filter="wipe(down)">
                                      <p:cBhvr>
                                        <p:cTn id="171" dur="500"/>
                                        <p:tgtEl>
                                          <p:spTgt spid="97"/>
                                        </p:tgtEl>
                                      </p:cBhvr>
                                    </p:animEffect>
                                    <p:set>
                                      <p:cBhvr>
                                        <p:cTn id="172" dur="1" fill="hold">
                                          <p:stCondLst>
                                            <p:cond delay="499"/>
                                          </p:stCondLst>
                                        </p:cTn>
                                        <p:tgtEl>
                                          <p:spTgt spid="97"/>
                                        </p:tgtEl>
                                        <p:attrNameLst>
                                          <p:attrName>style.visibility</p:attrName>
                                        </p:attrNameLst>
                                      </p:cBhvr>
                                      <p:to>
                                        <p:strVal val="hidden"/>
                                      </p:to>
                                    </p:set>
                                  </p:childTnLst>
                                </p:cTn>
                              </p:par>
                              <p:par>
                                <p:cTn id="173" presetID="22" presetClass="exit" presetSubtype="4" fill="hold" grpId="0" nodeType="withEffect">
                                  <p:stCondLst>
                                    <p:cond delay="0"/>
                                  </p:stCondLst>
                                  <p:childTnLst>
                                    <p:animEffect transition="out" filter="wipe(down)">
                                      <p:cBhvr>
                                        <p:cTn id="174" dur="500"/>
                                        <p:tgtEl>
                                          <p:spTgt spid="98"/>
                                        </p:tgtEl>
                                      </p:cBhvr>
                                    </p:animEffect>
                                    <p:set>
                                      <p:cBhvr>
                                        <p:cTn id="175" dur="1" fill="hold">
                                          <p:stCondLst>
                                            <p:cond delay="499"/>
                                          </p:stCondLst>
                                        </p:cTn>
                                        <p:tgtEl>
                                          <p:spTgt spid="98"/>
                                        </p:tgtEl>
                                        <p:attrNameLst>
                                          <p:attrName>style.visibility</p:attrName>
                                        </p:attrNameLst>
                                      </p:cBhvr>
                                      <p:to>
                                        <p:strVal val="hidden"/>
                                      </p:to>
                                    </p:set>
                                  </p:childTnLst>
                                </p:cTn>
                              </p:par>
                              <p:par>
                                <p:cTn id="176" presetID="22" presetClass="exit" presetSubtype="4" fill="hold" grpId="0" nodeType="withEffect">
                                  <p:stCondLst>
                                    <p:cond delay="0"/>
                                  </p:stCondLst>
                                  <p:childTnLst>
                                    <p:animEffect transition="out" filter="wipe(down)">
                                      <p:cBhvr>
                                        <p:cTn id="177" dur="500"/>
                                        <p:tgtEl>
                                          <p:spTgt spid="99"/>
                                        </p:tgtEl>
                                      </p:cBhvr>
                                    </p:animEffect>
                                    <p:set>
                                      <p:cBhvr>
                                        <p:cTn id="178" dur="1" fill="hold">
                                          <p:stCondLst>
                                            <p:cond delay="499"/>
                                          </p:stCondLst>
                                        </p:cTn>
                                        <p:tgtEl>
                                          <p:spTgt spid="99"/>
                                        </p:tgtEl>
                                        <p:attrNameLst>
                                          <p:attrName>style.visibility</p:attrName>
                                        </p:attrNameLst>
                                      </p:cBhvr>
                                      <p:to>
                                        <p:strVal val="hidden"/>
                                      </p:to>
                                    </p:set>
                                  </p:childTnLst>
                                </p:cTn>
                              </p:par>
                              <p:par>
                                <p:cTn id="179" presetID="22" presetClass="exit" presetSubtype="4" fill="hold" grpId="0" nodeType="withEffect">
                                  <p:stCondLst>
                                    <p:cond delay="0"/>
                                  </p:stCondLst>
                                  <p:childTnLst>
                                    <p:animEffect transition="out" filter="wipe(down)">
                                      <p:cBhvr>
                                        <p:cTn id="180" dur="500"/>
                                        <p:tgtEl>
                                          <p:spTgt spid="100"/>
                                        </p:tgtEl>
                                      </p:cBhvr>
                                    </p:animEffect>
                                    <p:set>
                                      <p:cBhvr>
                                        <p:cTn id="181" dur="1" fill="hold">
                                          <p:stCondLst>
                                            <p:cond delay="499"/>
                                          </p:stCondLst>
                                        </p:cTn>
                                        <p:tgtEl>
                                          <p:spTgt spid="100"/>
                                        </p:tgtEl>
                                        <p:attrNameLst>
                                          <p:attrName>style.visibility</p:attrName>
                                        </p:attrNameLst>
                                      </p:cBhvr>
                                      <p:to>
                                        <p:strVal val="hidden"/>
                                      </p:to>
                                    </p:set>
                                  </p:childTnLst>
                                </p:cTn>
                              </p:par>
                              <p:par>
                                <p:cTn id="182" presetID="22" presetClass="exit" presetSubtype="4" fill="hold" grpId="0" nodeType="withEffect">
                                  <p:stCondLst>
                                    <p:cond delay="0"/>
                                  </p:stCondLst>
                                  <p:childTnLst>
                                    <p:animEffect transition="out" filter="wipe(down)">
                                      <p:cBhvr>
                                        <p:cTn id="183" dur="500"/>
                                        <p:tgtEl>
                                          <p:spTgt spid="101"/>
                                        </p:tgtEl>
                                      </p:cBhvr>
                                    </p:animEffect>
                                    <p:set>
                                      <p:cBhvr>
                                        <p:cTn id="184" dur="1" fill="hold">
                                          <p:stCondLst>
                                            <p:cond delay="499"/>
                                          </p:stCondLst>
                                        </p:cTn>
                                        <p:tgtEl>
                                          <p:spTgt spid="101"/>
                                        </p:tgtEl>
                                        <p:attrNameLst>
                                          <p:attrName>style.visibility</p:attrName>
                                        </p:attrNameLst>
                                      </p:cBhvr>
                                      <p:to>
                                        <p:strVal val="hidden"/>
                                      </p:to>
                                    </p:set>
                                  </p:childTnLst>
                                </p:cTn>
                              </p:par>
                              <p:par>
                                <p:cTn id="185" presetID="22" presetClass="exit" presetSubtype="4" fill="hold" grpId="0" nodeType="withEffect">
                                  <p:stCondLst>
                                    <p:cond delay="0"/>
                                  </p:stCondLst>
                                  <p:childTnLst>
                                    <p:animEffect transition="out" filter="wipe(down)">
                                      <p:cBhvr>
                                        <p:cTn id="186" dur="500"/>
                                        <p:tgtEl>
                                          <p:spTgt spid="102"/>
                                        </p:tgtEl>
                                      </p:cBhvr>
                                    </p:animEffect>
                                    <p:set>
                                      <p:cBhvr>
                                        <p:cTn id="187" dur="1" fill="hold">
                                          <p:stCondLst>
                                            <p:cond delay="499"/>
                                          </p:stCondLst>
                                        </p:cTn>
                                        <p:tgtEl>
                                          <p:spTgt spid="102"/>
                                        </p:tgtEl>
                                        <p:attrNameLst>
                                          <p:attrName>style.visibility</p:attrName>
                                        </p:attrNameLst>
                                      </p:cBhvr>
                                      <p:to>
                                        <p:strVal val="hidden"/>
                                      </p:to>
                                    </p:set>
                                  </p:childTnLst>
                                </p:cTn>
                              </p:par>
                              <p:par>
                                <p:cTn id="188" presetID="22" presetClass="exit" presetSubtype="4" fill="hold" grpId="0" nodeType="withEffect">
                                  <p:stCondLst>
                                    <p:cond delay="0"/>
                                  </p:stCondLst>
                                  <p:childTnLst>
                                    <p:animEffect transition="out" filter="wipe(down)">
                                      <p:cBhvr>
                                        <p:cTn id="189" dur="500"/>
                                        <p:tgtEl>
                                          <p:spTgt spid="103"/>
                                        </p:tgtEl>
                                      </p:cBhvr>
                                    </p:animEffect>
                                    <p:set>
                                      <p:cBhvr>
                                        <p:cTn id="190" dur="1" fill="hold">
                                          <p:stCondLst>
                                            <p:cond delay="499"/>
                                          </p:stCondLst>
                                        </p:cTn>
                                        <p:tgtEl>
                                          <p:spTgt spid="103"/>
                                        </p:tgtEl>
                                        <p:attrNameLst>
                                          <p:attrName>style.visibility</p:attrName>
                                        </p:attrNameLst>
                                      </p:cBhvr>
                                      <p:to>
                                        <p:strVal val="hidden"/>
                                      </p:to>
                                    </p:set>
                                  </p:childTnLst>
                                </p:cTn>
                              </p:par>
                              <p:par>
                                <p:cTn id="191" presetID="22" presetClass="exit" presetSubtype="4" fill="hold" grpId="0" nodeType="withEffect">
                                  <p:stCondLst>
                                    <p:cond delay="0"/>
                                  </p:stCondLst>
                                  <p:childTnLst>
                                    <p:animEffect transition="out" filter="wipe(down)">
                                      <p:cBhvr>
                                        <p:cTn id="192" dur="500"/>
                                        <p:tgtEl>
                                          <p:spTgt spid="104"/>
                                        </p:tgtEl>
                                      </p:cBhvr>
                                    </p:animEffect>
                                    <p:set>
                                      <p:cBhvr>
                                        <p:cTn id="193" dur="1" fill="hold">
                                          <p:stCondLst>
                                            <p:cond delay="499"/>
                                          </p:stCondLst>
                                        </p:cTn>
                                        <p:tgtEl>
                                          <p:spTgt spid="104"/>
                                        </p:tgtEl>
                                        <p:attrNameLst>
                                          <p:attrName>style.visibility</p:attrName>
                                        </p:attrNameLst>
                                      </p:cBhvr>
                                      <p:to>
                                        <p:strVal val="hidden"/>
                                      </p:to>
                                    </p:set>
                                  </p:childTnLst>
                                </p:cTn>
                              </p:par>
                              <p:par>
                                <p:cTn id="194" presetID="22" presetClass="exit" presetSubtype="4" fill="hold" grpId="0" nodeType="withEffect">
                                  <p:stCondLst>
                                    <p:cond delay="0"/>
                                  </p:stCondLst>
                                  <p:childTnLst>
                                    <p:animEffect transition="out" filter="wipe(down)">
                                      <p:cBhvr>
                                        <p:cTn id="195" dur="500"/>
                                        <p:tgtEl>
                                          <p:spTgt spid="107"/>
                                        </p:tgtEl>
                                      </p:cBhvr>
                                    </p:animEffect>
                                    <p:set>
                                      <p:cBhvr>
                                        <p:cTn id="196" dur="1" fill="hold">
                                          <p:stCondLst>
                                            <p:cond delay="499"/>
                                          </p:stCondLst>
                                        </p:cTn>
                                        <p:tgtEl>
                                          <p:spTgt spid="107"/>
                                        </p:tgtEl>
                                        <p:attrNameLst>
                                          <p:attrName>style.visibility</p:attrName>
                                        </p:attrNameLst>
                                      </p:cBhvr>
                                      <p:to>
                                        <p:strVal val="hidden"/>
                                      </p:to>
                                    </p:set>
                                  </p:childTnLst>
                                </p:cTn>
                              </p:par>
                              <p:par>
                                <p:cTn id="197" presetID="22" presetClass="exit" presetSubtype="4" fill="hold" grpId="0" nodeType="withEffect">
                                  <p:stCondLst>
                                    <p:cond delay="0"/>
                                  </p:stCondLst>
                                  <p:childTnLst>
                                    <p:animEffect transition="out" filter="wipe(down)">
                                      <p:cBhvr>
                                        <p:cTn id="198" dur="500"/>
                                        <p:tgtEl>
                                          <p:spTgt spid="109"/>
                                        </p:tgtEl>
                                      </p:cBhvr>
                                    </p:animEffect>
                                    <p:set>
                                      <p:cBhvr>
                                        <p:cTn id="199" dur="1" fill="hold">
                                          <p:stCondLst>
                                            <p:cond delay="499"/>
                                          </p:stCondLst>
                                        </p:cTn>
                                        <p:tgtEl>
                                          <p:spTgt spid="109"/>
                                        </p:tgtEl>
                                        <p:attrNameLst>
                                          <p:attrName>style.visibility</p:attrName>
                                        </p:attrNameLst>
                                      </p:cBhvr>
                                      <p:to>
                                        <p:strVal val="hidden"/>
                                      </p:to>
                                    </p:set>
                                  </p:childTnLst>
                                </p:cTn>
                              </p:par>
                              <p:par>
                                <p:cTn id="200" presetID="22" presetClass="exit" presetSubtype="4" fill="hold" grpId="0" nodeType="withEffect">
                                  <p:stCondLst>
                                    <p:cond delay="0"/>
                                  </p:stCondLst>
                                  <p:childTnLst>
                                    <p:animEffect transition="out" filter="wipe(down)">
                                      <p:cBhvr>
                                        <p:cTn id="201" dur="500"/>
                                        <p:tgtEl>
                                          <p:spTgt spid="110"/>
                                        </p:tgtEl>
                                      </p:cBhvr>
                                    </p:animEffect>
                                    <p:set>
                                      <p:cBhvr>
                                        <p:cTn id="202" dur="1" fill="hold">
                                          <p:stCondLst>
                                            <p:cond delay="499"/>
                                          </p:stCondLst>
                                        </p:cTn>
                                        <p:tgtEl>
                                          <p:spTgt spid="110"/>
                                        </p:tgtEl>
                                        <p:attrNameLst>
                                          <p:attrName>style.visibility</p:attrName>
                                        </p:attrNameLst>
                                      </p:cBhvr>
                                      <p:to>
                                        <p:strVal val="hidden"/>
                                      </p:to>
                                    </p:set>
                                  </p:childTnLst>
                                </p:cTn>
                              </p:par>
                              <p:par>
                                <p:cTn id="203" presetID="22" presetClass="exit" presetSubtype="4" fill="hold" grpId="0" nodeType="withEffect">
                                  <p:stCondLst>
                                    <p:cond delay="0"/>
                                  </p:stCondLst>
                                  <p:childTnLst>
                                    <p:animEffect transition="out" filter="wipe(down)">
                                      <p:cBhvr>
                                        <p:cTn id="204" dur="500"/>
                                        <p:tgtEl>
                                          <p:spTgt spid="111"/>
                                        </p:tgtEl>
                                      </p:cBhvr>
                                    </p:animEffect>
                                    <p:set>
                                      <p:cBhvr>
                                        <p:cTn id="205" dur="1" fill="hold">
                                          <p:stCondLst>
                                            <p:cond delay="499"/>
                                          </p:stCondLst>
                                        </p:cTn>
                                        <p:tgtEl>
                                          <p:spTgt spid="111"/>
                                        </p:tgtEl>
                                        <p:attrNameLst>
                                          <p:attrName>style.visibility</p:attrName>
                                        </p:attrNameLst>
                                      </p:cBhvr>
                                      <p:to>
                                        <p:strVal val="hidden"/>
                                      </p:to>
                                    </p:set>
                                  </p:childTnLst>
                                </p:cTn>
                              </p:par>
                              <p:par>
                                <p:cTn id="206" presetID="22" presetClass="exit" presetSubtype="4" fill="hold" grpId="0" nodeType="withEffect">
                                  <p:stCondLst>
                                    <p:cond delay="0"/>
                                  </p:stCondLst>
                                  <p:childTnLst>
                                    <p:animEffect transition="out" filter="wipe(down)">
                                      <p:cBhvr>
                                        <p:cTn id="207" dur="500"/>
                                        <p:tgtEl>
                                          <p:spTgt spid="112"/>
                                        </p:tgtEl>
                                      </p:cBhvr>
                                    </p:animEffect>
                                    <p:set>
                                      <p:cBhvr>
                                        <p:cTn id="208" dur="1" fill="hold">
                                          <p:stCondLst>
                                            <p:cond delay="499"/>
                                          </p:stCondLst>
                                        </p:cTn>
                                        <p:tgtEl>
                                          <p:spTgt spid="112"/>
                                        </p:tgtEl>
                                        <p:attrNameLst>
                                          <p:attrName>style.visibility</p:attrName>
                                        </p:attrNameLst>
                                      </p:cBhvr>
                                      <p:to>
                                        <p:strVal val="hidden"/>
                                      </p:to>
                                    </p:set>
                                  </p:childTnLst>
                                </p:cTn>
                              </p:par>
                              <p:par>
                                <p:cTn id="209" presetID="22" presetClass="exit" presetSubtype="4" fill="hold" grpId="0" nodeType="withEffect">
                                  <p:stCondLst>
                                    <p:cond delay="0"/>
                                  </p:stCondLst>
                                  <p:childTnLst>
                                    <p:animEffect transition="out" filter="wipe(down)">
                                      <p:cBhvr>
                                        <p:cTn id="210" dur="500"/>
                                        <p:tgtEl>
                                          <p:spTgt spid="113"/>
                                        </p:tgtEl>
                                      </p:cBhvr>
                                    </p:animEffect>
                                    <p:set>
                                      <p:cBhvr>
                                        <p:cTn id="211" dur="1" fill="hold">
                                          <p:stCondLst>
                                            <p:cond delay="499"/>
                                          </p:stCondLst>
                                        </p:cTn>
                                        <p:tgtEl>
                                          <p:spTgt spid="113"/>
                                        </p:tgtEl>
                                        <p:attrNameLst>
                                          <p:attrName>style.visibility</p:attrName>
                                        </p:attrNameLst>
                                      </p:cBhvr>
                                      <p:to>
                                        <p:strVal val="hidden"/>
                                      </p:to>
                                    </p:set>
                                  </p:childTnLst>
                                </p:cTn>
                              </p:par>
                              <p:par>
                                <p:cTn id="212" presetID="22" presetClass="exit" presetSubtype="4" fill="hold" grpId="0" nodeType="withEffect">
                                  <p:stCondLst>
                                    <p:cond delay="0"/>
                                  </p:stCondLst>
                                  <p:childTnLst>
                                    <p:animEffect transition="out" filter="wipe(down)">
                                      <p:cBhvr>
                                        <p:cTn id="213" dur="500"/>
                                        <p:tgtEl>
                                          <p:spTgt spid="114"/>
                                        </p:tgtEl>
                                      </p:cBhvr>
                                    </p:animEffect>
                                    <p:set>
                                      <p:cBhvr>
                                        <p:cTn id="214" dur="1" fill="hold">
                                          <p:stCondLst>
                                            <p:cond delay="499"/>
                                          </p:stCondLst>
                                        </p:cTn>
                                        <p:tgtEl>
                                          <p:spTgt spid="114"/>
                                        </p:tgtEl>
                                        <p:attrNameLst>
                                          <p:attrName>style.visibility</p:attrName>
                                        </p:attrNameLst>
                                      </p:cBhvr>
                                      <p:to>
                                        <p:strVal val="hidden"/>
                                      </p:to>
                                    </p:set>
                                  </p:childTnLst>
                                </p:cTn>
                              </p:par>
                              <p:par>
                                <p:cTn id="215" presetID="22" presetClass="exit" presetSubtype="4" fill="hold" grpId="0" nodeType="withEffect">
                                  <p:stCondLst>
                                    <p:cond delay="0"/>
                                  </p:stCondLst>
                                  <p:childTnLst>
                                    <p:animEffect transition="out" filter="wipe(down)">
                                      <p:cBhvr>
                                        <p:cTn id="216" dur="500"/>
                                        <p:tgtEl>
                                          <p:spTgt spid="116"/>
                                        </p:tgtEl>
                                      </p:cBhvr>
                                    </p:animEffect>
                                    <p:set>
                                      <p:cBhvr>
                                        <p:cTn id="217" dur="1" fill="hold">
                                          <p:stCondLst>
                                            <p:cond delay="499"/>
                                          </p:stCondLst>
                                        </p:cTn>
                                        <p:tgtEl>
                                          <p:spTgt spid="116"/>
                                        </p:tgtEl>
                                        <p:attrNameLst>
                                          <p:attrName>style.visibility</p:attrName>
                                        </p:attrNameLst>
                                      </p:cBhvr>
                                      <p:to>
                                        <p:strVal val="hidden"/>
                                      </p:to>
                                    </p:set>
                                  </p:childTnLst>
                                </p:cTn>
                              </p:par>
                              <p:par>
                                <p:cTn id="218" presetID="22" presetClass="exit" presetSubtype="4" fill="hold" grpId="0" nodeType="withEffect">
                                  <p:stCondLst>
                                    <p:cond delay="0"/>
                                  </p:stCondLst>
                                  <p:childTnLst>
                                    <p:animEffect transition="out" filter="wipe(down)">
                                      <p:cBhvr>
                                        <p:cTn id="219" dur="500"/>
                                        <p:tgtEl>
                                          <p:spTgt spid="117"/>
                                        </p:tgtEl>
                                      </p:cBhvr>
                                    </p:animEffect>
                                    <p:set>
                                      <p:cBhvr>
                                        <p:cTn id="220" dur="1" fill="hold">
                                          <p:stCondLst>
                                            <p:cond delay="499"/>
                                          </p:stCondLst>
                                        </p:cTn>
                                        <p:tgtEl>
                                          <p:spTgt spid="117"/>
                                        </p:tgtEl>
                                        <p:attrNameLst>
                                          <p:attrName>style.visibility</p:attrName>
                                        </p:attrNameLst>
                                      </p:cBhvr>
                                      <p:to>
                                        <p:strVal val="hidden"/>
                                      </p:to>
                                    </p:set>
                                  </p:childTnLst>
                                </p:cTn>
                              </p:par>
                              <p:par>
                                <p:cTn id="221" presetID="22" presetClass="exit" presetSubtype="4" fill="hold" grpId="0" nodeType="withEffect">
                                  <p:stCondLst>
                                    <p:cond delay="0"/>
                                  </p:stCondLst>
                                  <p:childTnLst>
                                    <p:animEffect transition="out" filter="wipe(down)">
                                      <p:cBhvr>
                                        <p:cTn id="222" dur="500"/>
                                        <p:tgtEl>
                                          <p:spTgt spid="118"/>
                                        </p:tgtEl>
                                      </p:cBhvr>
                                    </p:animEffect>
                                    <p:set>
                                      <p:cBhvr>
                                        <p:cTn id="223" dur="1" fill="hold">
                                          <p:stCondLst>
                                            <p:cond delay="499"/>
                                          </p:stCondLst>
                                        </p:cTn>
                                        <p:tgtEl>
                                          <p:spTgt spid="118"/>
                                        </p:tgtEl>
                                        <p:attrNameLst>
                                          <p:attrName>style.visibility</p:attrName>
                                        </p:attrNameLst>
                                      </p:cBhvr>
                                      <p:to>
                                        <p:strVal val="hidden"/>
                                      </p:to>
                                    </p:set>
                                  </p:childTnLst>
                                </p:cTn>
                              </p:par>
                              <p:par>
                                <p:cTn id="224" presetID="22" presetClass="exit" presetSubtype="4" fill="hold" grpId="0" nodeType="withEffect">
                                  <p:stCondLst>
                                    <p:cond delay="0"/>
                                  </p:stCondLst>
                                  <p:childTnLst>
                                    <p:animEffect transition="out" filter="wipe(down)">
                                      <p:cBhvr>
                                        <p:cTn id="225" dur="500"/>
                                        <p:tgtEl>
                                          <p:spTgt spid="119"/>
                                        </p:tgtEl>
                                      </p:cBhvr>
                                    </p:animEffect>
                                    <p:set>
                                      <p:cBhvr>
                                        <p:cTn id="226" dur="1" fill="hold">
                                          <p:stCondLst>
                                            <p:cond delay="499"/>
                                          </p:stCondLst>
                                        </p:cTn>
                                        <p:tgtEl>
                                          <p:spTgt spid="119"/>
                                        </p:tgtEl>
                                        <p:attrNameLst>
                                          <p:attrName>style.visibility</p:attrName>
                                        </p:attrNameLst>
                                      </p:cBhvr>
                                      <p:to>
                                        <p:strVal val="hidden"/>
                                      </p:to>
                                    </p:set>
                                  </p:childTnLst>
                                </p:cTn>
                              </p:par>
                              <p:par>
                                <p:cTn id="227" presetID="22" presetClass="exit" presetSubtype="4" fill="hold" grpId="0" nodeType="withEffect">
                                  <p:stCondLst>
                                    <p:cond delay="0"/>
                                  </p:stCondLst>
                                  <p:childTnLst>
                                    <p:animEffect transition="out" filter="wipe(down)">
                                      <p:cBhvr>
                                        <p:cTn id="228" dur="500"/>
                                        <p:tgtEl>
                                          <p:spTgt spid="120"/>
                                        </p:tgtEl>
                                      </p:cBhvr>
                                    </p:animEffect>
                                    <p:set>
                                      <p:cBhvr>
                                        <p:cTn id="229" dur="1" fill="hold">
                                          <p:stCondLst>
                                            <p:cond delay="499"/>
                                          </p:stCondLst>
                                        </p:cTn>
                                        <p:tgtEl>
                                          <p:spTgt spid="120"/>
                                        </p:tgtEl>
                                        <p:attrNameLst>
                                          <p:attrName>style.visibility</p:attrName>
                                        </p:attrNameLst>
                                      </p:cBhvr>
                                      <p:to>
                                        <p:strVal val="hidden"/>
                                      </p:to>
                                    </p:set>
                                  </p:childTnLst>
                                </p:cTn>
                              </p:par>
                              <p:par>
                                <p:cTn id="230" presetID="22" presetClass="exit" presetSubtype="4" fill="hold" grpId="0" nodeType="withEffect">
                                  <p:stCondLst>
                                    <p:cond delay="0"/>
                                  </p:stCondLst>
                                  <p:childTnLst>
                                    <p:animEffect transition="out" filter="wipe(down)">
                                      <p:cBhvr>
                                        <p:cTn id="231" dur="500"/>
                                        <p:tgtEl>
                                          <p:spTgt spid="121"/>
                                        </p:tgtEl>
                                      </p:cBhvr>
                                    </p:animEffect>
                                    <p:set>
                                      <p:cBhvr>
                                        <p:cTn id="232" dur="1" fill="hold">
                                          <p:stCondLst>
                                            <p:cond delay="499"/>
                                          </p:stCondLst>
                                        </p:cTn>
                                        <p:tgtEl>
                                          <p:spTgt spid="121"/>
                                        </p:tgtEl>
                                        <p:attrNameLst>
                                          <p:attrName>style.visibility</p:attrName>
                                        </p:attrNameLst>
                                      </p:cBhvr>
                                      <p:to>
                                        <p:strVal val="hidden"/>
                                      </p:to>
                                    </p:set>
                                  </p:childTnLst>
                                </p:cTn>
                              </p:par>
                              <p:par>
                                <p:cTn id="233" presetID="22" presetClass="exit" presetSubtype="4" fill="hold" grpId="0" nodeType="withEffect">
                                  <p:stCondLst>
                                    <p:cond delay="0"/>
                                  </p:stCondLst>
                                  <p:childTnLst>
                                    <p:animEffect transition="out" filter="wipe(down)">
                                      <p:cBhvr>
                                        <p:cTn id="234" dur="500"/>
                                        <p:tgtEl>
                                          <p:spTgt spid="122"/>
                                        </p:tgtEl>
                                      </p:cBhvr>
                                    </p:animEffect>
                                    <p:set>
                                      <p:cBhvr>
                                        <p:cTn id="235" dur="1" fill="hold">
                                          <p:stCondLst>
                                            <p:cond delay="499"/>
                                          </p:stCondLst>
                                        </p:cTn>
                                        <p:tgtEl>
                                          <p:spTgt spid="122"/>
                                        </p:tgtEl>
                                        <p:attrNameLst>
                                          <p:attrName>style.visibility</p:attrName>
                                        </p:attrNameLst>
                                      </p:cBhvr>
                                      <p:to>
                                        <p:strVal val="hidden"/>
                                      </p:to>
                                    </p:set>
                                  </p:childTnLst>
                                </p:cTn>
                              </p:par>
                              <p:par>
                                <p:cTn id="236" presetID="22" presetClass="exit" presetSubtype="4" fill="hold" grpId="0" nodeType="withEffect">
                                  <p:stCondLst>
                                    <p:cond delay="0"/>
                                  </p:stCondLst>
                                  <p:childTnLst>
                                    <p:animEffect transition="out" filter="wipe(down)">
                                      <p:cBhvr>
                                        <p:cTn id="237" dur="500"/>
                                        <p:tgtEl>
                                          <p:spTgt spid="123"/>
                                        </p:tgtEl>
                                      </p:cBhvr>
                                    </p:animEffect>
                                    <p:set>
                                      <p:cBhvr>
                                        <p:cTn id="238" dur="1" fill="hold">
                                          <p:stCondLst>
                                            <p:cond delay="499"/>
                                          </p:stCondLst>
                                        </p:cTn>
                                        <p:tgtEl>
                                          <p:spTgt spid="123"/>
                                        </p:tgtEl>
                                        <p:attrNameLst>
                                          <p:attrName>style.visibility</p:attrName>
                                        </p:attrNameLst>
                                      </p:cBhvr>
                                      <p:to>
                                        <p:strVal val="hidden"/>
                                      </p:to>
                                    </p:set>
                                  </p:childTnLst>
                                </p:cTn>
                              </p:par>
                              <p:par>
                                <p:cTn id="239" presetID="22" presetClass="exit" presetSubtype="4" fill="hold" grpId="0" nodeType="withEffect">
                                  <p:stCondLst>
                                    <p:cond delay="0"/>
                                  </p:stCondLst>
                                  <p:childTnLst>
                                    <p:animEffect transition="out" filter="wipe(down)">
                                      <p:cBhvr>
                                        <p:cTn id="240" dur="500"/>
                                        <p:tgtEl>
                                          <p:spTgt spid="125"/>
                                        </p:tgtEl>
                                      </p:cBhvr>
                                    </p:animEffect>
                                    <p:set>
                                      <p:cBhvr>
                                        <p:cTn id="241" dur="1" fill="hold">
                                          <p:stCondLst>
                                            <p:cond delay="499"/>
                                          </p:stCondLst>
                                        </p:cTn>
                                        <p:tgtEl>
                                          <p:spTgt spid="125"/>
                                        </p:tgtEl>
                                        <p:attrNameLst>
                                          <p:attrName>style.visibility</p:attrName>
                                        </p:attrNameLst>
                                      </p:cBhvr>
                                      <p:to>
                                        <p:strVal val="hidden"/>
                                      </p:to>
                                    </p:set>
                                  </p:childTnLst>
                                </p:cTn>
                              </p:par>
                              <p:par>
                                <p:cTn id="242" presetID="22" presetClass="exit" presetSubtype="4" fill="hold" nodeType="withEffect">
                                  <p:stCondLst>
                                    <p:cond delay="0"/>
                                  </p:stCondLst>
                                  <p:childTnLst>
                                    <p:animEffect transition="out" filter="wipe(down)">
                                      <p:cBhvr>
                                        <p:cTn id="243" dur="500"/>
                                        <p:tgtEl>
                                          <p:spTgt spid="127"/>
                                        </p:tgtEl>
                                      </p:cBhvr>
                                    </p:animEffect>
                                    <p:set>
                                      <p:cBhvr>
                                        <p:cTn id="244" dur="1" fill="hold">
                                          <p:stCondLst>
                                            <p:cond delay="499"/>
                                          </p:stCondLst>
                                        </p:cTn>
                                        <p:tgtEl>
                                          <p:spTgt spid="127"/>
                                        </p:tgtEl>
                                        <p:attrNameLst>
                                          <p:attrName>style.visibility</p:attrName>
                                        </p:attrNameLst>
                                      </p:cBhvr>
                                      <p:to>
                                        <p:strVal val="hidden"/>
                                      </p:to>
                                    </p:set>
                                  </p:childTnLst>
                                </p:cTn>
                              </p:par>
                              <p:par>
                                <p:cTn id="245" presetID="22" presetClass="exit" presetSubtype="4" fill="hold" nodeType="withEffect">
                                  <p:stCondLst>
                                    <p:cond delay="0"/>
                                  </p:stCondLst>
                                  <p:childTnLst>
                                    <p:animEffect transition="out" filter="wipe(down)">
                                      <p:cBhvr>
                                        <p:cTn id="246" dur="500"/>
                                        <p:tgtEl>
                                          <p:spTgt spid="25"/>
                                        </p:tgtEl>
                                      </p:cBhvr>
                                    </p:animEffect>
                                    <p:set>
                                      <p:cBhvr>
                                        <p:cTn id="247" dur="1" fill="hold">
                                          <p:stCondLst>
                                            <p:cond delay="499"/>
                                          </p:stCondLst>
                                        </p:cTn>
                                        <p:tgtEl>
                                          <p:spTgt spid="25"/>
                                        </p:tgtEl>
                                        <p:attrNameLst>
                                          <p:attrName>style.visibility</p:attrName>
                                        </p:attrNameLst>
                                      </p:cBhvr>
                                      <p:to>
                                        <p:strVal val="hidden"/>
                                      </p:to>
                                    </p:set>
                                  </p:childTnLst>
                                </p:cTn>
                              </p:par>
                              <p:par>
                                <p:cTn id="248" presetID="22" presetClass="exit" presetSubtype="4" fill="hold" nodeType="withEffect">
                                  <p:stCondLst>
                                    <p:cond delay="0"/>
                                  </p:stCondLst>
                                  <p:childTnLst>
                                    <p:animEffect transition="out" filter="wipe(down)">
                                      <p:cBhvr>
                                        <p:cTn id="249" dur="500"/>
                                        <p:tgtEl>
                                          <p:spTgt spid="29"/>
                                        </p:tgtEl>
                                      </p:cBhvr>
                                    </p:animEffect>
                                    <p:set>
                                      <p:cBhvr>
                                        <p:cTn id="250" dur="1" fill="hold">
                                          <p:stCondLst>
                                            <p:cond delay="499"/>
                                          </p:stCondLst>
                                        </p:cTn>
                                        <p:tgtEl>
                                          <p:spTgt spid="29"/>
                                        </p:tgtEl>
                                        <p:attrNameLst>
                                          <p:attrName>style.visibility</p:attrName>
                                        </p:attrNameLst>
                                      </p:cBhvr>
                                      <p:to>
                                        <p:strVal val="hidden"/>
                                      </p:to>
                                    </p:set>
                                  </p:childTnLst>
                                </p:cTn>
                              </p:par>
                              <p:par>
                                <p:cTn id="251" presetID="22" presetClass="exit" presetSubtype="4" fill="hold" nodeType="withEffect">
                                  <p:stCondLst>
                                    <p:cond delay="0"/>
                                  </p:stCondLst>
                                  <p:childTnLst>
                                    <p:animEffect transition="out" filter="wipe(down)">
                                      <p:cBhvr>
                                        <p:cTn id="252" dur="500"/>
                                        <p:tgtEl>
                                          <p:spTgt spid="24"/>
                                        </p:tgtEl>
                                      </p:cBhvr>
                                    </p:animEffect>
                                    <p:set>
                                      <p:cBhvr>
                                        <p:cTn id="253" dur="1" fill="hold">
                                          <p:stCondLst>
                                            <p:cond delay="499"/>
                                          </p:stCondLst>
                                        </p:cTn>
                                        <p:tgtEl>
                                          <p:spTgt spid="24"/>
                                        </p:tgtEl>
                                        <p:attrNameLst>
                                          <p:attrName>style.visibility</p:attrName>
                                        </p:attrNameLst>
                                      </p:cBhvr>
                                      <p:to>
                                        <p:strVal val="hidden"/>
                                      </p:to>
                                    </p:set>
                                  </p:childTnLst>
                                </p:cTn>
                              </p:par>
                              <p:par>
                                <p:cTn id="254" presetID="22" presetClass="exit" presetSubtype="4" fill="hold" nodeType="withEffect">
                                  <p:stCondLst>
                                    <p:cond delay="0"/>
                                  </p:stCondLst>
                                  <p:childTnLst>
                                    <p:animEffect transition="out" filter="wipe(down)">
                                      <p:cBhvr>
                                        <p:cTn id="255" dur="500"/>
                                        <p:tgtEl>
                                          <p:spTgt spid="4"/>
                                        </p:tgtEl>
                                      </p:cBhvr>
                                    </p:animEffect>
                                    <p:set>
                                      <p:cBhvr>
                                        <p:cTn id="256" dur="1" fill="hold">
                                          <p:stCondLst>
                                            <p:cond delay="499"/>
                                          </p:stCondLst>
                                        </p:cTn>
                                        <p:tgtEl>
                                          <p:spTgt spid="4"/>
                                        </p:tgtEl>
                                        <p:attrNameLst>
                                          <p:attrName>style.visibility</p:attrName>
                                        </p:attrNameLst>
                                      </p:cBhvr>
                                      <p:to>
                                        <p:strVal val="hidden"/>
                                      </p:to>
                                    </p:set>
                                  </p:childTnLst>
                                </p:cTn>
                              </p:par>
                              <p:par>
                                <p:cTn id="257" presetID="22" presetClass="exit" presetSubtype="4" fill="hold" nodeType="withEffect">
                                  <p:stCondLst>
                                    <p:cond delay="0"/>
                                  </p:stCondLst>
                                  <p:childTnLst>
                                    <p:animEffect transition="out" filter="wipe(down)">
                                      <p:cBhvr>
                                        <p:cTn id="258" dur="500"/>
                                        <p:tgtEl>
                                          <p:spTgt spid="28"/>
                                        </p:tgtEl>
                                      </p:cBhvr>
                                    </p:animEffect>
                                    <p:set>
                                      <p:cBhvr>
                                        <p:cTn id="259" dur="1" fill="hold">
                                          <p:stCondLst>
                                            <p:cond delay="499"/>
                                          </p:stCondLst>
                                        </p:cTn>
                                        <p:tgtEl>
                                          <p:spTgt spid="28"/>
                                        </p:tgtEl>
                                        <p:attrNameLst>
                                          <p:attrName>style.visibility</p:attrName>
                                        </p:attrNameLst>
                                      </p:cBhvr>
                                      <p:to>
                                        <p:strVal val="hidden"/>
                                      </p:to>
                                    </p:set>
                                  </p:childTnLst>
                                </p:cTn>
                              </p:par>
                              <p:par>
                                <p:cTn id="260" presetID="22" presetClass="exit" presetSubtype="4" fill="hold" nodeType="withEffect">
                                  <p:stCondLst>
                                    <p:cond delay="0"/>
                                  </p:stCondLst>
                                  <p:childTnLst>
                                    <p:animEffect transition="out" filter="wipe(down)">
                                      <p:cBhvr>
                                        <p:cTn id="261" dur="500"/>
                                        <p:tgtEl>
                                          <p:spTgt spid="32"/>
                                        </p:tgtEl>
                                      </p:cBhvr>
                                    </p:animEffect>
                                    <p:set>
                                      <p:cBhvr>
                                        <p:cTn id="262" dur="1" fill="hold">
                                          <p:stCondLst>
                                            <p:cond delay="499"/>
                                          </p:stCondLst>
                                        </p:cTn>
                                        <p:tgtEl>
                                          <p:spTgt spid="32"/>
                                        </p:tgtEl>
                                        <p:attrNameLst>
                                          <p:attrName>style.visibility</p:attrName>
                                        </p:attrNameLst>
                                      </p:cBhvr>
                                      <p:to>
                                        <p:strVal val="hidden"/>
                                      </p:to>
                                    </p:set>
                                  </p:childTnLst>
                                </p:cTn>
                              </p:par>
                              <p:par>
                                <p:cTn id="263" presetID="22" presetClass="exit" presetSubtype="4" fill="hold" grpId="0" nodeType="withEffect">
                                  <p:stCondLst>
                                    <p:cond delay="0"/>
                                  </p:stCondLst>
                                  <p:childTnLst>
                                    <p:animEffect transition="out" filter="wipe(down)">
                                      <p:cBhvr>
                                        <p:cTn id="264" dur="500"/>
                                        <p:tgtEl>
                                          <p:spTgt spid="68"/>
                                        </p:tgtEl>
                                      </p:cBhvr>
                                    </p:animEffect>
                                    <p:set>
                                      <p:cBhvr>
                                        <p:cTn id="265" dur="1" fill="hold">
                                          <p:stCondLst>
                                            <p:cond delay="499"/>
                                          </p:stCondLst>
                                        </p:cTn>
                                        <p:tgtEl>
                                          <p:spTgt spid="68"/>
                                        </p:tgtEl>
                                        <p:attrNameLst>
                                          <p:attrName>style.visibility</p:attrName>
                                        </p:attrNameLst>
                                      </p:cBhvr>
                                      <p:to>
                                        <p:strVal val="hidden"/>
                                      </p:to>
                                    </p:set>
                                  </p:childTnLst>
                                </p:cTn>
                              </p:par>
                              <p:par>
                                <p:cTn id="266" presetID="22" presetClass="exit" presetSubtype="4" fill="hold" nodeType="withEffect">
                                  <p:stCondLst>
                                    <p:cond delay="0"/>
                                  </p:stCondLst>
                                  <p:childTnLst>
                                    <p:animEffect transition="out" filter="wipe(down)">
                                      <p:cBhvr>
                                        <p:cTn id="267" dur="500"/>
                                        <p:tgtEl>
                                          <p:spTgt spid="65"/>
                                        </p:tgtEl>
                                      </p:cBhvr>
                                    </p:animEffect>
                                    <p:set>
                                      <p:cBhvr>
                                        <p:cTn id="268" dur="1" fill="hold">
                                          <p:stCondLst>
                                            <p:cond delay="499"/>
                                          </p:stCondLst>
                                        </p:cTn>
                                        <p:tgtEl>
                                          <p:spTgt spid="65"/>
                                        </p:tgtEl>
                                        <p:attrNameLst>
                                          <p:attrName>style.visibility</p:attrName>
                                        </p:attrNameLst>
                                      </p:cBhvr>
                                      <p:to>
                                        <p:strVal val="hidden"/>
                                      </p:to>
                                    </p:set>
                                  </p:childTnLst>
                                </p:cTn>
                              </p:par>
                            </p:childTnLst>
                          </p:cTn>
                        </p:par>
                        <p:par>
                          <p:cTn id="269" fill="hold">
                            <p:stCondLst>
                              <p:cond delay="500"/>
                            </p:stCondLst>
                            <p:childTnLst>
                              <p:par>
                                <p:cTn id="270" presetID="10" presetClass="entr" presetSubtype="0" fill="hold" nodeType="afterEffect">
                                  <p:stCondLst>
                                    <p:cond delay="0"/>
                                  </p:stCondLst>
                                  <p:childTnLst>
                                    <p:set>
                                      <p:cBhvr>
                                        <p:cTn id="271" dur="1000" fill="hold">
                                          <p:stCondLst>
                                            <p:cond delay="0"/>
                                          </p:stCondLst>
                                        </p:cTn>
                                        <p:tgtEl>
                                          <p:spTgt spid="50"/>
                                        </p:tgtEl>
                                        <p:attrNameLst>
                                          <p:attrName>style.visibility</p:attrName>
                                        </p:attrNameLst>
                                      </p:cBhvr>
                                      <p:to>
                                        <p:strVal val="visible"/>
                                      </p:to>
                                    </p:set>
                                    <p:animEffect transition="in" filter="fade">
                                      <p:cBhvr>
                                        <p:cTn id="272" dur="1000"/>
                                        <p:tgtEl>
                                          <p:spTgt spid="50"/>
                                        </p:tgtEl>
                                      </p:cBhvr>
                                    </p:animEffect>
                                  </p:childTnLst>
                                </p:cTn>
                              </p:par>
                            </p:childTnLst>
                          </p:cTn>
                        </p:par>
                        <p:par>
                          <p:cTn id="273" fill="hold">
                            <p:stCondLst>
                              <p:cond delay="1500"/>
                            </p:stCondLst>
                            <p:childTnLst>
                              <p:par>
                                <p:cTn id="274" presetID="10" presetClass="entr" presetSubtype="0" fill="hold" nodeType="afterEffect">
                                  <p:stCondLst>
                                    <p:cond delay="0"/>
                                  </p:stCondLst>
                                  <p:childTnLst>
                                    <p:set>
                                      <p:cBhvr>
                                        <p:cTn id="275" dur="1" fill="hold">
                                          <p:stCondLst>
                                            <p:cond delay="0"/>
                                          </p:stCondLst>
                                        </p:cTn>
                                        <p:tgtEl>
                                          <p:spTgt spid="53"/>
                                        </p:tgtEl>
                                        <p:attrNameLst>
                                          <p:attrName>style.visibility</p:attrName>
                                        </p:attrNameLst>
                                      </p:cBhvr>
                                      <p:to>
                                        <p:strVal val="visible"/>
                                      </p:to>
                                    </p:set>
                                    <p:animEffect transition="in" filter="fade">
                                      <p:cBhvr>
                                        <p:cTn id="27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7" grpId="0" animBg="1"/>
      <p:bldP spid="9" grpId="0" animBg="1"/>
      <p:bldP spid="13" grpId="0" animBg="1"/>
      <p:bldP spid="14" grpId="0" animBg="1"/>
      <p:bldP spid="16" grpId="0" animBg="1"/>
      <p:bldP spid="17" grpId="0" animBg="1"/>
      <p:bldP spid="18" grpId="0" animBg="1"/>
      <p:bldP spid="19" grpId="0" animBg="1"/>
      <p:bldP spid="20" grpId="0" animBg="1"/>
      <p:bldP spid="22" grpId="0" animBg="1"/>
      <p:bldP spid="26" grpId="0" animBg="1"/>
      <p:bldP spid="27" grpId="0" animBg="1"/>
      <p:bldP spid="30" grpId="0" animBg="1"/>
      <p:bldP spid="31" grpId="0" animBg="1"/>
      <p:bldP spid="47" grpId="0" animBg="1"/>
      <p:bldP spid="60" grpId="0" animBg="1"/>
      <p:bldP spid="73"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7" grpId="0"/>
      <p:bldP spid="98" grpId="0"/>
      <p:bldP spid="99" grpId="0"/>
      <p:bldP spid="100" grpId="0"/>
      <p:bldP spid="101" grpId="0"/>
      <p:bldP spid="102" grpId="0"/>
      <p:bldP spid="103" grpId="0"/>
      <p:bldP spid="104"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2" grpId="0"/>
      <p:bldP spid="123" grpId="0"/>
      <p:bldP spid="125" grpId="0"/>
      <p:bldP spid="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234632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51460" y="155702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最短距离</a:t>
            </a:r>
            <a:r>
              <a:rPr lang="zh-CN" altLang="en-US" sz="1775" b="0" dirty="0">
                <a:solidFill>
                  <a:schemeClr val="tx1"/>
                </a:solidFill>
              </a:rPr>
              <a:t>查询</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50" name="图片 49"/>
          <p:cNvPicPr>
            <a:picLocks noChangeAspect="1"/>
          </p:cNvPicPr>
          <p:nvPr/>
        </p:nvPicPr>
        <p:blipFill>
          <a:blip r:embed="rId1"/>
          <a:srcRect l="-1444" r="13" b="20"/>
          <a:stretch>
            <a:fillRect/>
          </a:stretch>
        </p:blipFill>
        <p:spPr>
          <a:xfrm>
            <a:off x="107315" y="2996565"/>
            <a:ext cx="5039995" cy="3168015"/>
          </a:xfrm>
          <a:prstGeom prst="rect">
            <a:avLst/>
          </a:prstGeom>
        </p:spPr>
      </p:pic>
      <p:pic>
        <p:nvPicPr>
          <p:cNvPr id="53" name="图片 52"/>
          <p:cNvPicPr>
            <a:picLocks noChangeAspect="1"/>
          </p:cNvPicPr>
          <p:nvPr/>
        </p:nvPicPr>
        <p:blipFill>
          <a:blip r:embed="rId2"/>
          <a:stretch>
            <a:fillRect/>
          </a:stretch>
        </p:blipFill>
        <p:spPr>
          <a:xfrm>
            <a:off x="5077460" y="2931795"/>
            <a:ext cx="4034790" cy="3738880"/>
          </a:xfrm>
          <a:prstGeom prst="rect">
            <a:avLst/>
          </a:prstGeom>
        </p:spPr>
      </p:pic>
      <p:pic>
        <p:nvPicPr>
          <p:cNvPr id="10" name="图片 9"/>
          <p:cNvPicPr>
            <a:picLocks noChangeAspect="1"/>
          </p:cNvPicPr>
          <p:nvPr/>
        </p:nvPicPr>
        <p:blipFill>
          <a:blip r:embed="rId3"/>
          <a:stretch>
            <a:fillRect/>
          </a:stretch>
        </p:blipFill>
        <p:spPr>
          <a:xfrm>
            <a:off x="4860290" y="2127250"/>
            <a:ext cx="3992880" cy="2875280"/>
          </a:xfrm>
          <a:prstGeom prst="rect">
            <a:avLst/>
          </a:prstGeom>
        </p:spPr>
      </p:pic>
      <p:sp>
        <p:nvSpPr>
          <p:cNvPr id="11" name="矩形 10"/>
          <p:cNvSpPr/>
          <p:nvPr/>
        </p:nvSpPr>
        <p:spPr>
          <a:xfrm>
            <a:off x="4860290" y="2949575"/>
            <a:ext cx="4037965" cy="1199515"/>
          </a:xfrm>
          <a:prstGeom prst="rect">
            <a:avLst/>
          </a:prstGeom>
          <a:noFill/>
          <a:ln w="12700" cap="flat" cmpd="sng" algn="ctr">
            <a:solidFill>
              <a:srgbClr val="FF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2" name="文本框 11"/>
          <p:cNvSpPr txBox="1"/>
          <p:nvPr/>
        </p:nvSpPr>
        <p:spPr>
          <a:xfrm>
            <a:off x="7740650" y="2673985"/>
            <a:ext cx="1097280" cy="275590"/>
          </a:xfrm>
          <a:prstGeom prst="rect">
            <a:avLst/>
          </a:prstGeom>
          <a:noFill/>
        </p:spPr>
        <p:txBody>
          <a:bodyPr wrap="none" rtlCol="0" anchor="t">
            <a:spAutoFit/>
          </a:bodyPr>
          <a:p>
            <a:r>
              <a:rPr lang="zh-CN" altLang="en-US" sz="1200" b="0" dirty="0">
                <a:solidFill>
                  <a:srgbClr val="FF0000"/>
                </a:solidFill>
                <a:sym typeface="+mn-ea"/>
              </a:rPr>
              <a:t>生成树的节点</a:t>
            </a:r>
            <a:endParaRPr lang="zh-CN" altLang="en-US" sz="1200" b="0" dirty="0">
              <a:solidFill>
                <a:srgbClr val="FF0000"/>
              </a:solidFill>
              <a:sym typeface="+mn-ea"/>
            </a:endParaRPr>
          </a:p>
        </p:txBody>
      </p:sp>
      <p:sp>
        <p:nvSpPr>
          <p:cNvPr id="21" name="矩形 20"/>
          <p:cNvSpPr/>
          <p:nvPr/>
        </p:nvSpPr>
        <p:spPr>
          <a:xfrm>
            <a:off x="4932045" y="4177030"/>
            <a:ext cx="3965575" cy="620395"/>
          </a:xfrm>
          <a:prstGeom prst="rect">
            <a:avLst/>
          </a:prstGeom>
          <a:noFill/>
          <a:ln w="12700" cap="flat" cmpd="sng" algn="ctr">
            <a:solidFill>
              <a:srgbClr val="FF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3" name="文本框 22"/>
          <p:cNvSpPr txBox="1"/>
          <p:nvPr/>
        </p:nvSpPr>
        <p:spPr>
          <a:xfrm>
            <a:off x="7595870" y="4185920"/>
            <a:ext cx="2118995" cy="275590"/>
          </a:xfrm>
          <a:prstGeom prst="rect">
            <a:avLst/>
          </a:prstGeom>
          <a:noFill/>
        </p:spPr>
        <p:txBody>
          <a:bodyPr wrap="square" rtlCol="0" anchor="t">
            <a:spAutoFit/>
          </a:bodyPr>
          <a:p>
            <a:r>
              <a:rPr sz="1200" b="0" dirty="0">
                <a:solidFill>
                  <a:srgbClr val="FF0000"/>
                </a:solidFill>
                <a:sym typeface="+mn-ea"/>
              </a:rPr>
              <a:t>把treenode连成树</a:t>
            </a:r>
            <a:endParaRPr sz="1200" b="0" dirty="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2" nodeType="after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0" presetClass="path" presetSubtype="0" accel="50000" decel="50000" fill="hold" nodeType="withEffect">
                                  <p:stCondLst>
                                    <p:cond delay="0"/>
                                  </p:stCondLst>
                                  <p:childTnLst>
                                    <p:animMotion origin="layout" path="M 0.0863889 0.0306481 L -0.480625 -0.168519 " pathEditMode="relative" rAng="0" ptsTypes="">
                                      <p:cBhvr>
                                        <p:cTn id="15" dur="1250" fill="hold"/>
                                        <p:tgtEl>
                                          <p:spTgt spid="53"/>
                                        </p:tgtEl>
                                        <p:attrNameLst>
                                          <p:attrName>ppt_x</p:attrName>
                                          <p:attrName>ppt_y</p:attrName>
                                        </p:attrNameLst>
                                      </p:cBhvr>
                                      <p:rCtr x="-275" y="-89"/>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3" grpId="1"/>
      <p:bldP spid="3" grpId="2"/>
      <p:bldP spid="5" grpId="0"/>
      <p:bldP spid="11" grpId="0" animBg="1"/>
      <p:bldP spid="12" grpId="0"/>
      <p:bldP spid="23"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747962"/>
            <a:ext cx="7772400" cy="1362075"/>
          </a:xfrm>
        </p:spPr>
        <p:txBody>
          <a:bodyPr/>
          <a:lstStyle/>
          <a:p>
            <a:pPr algn="ctr"/>
            <a:r>
              <a:rPr lang="zh-CN" altLang="en-AU" sz="4800" dirty="0"/>
              <a:t>研究</a:t>
            </a:r>
            <a:r>
              <a:rPr lang="zh-CN" altLang="en-AU" sz="4800" dirty="0"/>
              <a:t>背景</a:t>
            </a:r>
            <a:endParaRPr lang="zh-CN" altLang="en-AU" sz="4800" dirty="0"/>
          </a:p>
        </p:txBody>
      </p:sp>
      <p:sp>
        <p:nvSpPr>
          <p:cNvPr id="4" name="灯片编号占位符 3"/>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1563"/>
    </mc:Choice>
    <mc:Fallback>
      <p:transition spd="slow" advTm="156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pic>
        <p:nvPicPr>
          <p:cNvPr id="53" name="图片 52"/>
          <p:cNvPicPr>
            <a:picLocks noChangeAspect="1"/>
          </p:cNvPicPr>
          <p:nvPr/>
        </p:nvPicPr>
        <p:blipFill>
          <a:blip r:embed="rId1"/>
          <a:stretch>
            <a:fillRect/>
          </a:stretch>
        </p:blipFill>
        <p:spPr>
          <a:xfrm>
            <a:off x="683260" y="1769110"/>
            <a:ext cx="3993515" cy="3700780"/>
          </a:xfrm>
          <a:prstGeom prst="rect">
            <a:avLst/>
          </a:prstGeom>
        </p:spPr>
      </p:pic>
      <p:sp>
        <p:nvSpPr>
          <p:cNvPr id="7" name="Content Placeholder 4"/>
          <p:cNvSpPr>
            <a:spLocks noGrp="1"/>
          </p:cNvSpPr>
          <p:nvPr/>
        </p:nvSpPr>
        <p:spPr>
          <a:xfrm>
            <a:off x="4715510" y="2132330"/>
            <a:ext cx="3095625"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en-US" altLang="zh-CN" sz="2000" b="0" i="1" dirty="0">
              <a:solidFill>
                <a:schemeClr val="tx1"/>
              </a:solidFill>
            </a:endParaRPr>
          </a:p>
        </p:txBody>
      </p:sp>
      <p:sp>
        <p:nvSpPr>
          <p:cNvPr id="11" name="矩形 10"/>
          <p:cNvSpPr/>
          <p:nvPr/>
        </p:nvSpPr>
        <p:spPr>
          <a:xfrm>
            <a:off x="2627630" y="3177540"/>
            <a:ext cx="1370330" cy="394970"/>
          </a:xfrm>
          <a:prstGeom prst="rect">
            <a:avLst/>
          </a:prstGeom>
          <a:noFill/>
          <a:ln w="34925" cap="flat" cmpd="sng" algn="ctr">
            <a:solidFill>
              <a:srgbClr val="FF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矩形 13"/>
          <p:cNvSpPr/>
          <p:nvPr/>
        </p:nvSpPr>
        <p:spPr>
          <a:xfrm>
            <a:off x="3563620" y="3231515"/>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矩形 15"/>
          <p:cNvSpPr/>
          <p:nvPr/>
        </p:nvSpPr>
        <p:spPr>
          <a:xfrm>
            <a:off x="3107690" y="2429510"/>
            <a:ext cx="335915" cy="34353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矩形 16"/>
          <p:cNvSpPr/>
          <p:nvPr/>
        </p:nvSpPr>
        <p:spPr>
          <a:xfrm>
            <a:off x="2411730" y="2141855"/>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矩形 17"/>
          <p:cNvSpPr/>
          <p:nvPr/>
        </p:nvSpPr>
        <p:spPr>
          <a:xfrm>
            <a:off x="3083560" y="2852420"/>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矩形 18"/>
          <p:cNvSpPr/>
          <p:nvPr/>
        </p:nvSpPr>
        <p:spPr>
          <a:xfrm>
            <a:off x="2267585" y="1828800"/>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pic>
        <p:nvPicPr>
          <p:cNvPr id="23" name="图片 22"/>
          <p:cNvPicPr>
            <a:picLocks noChangeAspect="1"/>
          </p:cNvPicPr>
          <p:nvPr/>
        </p:nvPicPr>
        <p:blipFill>
          <a:blip r:embed="rId2"/>
          <a:stretch>
            <a:fillRect/>
          </a:stretch>
        </p:blipFill>
        <p:spPr>
          <a:xfrm>
            <a:off x="492760" y="1628775"/>
            <a:ext cx="4184015" cy="4270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par>
    </p:tnLst>
    <p:bldLst>
      <p:bldP spid="15" grpId="1"/>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pic>
        <p:nvPicPr>
          <p:cNvPr id="3" name="图片 2"/>
          <p:cNvPicPr>
            <a:picLocks noChangeAspect="1"/>
          </p:cNvPicPr>
          <p:nvPr/>
        </p:nvPicPr>
        <p:blipFill>
          <a:blip r:embed="rId1"/>
          <a:stretch>
            <a:fillRect/>
          </a:stretch>
        </p:blipFill>
        <p:spPr>
          <a:xfrm>
            <a:off x="467360" y="1678940"/>
            <a:ext cx="4184015" cy="4270375"/>
          </a:xfrm>
          <a:prstGeom prst="rect">
            <a:avLst/>
          </a:prstGeom>
        </p:spPr>
      </p:pic>
      <p:sp>
        <p:nvSpPr>
          <p:cNvPr id="4" name="文本框 3"/>
          <p:cNvSpPr txBox="1"/>
          <p:nvPr/>
        </p:nvSpPr>
        <p:spPr>
          <a:xfrm>
            <a:off x="4572000" y="1983105"/>
            <a:ext cx="1052830" cy="368300"/>
          </a:xfrm>
          <a:prstGeom prst="rect">
            <a:avLst/>
          </a:prstGeom>
          <a:noFill/>
        </p:spPr>
        <p:txBody>
          <a:bodyPr wrap="none" rtlCol="0" anchor="t">
            <a:spAutoFit/>
          </a:bodyPr>
          <a:p>
            <a:r>
              <a:rPr lang="en-US" altLang="zh-CN" sz="1800" b="0" i="1"/>
              <a:t>q(v12,v3)</a:t>
            </a:r>
            <a:endParaRPr lang="en-US" altLang="zh-CN" sz="1800" b="0" i="1"/>
          </a:p>
        </p:txBody>
      </p:sp>
      <p:sp>
        <p:nvSpPr>
          <p:cNvPr id="5" name="矩形 4"/>
          <p:cNvSpPr/>
          <p:nvPr/>
        </p:nvSpPr>
        <p:spPr>
          <a:xfrm>
            <a:off x="1115695" y="5589270"/>
            <a:ext cx="1656080" cy="432435"/>
          </a:xfrm>
          <a:prstGeom prst="rect">
            <a:avLst/>
          </a:prstGeom>
          <a:noFill/>
          <a:ln w="28575"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6" name="矩形 5"/>
          <p:cNvSpPr/>
          <p:nvPr/>
        </p:nvSpPr>
        <p:spPr>
          <a:xfrm>
            <a:off x="3275330" y="4725035"/>
            <a:ext cx="1457325" cy="432435"/>
          </a:xfrm>
          <a:prstGeom prst="rect">
            <a:avLst/>
          </a:prstGeom>
          <a:noFill/>
          <a:ln w="28575"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8" name="矩形 7"/>
          <p:cNvSpPr/>
          <p:nvPr/>
        </p:nvSpPr>
        <p:spPr>
          <a:xfrm>
            <a:off x="2771775" y="3356610"/>
            <a:ext cx="1156970" cy="432435"/>
          </a:xfrm>
          <a:prstGeom prst="rect">
            <a:avLst/>
          </a:prstGeom>
          <a:noFill/>
          <a:ln w="28575"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12" name="直接箭头连接符 11"/>
          <p:cNvCxnSpPr>
            <a:stCxn id="5" idx="0"/>
            <a:endCxn id="8" idx="2"/>
          </p:cNvCxnSpPr>
          <p:nvPr/>
        </p:nvCxnSpPr>
        <p:spPr>
          <a:xfrm flipV="1">
            <a:off x="1943735" y="3789045"/>
            <a:ext cx="1406525" cy="1800225"/>
          </a:xfrm>
          <a:prstGeom prst="straightConnector1">
            <a:avLst/>
          </a:prstGeom>
          <a:solidFill>
            <a:schemeClr val="accent1"/>
          </a:solidFill>
          <a:ln w="22225" cap="flat" cmpd="sng" algn="ctr">
            <a:solidFill>
              <a:srgbClr val="00B0F0"/>
            </a:solidFill>
            <a:prstDash val="solid"/>
            <a:miter lim="800000"/>
            <a:headEnd type="none" w="med" len="med"/>
            <a:tailEnd type="arrow" w="med" len="med"/>
          </a:ln>
        </p:spPr>
      </p:cxnSp>
      <p:cxnSp>
        <p:nvCxnSpPr>
          <p:cNvPr id="13" name="直接箭头连接符 12"/>
          <p:cNvCxnSpPr>
            <a:stCxn id="6" idx="0"/>
            <a:endCxn id="8" idx="2"/>
          </p:cNvCxnSpPr>
          <p:nvPr/>
        </p:nvCxnSpPr>
        <p:spPr>
          <a:xfrm flipH="1" flipV="1">
            <a:off x="3350260" y="3789045"/>
            <a:ext cx="654050" cy="935990"/>
          </a:xfrm>
          <a:prstGeom prst="straightConnector1">
            <a:avLst/>
          </a:prstGeom>
          <a:solidFill>
            <a:schemeClr val="accent1"/>
          </a:solidFill>
          <a:ln w="25400" cap="flat" cmpd="sng" algn="ctr">
            <a:solidFill>
              <a:srgbClr val="00B0F0"/>
            </a:solidFill>
            <a:prstDash val="solid"/>
            <a:miter lim="800000"/>
            <a:headEnd type="none" w="med" len="med"/>
            <a:tailEnd type="arrow" w="med" len="med"/>
          </a:ln>
        </p:spPr>
      </p:cxnSp>
      <p:sp>
        <p:nvSpPr>
          <p:cNvPr id="21" name="文本框 20"/>
          <p:cNvSpPr txBox="1"/>
          <p:nvPr/>
        </p:nvSpPr>
        <p:spPr>
          <a:xfrm>
            <a:off x="4355465" y="2564765"/>
            <a:ext cx="1899285" cy="368300"/>
          </a:xfrm>
          <a:prstGeom prst="rect">
            <a:avLst/>
          </a:prstGeom>
          <a:noFill/>
        </p:spPr>
        <p:txBody>
          <a:bodyPr wrap="none" rtlCol="0" anchor="t">
            <a:spAutoFit/>
          </a:bodyPr>
          <a:p>
            <a:r>
              <a:rPr lang="en-US" altLang="zh-CN" sz="1800" b="0" i="1"/>
              <a:t>dist(v12,v3)=min</a:t>
            </a:r>
            <a:r>
              <a:rPr lang="en-US" altLang="zh-CN" sz="1800" b="0"/>
              <a:t>( </a:t>
            </a:r>
            <a:endParaRPr lang="en-US" altLang="zh-CN" sz="1800" b="0"/>
          </a:p>
        </p:txBody>
      </p:sp>
      <p:pic>
        <p:nvPicPr>
          <p:cNvPr id="26" name="334E55B0-647D-440b-865C-3EC943EB4CBC-17" descr="wpsoffice"/>
          <p:cNvPicPr>
            <a:picLocks noChangeAspect="1"/>
          </p:cNvPicPr>
          <p:nvPr/>
        </p:nvPicPr>
        <p:blipFill>
          <a:blip r:embed="rId2"/>
          <a:stretch>
            <a:fillRect/>
          </a:stretch>
        </p:blipFill>
        <p:spPr>
          <a:xfrm>
            <a:off x="6266180" y="2933065"/>
            <a:ext cx="2520950" cy="225425"/>
          </a:xfrm>
          <a:prstGeom prst="rect">
            <a:avLst/>
          </a:prstGeom>
        </p:spPr>
      </p:pic>
      <p:pic>
        <p:nvPicPr>
          <p:cNvPr id="27" name="334E55B0-647D-440b-865C-3EC943EB4CBC-18" descr="wpsoffice"/>
          <p:cNvPicPr>
            <a:picLocks noChangeAspect="1"/>
          </p:cNvPicPr>
          <p:nvPr/>
        </p:nvPicPr>
        <p:blipFill>
          <a:blip r:embed="rId3"/>
          <a:stretch>
            <a:fillRect/>
          </a:stretch>
        </p:blipFill>
        <p:spPr>
          <a:xfrm>
            <a:off x="6266180" y="3212465"/>
            <a:ext cx="2520950" cy="231775"/>
          </a:xfrm>
          <a:prstGeom prst="rect">
            <a:avLst/>
          </a:prstGeom>
        </p:spPr>
      </p:pic>
      <p:pic>
        <p:nvPicPr>
          <p:cNvPr id="28" name="334E55B0-647D-440b-865C-3EC943EB4CBC-19" descr="wpsoffice"/>
          <p:cNvPicPr>
            <a:picLocks noChangeAspect="1"/>
          </p:cNvPicPr>
          <p:nvPr/>
        </p:nvPicPr>
        <p:blipFill>
          <a:blip r:embed="rId4"/>
          <a:stretch>
            <a:fillRect/>
          </a:stretch>
        </p:blipFill>
        <p:spPr>
          <a:xfrm>
            <a:off x="6266180" y="3515360"/>
            <a:ext cx="2520950" cy="225425"/>
          </a:xfrm>
          <a:prstGeom prst="rect">
            <a:avLst/>
          </a:prstGeom>
        </p:spPr>
      </p:pic>
      <p:pic>
        <p:nvPicPr>
          <p:cNvPr id="29" name="334E55B0-647D-440b-865C-3EC943EB4CBC-20" descr="wpsoffice"/>
          <p:cNvPicPr>
            <a:picLocks noChangeAspect="1"/>
          </p:cNvPicPr>
          <p:nvPr/>
        </p:nvPicPr>
        <p:blipFill>
          <a:blip r:embed="rId5"/>
          <a:stretch>
            <a:fillRect/>
          </a:stretch>
        </p:blipFill>
        <p:spPr>
          <a:xfrm>
            <a:off x="6296660" y="3767455"/>
            <a:ext cx="2521585" cy="231775"/>
          </a:xfrm>
          <a:prstGeom prst="rect">
            <a:avLst/>
          </a:prstGeom>
        </p:spPr>
      </p:pic>
      <p:sp>
        <p:nvSpPr>
          <p:cNvPr id="30" name="文本框 29"/>
          <p:cNvSpPr txBox="1"/>
          <p:nvPr/>
        </p:nvSpPr>
        <p:spPr>
          <a:xfrm>
            <a:off x="8787130" y="3932555"/>
            <a:ext cx="316230" cy="368300"/>
          </a:xfrm>
          <a:prstGeom prst="rect">
            <a:avLst/>
          </a:prstGeom>
          <a:noFill/>
        </p:spPr>
        <p:txBody>
          <a:bodyPr wrap="none" rtlCol="0" anchor="t">
            <a:spAutoFit/>
          </a:bodyPr>
          <a:p>
            <a:r>
              <a:rPr lang="en-US" altLang="zh-CN" sz="1800" b="0"/>
              <a:t>) </a:t>
            </a:r>
            <a:endParaRPr lang="en-US" altLang="zh-CN" sz="1800" b="0"/>
          </a:p>
        </p:txBody>
      </p:sp>
      <p:sp>
        <p:nvSpPr>
          <p:cNvPr id="31" name="文本框 30"/>
          <p:cNvSpPr txBox="1"/>
          <p:nvPr/>
        </p:nvSpPr>
        <p:spPr>
          <a:xfrm>
            <a:off x="5033010" y="4269105"/>
            <a:ext cx="2865755" cy="368300"/>
          </a:xfrm>
          <a:prstGeom prst="rect">
            <a:avLst/>
          </a:prstGeom>
          <a:noFill/>
        </p:spPr>
        <p:txBody>
          <a:bodyPr wrap="none" rtlCol="0" anchor="t">
            <a:spAutoFit/>
          </a:bodyPr>
          <a:p>
            <a:r>
              <a:rPr lang="en-US" altLang="zh-CN" sz="1800" b="0" i="1"/>
              <a:t>min</a:t>
            </a:r>
            <a:r>
              <a:rPr lang="en-US" altLang="zh-CN" sz="1800" b="0"/>
              <a:t>(5+4, 8+1, 7+3, 4+3) = 7 </a:t>
            </a:r>
            <a:endParaRPr lang="en-US" altLang="zh-CN" sz="1800" b="0"/>
          </a:p>
        </p:txBody>
      </p:sp>
      <p:pic>
        <p:nvPicPr>
          <p:cNvPr id="32" name="图片 31"/>
          <p:cNvPicPr>
            <a:picLocks noChangeAspect="1"/>
          </p:cNvPicPr>
          <p:nvPr/>
        </p:nvPicPr>
        <p:blipFill>
          <a:blip r:embed="rId6"/>
          <a:stretch>
            <a:fillRect/>
          </a:stretch>
        </p:blipFill>
        <p:spPr>
          <a:xfrm>
            <a:off x="5147945" y="4629785"/>
            <a:ext cx="3474720" cy="2182495"/>
          </a:xfrm>
          <a:prstGeom prst="rect">
            <a:avLst/>
          </a:prstGeom>
        </p:spPr>
      </p:pic>
      <p:pic>
        <p:nvPicPr>
          <p:cNvPr id="33" name="图片 32"/>
          <p:cNvPicPr>
            <a:picLocks noChangeAspect="1"/>
          </p:cNvPicPr>
          <p:nvPr/>
        </p:nvPicPr>
        <p:blipFill>
          <a:blip r:embed="rId7"/>
          <a:stretch>
            <a:fillRect/>
          </a:stretch>
        </p:blipFill>
        <p:spPr>
          <a:xfrm>
            <a:off x="1187450" y="3174365"/>
            <a:ext cx="3333750" cy="2571750"/>
          </a:xfrm>
          <a:prstGeom prst="rect">
            <a:avLst/>
          </a:prstGeom>
        </p:spPr>
      </p:pic>
      <p:cxnSp>
        <p:nvCxnSpPr>
          <p:cNvPr id="34" name="直接箭头连接符 33"/>
          <p:cNvCxnSpPr/>
          <p:nvPr/>
        </p:nvCxnSpPr>
        <p:spPr>
          <a:xfrm flipV="1">
            <a:off x="2755265" y="5013325"/>
            <a:ext cx="808990" cy="431165"/>
          </a:xfrm>
          <a:prstGeom prst="straightConnector1">
            <a:avLst/>
          </a:prstGeom>
          <a:solidFill>
            <a:schemeClr val="accent1"/>
          </a:solidFill>
          <a:ln w="15875" cap="flat" cmpd="sng" algn="ctr">
            <a:solidFill>
              <a:srgbClr val="FF0000"/>
            </a:solidFill>
            <a:prstDash val="solid"/>
            <a:miter lim="800000"/>
            <a:headEnd type="arrow" w="med" len="med"/>
            <a:tailEnd type="arrow" w="med" len="med"/>
          </a:ln>
        </p:spPr>
      </p:cxnSp>
      <p:cxnSp>
        <p:nvCxnSpPr>
          <p:cNvPr id="37" name="直接箭头连接符 36"/>
          <p:cNvCxnSpPr/>
          <p:nvPr/>
        </p:nvCxnSpPr>
        <p:spPr>
          <a:xfrm flipV="1">
            <a:off x="3024505" y="5013325"/>
            <a:ext cx="755650" cy="419735"/>
          </a:xfrm>
          <a:prstGeom prst="straightConnector1">
            <a:avLst/>
          </a:prstGeom>
          <a:solidFill>
            <a:schemeClr val="accent1"/>
          </a:solidFill>
          <a:ln w="15875" cap="flat" cmpd="sng" algn="ctr">
            <a:solidFill>
              <a:srgbClr val="FF0000"/>
            </a:solidFill>
            <a:prstDash val="solid"/>
            <a:miter lim="800000"/>
            <a:headEnd type="arrow" w="med" len="med"/>
            <a:tailEnd type="arrow" w="med" len="med"/>
          </a:ln>
        </p:spPr>
      </p:cxnSp>
      <p:cxnSp>
        <p:nvCxnSpPr>
          <p:cNvPr id="38" name="直接箭头连接符 37"/>
          <p:cNvCxnSpPr/>
          <p:nvPr/>
        </p:nvCxnSpPr>
        <p:spPr>
          <a:xfrm flipV="1">
            <a:off x="3181350" y="5013325"/>
            <a:ext cx="742950" cy="464820"/>
          </a:xfrm>
          <a:prstGeom prst="straightConnector1">
            <a:avLst/>
          </a:prstGeom>
          <a:solidFill>
            <a:schemeClr val="accent1"/>
          </a:solidFill>
          <a:ln w="12700" cap="flat" cmpd="sng" algn="ctr">
            <a:solidFill>
              <a:srgbClr val="FF0000"/>
            </a:solidFill>
            <a:prstDash val="solid"/>
            <a:miter lim="800000"/>
            <a:headEnd type="arrow" w="med" len="med"/>
            <a:tailEnd type="arrow" w="med" len="med"/>
          </a:ln>
        </p:spPr>
      </p:cxnSp>
      <p:cxnSp>
        <p:nvCxnSpPr>
          <p:cNvPr id="39" name="直接箭头连接符 38"/>
          <p:cNvCxnSpPr/>
          <p:nvPr/>
        </p:nvCxnSpPr>
        <p:spPr>
          <a:xfrm flipV="1">
            <a:off x="3348990" y="5013325"/>
            <a:ext cx="718820" cy="509270"/>
          </a:xfrm>
          <a:prstGeom prst="straightConnector1">
            <a:avLst/>
          </a:prstGeom>
          <a:solidFill>
            <a:schemeClr val="accent1"/>
          </a:solidFill>
          <a:ln w="15875" cap="flat" cmpd="sng" algn="ctr">
            <a:solidFill>
              <a:srgbClr val="FF0000"/>
            </a:solidFill>
            <a:prstDash val="solid"/>
            <a:miter lim="800000"/>
            <a:headEnd type="arrow"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22" presetClass="exit" presetSubtype="4" fill="hold" grpId="1" nodeType="withEffect">
                                  <p:stCondLst>
                                    <p:cond delay="0"/>
                                  </p:stCondLst>
                                  <p:childTnLst>
                                    <p:animEffect transition="out" filter="wipe(down)">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22" presetClass="exit" presetSubtype="4" fill="hold" grpId="1" nodeType="withEffect">
                                  <p:stCondLst>
                                    <p:cond delay="0"/>
                                  </p:stCondLst>
                                  <p:childTnLst>
                                    <p:animEffect transition="out" filter="wipe(down)">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par>
                                <p:cTn id="81" presetID="10"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500"/>
                                        <p:tgtEl>
                                          <p:spTgt spid="38"/>
                                        </p:tgtEl>
                                      </p:cBhvr>
                                    </p:animEffect>
                                  </p:childTnLst>
                                </p:cTn>
                              </p:par>
                              <p:par>
                                <p:cTn id="84" presetID="10" presetClass="entr" presetSubtype="0" fill="hold"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500"/>
                                        <p:tgtEl>
                                          <p:spTgt spid="3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5" grpId="0" animBg="1"/>
      <p:bldP spid="6" grpId="0" animBg="1"/>
      <p:bldP spid="4" grpId="0"/>
      <p:bldP spid="8" grpId="0" animBg="1"/>
      <p:bldP spid="21" grpId="0"/>
      <p:bldP spid="30" grpId="0"/>
      <p:bldP spid="31" grpId="0"/>
      <p:bldP spid="5" grpId="1" animBg="1"/>
      <p:bldP spid="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35" name="Content Placeholder 4"/>
          <p:cNvSpPr>
            <a:spLocks noGrp="1"/>
          </p:cNvSpPr>
          <p:nvPr/>
        </p:nvSpPr>
        <p:spPr>
          <a:xfrm>
            <a:off x="162560" y="328295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2000" b="0" dirty="0">
                <a:solidFill>
                  <a:schemeClr val="tx1"/>
                </a:solidFill>
              </a:rPr>
              <a:t>改进：</a:t>
            </a:r>
            <a:endParaRPr lang="en-US" sz="2000" b="0" dirty="0">
              <a:solidFill>
                <a:schemeClr val="tx1"/>
              </a:solidFill>
            </a:endParaRPr>
          </a:p>
          <a:p>
            <a:pPr marL="457200" lvl="1" indent="0">
              <a:buNone/>
            </a:pPr>
            <a:endParaRPr lang="en-US" altLang="zh-CN" sz="2000" b="0" dirty="0">
              <a:solidFill>
                <a:schemeClr val="tx1"/>
              </a:solidFill>
            </a:endParaRPr>
          </a:p>
        </p:txBody>
      </p:sp>
      <p:sp>
        <p:nvSpPr>
          <p:cNvPr id="33" name="Content Placeholder 4"/>
          <p:cNvSpPr>
            <a:spLocks noGrp="1"/>
          </p:cNvSpPr>
          <p:nvPr/>
        </p:nvSpPr>
        <p:spPr>
          <a:xfrm>
            <a:off x="324485" y="3714750"/>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4" name="Content Placeholder 4"/>
          <p:cNvSpPr>
            <a:spLocks noGrp="1"/>
          </p:cNvSpPr>
          <p:nvPr/>
        </p:nvSpPr>
        <p:spPr>
          <a:xfrm>
            <a:off x="252095" y="4074795"/>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50" name="文本框 49"/>
          <p:cNvSpPr txBox="1"/>
          <p:nvPr/>
        </p:nvSpPr>
        <p:spPr>
          <a:xfrm>
            <a:off x="107315" y="2493010"/>
            <a:ext cx="9036685" cy="645160"/>
          </a:xfrm>
          <a:prstGeom prst="rect">
            <a:avLst/>
          </a:prstGeom>
          <a:noFill/>
        </p:spPr>
        <p:txBody>
          <a:bodyPr wrap="square" rtlCol="0" anchor="t">
            <a:spAutoFit/>
          </a:bodyPr>
          <a:p>
            <a:r>
              <a:rPr lang="zh-CN" altLang="en-US" sz="1800">
                <a:solidFill>
                  <a:srgbClr val="FF0000"/>
                </a:solidFill>
              </a:rPr>
              <a:t>按照节点度进行删除，并通过权值更新和填边保证删除点后剩余图的正确性，构建完树计算每个节点的标签索引，然后利用标签索引进行最短路径查询</a:t>
            </a:r>
            <a:endParaRPr lang="zh-CN" altLang="en-US" sz="1800">
              <a:solidFill>
                <a:srgbClr val="FF0000"/>
              </a:solidFill>
            </a:endParaRPr>
          </a:p>
        </p:txBody>
      </p:sp>
      <p:sp>
        <p:nvSpPr>
          <p:cNvPr id="53" name="文本框 52"/>
          <p:cNvSpPr txBox="1"/>
          <p:nvPr/>
        </p:nvSpPr>
        <p:spPr>
          <a:xfrm>
            <a:off x="162560" y="5233035"/>
            <a:ext cx="8599805" cy="645160"/>
          </a:xfrm>
          <a:prstGeom prst="rect">
            <a:avLst/>
          </a:prstGeom>
          <a:noFill/>
        </p:spPr>
        <p:txBody>
          <a:bodyPr wrap="square" rtlCol="0" anchor="t">
            <a:spAutoFit/>
          </a:bodyPr>
          <a:p>
            <a:r>
              <a:rPr lang="zh-CN" altLang="en-US" sz="1800">
                <a:solidFill>
                  <a:srgbClr val="FF0000"/>
                </a:solidFill>
              </a:rPr>
              <a:t>节点查询频率纳入考量，使得形成的树结构中高频点更靠近根结点，减小高频点查询开销。</a:t>
            </a:r>
            <a:endParaRPr lang="zh-CN" altLang="en-US" sz="1800">
              <a:solidFill>
                <a:srgbClr val="FF0000"/>
              </a:solidFill>
            </a:endParaRPr>
          </a:p>
        </p:txBody>
      </p:sp>
      <p:sp>
        <p:nvSpPr>
          <p:cNvPr id="63" name="Content Placeholder 4"/>
          <p:cNvSpPr>
            <a:spLocks noGrp="1"/>
          </p:cNvSpPr>
          <p:nvPr/>
        </p:nvSpPr>
        <p:spPr>
          <a:xfrm>
            <a:off x="252095" y="4364990"/>
            <a:ext cx="8819515" cy="79756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par>
                                <p:cTn id="18" presetID="10" presetClass="entr" presetSubtype="0" fill="hold" grpId="2"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3" nodeType="withEffect">
                                  <p:stCondLst>
                                    <p:cond delay="0"/>
                                  </p:stCondLst>
                                  <p:childTnLst>
                                    <p:set>
                                      <p:cBhvr>
                                        <p:cTn id="22" dur="1" fill="hold">
                                          <p:stCondLst>
                                            <p:cond delay="0"/>
                                          </p:stCondLst>
                                        </p:cTn>
                                        <p:tgtEl>
                                          <p:spTgt spid="63">
                                            <p:txEl>
                                              <p:pRg st="0" end="0"/>
                                            </p:txEl>
                                          </p:spTgt>
                                        </p:tgtEl>
                                        <p:attrNameLst>
                                          <p:attrName>style.visibility</p:attrName>
                                        </p:attrNameLst>
                                      </p:cBhvr>
                                      <p:to>
                                        <p:strVal val="visible"/>
                                      </p:to>
                                    </p:set>
                                    <p:animEffect transition="in" filter="fade">
                                      <p:cBhvr>
                                        <p:cTn id="23" dur="500"/>
                                        <p:tgtEl>
                                          <p:spTgt spid="63">
                                            <p:txEl>
                                              <p:pRg st="0" end="0"/>
                                            </p:txEl>
                                          </p:spTgt>
                                        </p:tgtEl>
                                      </p:cBhvr>
                                    </p:animEffect>
                                  </p:childTnLst>
                                </p:cTn>
                              </p:par>
                              <p:par>
                                <p:cTn id="24" presetID="10" presetClass="entr" presetSubtype="0" fill="hold" grpId="3" nodeType="withEffect">
                                  <p:stCondLst>
                                    <p:cond delay="0"/>
                                  </p:stCondLst>
                                  <p:childTnLst>
                                    <p:set>
                                      <p:cBhvr>
                                        <p:cTn id="25" dur="1" fill="hold">
                                          <p:stCondLst>
                                            <p:cond delay="0"/>
                                          </p:stCondLst>
                                        </p:cTn>
                                        <p:tgtEl>
                                          <p:spTgt spid="63">
                                            <p:txEl>
                                              <p:pRg st="1" end="1"/>
                                            </p:txEl>
                                          </p:spTgt>
                                        </p:tgtEl>
                                        <p:attrNameLst>
                                          <p:attrName>style.visibility</p:attrName>
                                        </p:attrNameLst>
                                      </p:cBhvr>
                                      <p:to>
                                        <p:strVal val="visible"/>
                                      </p:to>
                                    </p:set>
                                    <p:animEffect transition="in" filter="fade">
                                      <p:cBhvr>
                                        <p:cTn id="26" dur="500"/>
                                        <p:tgtEl>
                                          <p:spTgt spid="6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1000" fill="hold"/>
                                        <p:tgtEl>
                                          <p:spTgt spid="5">
                                            <p:txEl>
                                              <p:pRg st="1" end="1"/>
                                            </p:txEl>
                                          </p:spTgt>
                                        </p:tgtEl>
                                        <p:attrNameLst>
                                          <p:attrName>style.color</p:attrName>
                                        </p:attrNameLst>
                                      </p:cBhvr>
                                      <p:to>
                                        <a:srgbClr val="e8e8e8"/>
                                      </p:to>
                                    </p:animClr>
                                  </p:childTnLst>
                                </p:cTn>
                              </p:par>
                              <p:par>
                                <p:cTn id="31" presetID="3" presetClass="emph" presetSubtype="2" fill="hold" nodeType="withEffect">
                                  <p:stCondLst>
                                    <p:cond delay="0"/>
                                  </p:stCondLst>
                                  <p:childTnLst>
                                    <p:animClr clrSpc="rgb" dir="cw">
                                      <p:cBhvr override="childStyle">
                                        <p:cTn id="32" dur="1000" fill="hold"/>
                                        <p:tgtEl>
                                          <p:spTgt spid="5">
                                            <p:txEl>
                                              <p:pRg st="2" end="2"/>
                                            </p:txEl>
                                          </p:spTgt>
                                        </p:tgtEl>
                                        <p:attrNameLst>
                                          <p:attrName>style.color</p:attrName>
                                        </p:attrNameLst>
                                      </p:cBhvr>
                                      <p:to>
                                        <a:srgbClr val="e8e8e8"/>
                                      </p:to>
                                    </p:animClr>
                                  </p:childTnLst>
                                </p:cTn>
                              </p:par>
                              <p:par>
                                <p:cTn id="33" presetID="3" presetClass="emph" presetSubtype="2" fill="hold" nodeType="withEffect">
                                  <p:stCondLst>
                                    <p:cond delay="0"/>
                                  </p:stCondLst>
                                  <p:childTnLst>
                                    <p:animClr clrSpc="rgb" dir="cw">
                                      <p:cBhvr override="childStyle">
                                        <p:cTn id="34" dur="1000" fill="hold"/>
                                        <p:tgtEl>
                                          <p:spTgt spid="63">
                                            <p:txEl>
                                              <p:pRg st="0" end="0"/>
                                            </p:txEl>
                                          </p:spTgt>
                                        </p:tgtEl>
                                        <p:attrNameLst>
                                          <p:attrName>style.color</p:attrName>
                                        </p:attrNameLst>
                                      </p:cBhvr>
                                      <p:to>
                                        <a:srgbClr val="e8e8e8"/>
                                      </p:to>
                                    </p:animClr>
                                  </p:childTnLst>
                                </p:cTn>
                              </p:par>
                              <p:par>
                                <p:cTn id="35" presetID="3" presetClass="emph" presetSubtype="2" fill="hold" nodeType="withEffect">
                                  <p:stCondLst>
                                    <p:cond delay="0"/>
                                  </p:stCondLst>
                                  <p:childTnLst>
                                    <p:animClr clrSpc="rgb" dir="cw">
                                      <p:cBhvr override="childStyle">
                                        <p:cTn id="36" dur="1000" fill="hold"/>
                                        <p:tgtEl>
                                          <p:spTgt spid="63">
                                            <p:txEl>
                                              <p:pRg st="1" end="1"/>
                                            </p:txEl>
                                          </p:spTgt>
                                        </p:tgtEl>
                                        <p:attrNameLst>
                                          <p:attrName>style.color</p:attrName>
                                        </p:attrNameLst>
                                      </p:cBhvr>
                                      <p:to>
                                        <a:srgbClr val="e8e8e8"/>
                                      </p:to>
                                    </p:animClr>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35" grpId="1"/>
      <p:bldP spid="34" grpId="1"/>
      <p:bldP spid="50" grpId="0"/>
      <p:bldP spid="35" grpId="2"/>
      <p:bldP spid="33" grpId="0"/>
      <p:bldP spid="34" grpId="2"/>
      <p:bldP spid="53" grpId="0"/>
      <p:bldP spid="63" grpId="1"/>
      <p:bldP spid="63" grpId="3" bldLvl="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wPLL</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3" name="Content Placeholder 4"/>
          <p:cNvSpPr>
            <a:spLocks noGrp="1"/>
          </p:cNvSpPr>
          <p:nvPr/>
        </p:nvSpPr>
        <p:spPr>
          <a:xfrm>
            <a:off x="292735" y="3110865"/>
            <a:ext cx="2162175" cy="63627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wH2H</a:t>
            </a:r>
            <a:endParaRPr lang="en-US" altLang="zh-CN" sz="1775" b="0" dirty="0">
              <a:solidFill>
                <a:schemeClr val="tx1"/>
              </a:solidFill>
            </a:endParaRPr>
          </a:p>
        </p:txBody>
      </p:sp>
      <p:sp>
        <p:nvSpPr>
          <p:cNvPr id="53" name="文本框 52"/>
          <p:cNvSpPr txBox="1"/>
          <p:nvPr/>
        </p:nvSpPr>
        <p:spPr>
          <a:xfrm>
            <a:off x="2484120" y="1278255"/>
            <a:ext cx="5741035" cy="922020"/>
          </a:xfrm>
          <a:prstGeom prst="rect">
            <a:avLst/>
          </a:prstGeom>
          <a:noFill/>
        </p:spPr>
        <p:txBody>
          <a:bodyPr wrap="square" rtlCol="0" anchor="t">
            <a:spAutoFit/>
          </a:bodyPr>
          <a:p>
            <a:pPr lvl="1"/>
            <a:r>
              <a:rPr lang="zh-CN" altLang="en-US" sz="1800" b="0" dirty="0">
                <a:sym typeface="+mn-ea"/>
              </a:rPr>
              <a:t>查询快，通过表线性扫描一遍标签即可得出查询</a:t>
            </a:r>
            <a:endParaRPr lang="zh-CN" altLang="en-US" sz="1800" b="0" dirty="0">
              <a:sym typeface="+mn-ea"/>
            </a:endParaRPr>
          </a:p>
          <a:p>
            <a:pPr lvl="1"/>
            <a:endParaRPr lang="zh-CN" altLang="en-US" sz="1800">
              <a:solidFill>
                <a:schemeClr val="accent4"/>
              </a:solidFill>
            </a:endParaRPr>
          </a:p>
          <a:p>
            <a:pPr lvl="1"/>
            <a:r>
              <a:rPr lang="zh-CN" altLang="en-US" sz="1800" b="0" dirty="0"/>
              <a:t>预处理时间较长</a:t>
            </a:r>
            <a:endParaRPr lang="zh-CN" altLang="en-US" sz="1800">
              <a:solidFill>
                <a:schemeClr val="accent4"/>
              </a:solidFill>
            </a:endParaRPr>
          </a:p>
        </p:txBody>
      </p:sp>
      <p:sp>
        <p:nvSpPr>
          <p:cNvPr id="3" name="右箭头 2"/>
          <p:cNvSpPr/>
          <p:nvPr/>
        </p:nvSpPr>
        <p:spPr>
          <a:xfrm>
            <a:off x="1835785" y="1701165"/>
            <a:ext cx="575945" cy="75565"/>
          </a:xfrm>
          <a:prstGeom prst="rightArrow">
            <a:avLst/>
          </a:prstGeom>
          <a:solidFill>
            <a:srgbClr val="00B0F0"/>
          </a:solidFill>
          <a:ln w="12700"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 name="文本框 3"/>
          <p:cNvSpPr txBox="1"/>
          <p:nvPr/>
        </p:nvSpPr>
        <p:spPr>
          <a:xfrm>
            <a:off x="2484120" y="2825115"/>
            <a:ext cx="6241415" cy="1198880"/>
          </a:xfrm>
          <a:prstGeom prst="rect">
            <a:avLst/>
          </a:prstGeom>
          <a:noFill/>
        </p:spPr>
        <p:txBody>
          <a:bodyPr wrap="square" rtlCol="0" anchor="t">
            <a:spAutoFit/>
          </a:bodyPr>
          <a:p>
            <a:pPr lvl="1"/>
            <a:r>
              <a:rPr lang="zh-CN" altLang="en-US" sz="1800" b="0" dirty="0">
                <a:sym typeface="+mn-ea"/>
              </a:rPr>
              <a:t>树分解相比</a:t>
            </a:r>
            <a:r>
              <a:rPr lang="en-US" altLang="zh-CN" sz="1800" b="0" dirty="0">
                <a:sym typeface="+mn-ea"/>
              </a:rPr>
              <a:t>BFS</a:t>
            </a:r>
            <a:r>
              <a:rPr lang="zh-CN" altLang="en-US" sz="1800" b="0" dirty="0">
                <a:sym typeface="+mn-ea"/>
              </a:rPr>
              <a:t>遍历每个点，构建标签</a:t>
            </a:r>
            <a:r>
              <a:rPr lang="zh-CN" altLang="en-US" sz="1800" b="0" dirty="0">
                <a:sym typeface="+mn-ea"/>
              </a:rPr>
              <a:t>的速度更快</a:t>
            </a:r>
            <a:endParaRPr lang="zh-CN" altLang="en-US" sz="1800" b="0" dirty="0">
              <a:sym typeface="+mn-ea"/>
            </a:endParaRPr>
          </a:p>
          <a:p>
            <a:pPr lvl="1"/>
            <a:endParaRPr lang="zh-CN" altLang="en-US" sz="1800">
              <a:solidFill>
                <a:srgbClr val="FF0000"/>
              </a:solidFill>
            </a:endParaRPr>
          </a:p>
          <a:p>
            <a:pPr marL="0" lvl="1"/>
            <a:r>
              <a:rPr lang="en-US" altLang="zh-CN" sz="1800" b="0" dirty="0">
                <a:sym typeface="+mn-ea"/>
              </a:rPr>
              <a:t>        </a:t>
            </a:r>
            <a:r>
              <a:rPr lang="zh-CN" altLang="en-US" sz="1800" b="0" dirty="0">
                <a:sym typeface="+mn-ea"/>
              </a:rPr>
              <a:t>处理复杂图度数高的图效率较低</a:t>
            </a:r>
            <a:endParaRPr lang="zh-CN" altLang="en-US" sz="1800" b="0" dirty="0">
              <a:solidFill>
                <a:schemeClr val="tx1"/>
              </a:solidFill>
              <a:sym typeface="+mn-ea"/>
            </a:endParaRPr>
          </a:p>
          <a:p>
            <a:pPr lvl="1"/>
            <a:endParaRPr lang="zh-CN" altLang="en-US" sz="1800">
              <a:solidFill>
                <a:srgbClr val="FF0000"/>
              </a:solidFill>
            </a:endParaRPr>
          </a:p>
        </p:txBody>
      </p:sp>
      <p:sp>
        <p:nvSpPr>
          <p:cNvPr id="7" name="右箭头 6"/>
          <p:cNvSpPr/>
          <p:nvPr/>
        </p:nvSpPr>
        <p:spPr>
          <a:xfrm>
            <a:off x="1835785" y="3352800"/>
            <a:ext cx="575945" cy="75565"/>
          </a:xfrm>
          <a:prstGeom prst="rightArrow">
            <a:avLst/>
          </a:prstGeom>
          <a:solidFill>
            <a:srgbClr val="00B0F0"/>
          </a:solidFill>
          <a:ln w="12700"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5" grpId="2"/>
      <p:bldP spid="3" grpId="0" animBg="1"/>
      <p:bldP spid="53" grpId="0"/>
      <p:bldP spid="33" grpId="0"/>
      <p:bldP spid="4"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895" y="3213100"/>
            <a:ext cx="7772400" cy="916940"/>
          </a:xfrm>
        </p:spPr>
        <p:txBody>
          <a:bodyPr/>
          <a:lstStyle/>
          <a:p>
            <a:pPr algn="ctr"/>
            <a:r>
              <a:rPr lang="en-US" altLang="zh-CN" sz="4800" dirty="0"/>
              <a:t>WCF</a:t>
            </a:r>
            <a:endParaRPr lang="en-US" altLang="zh-CN" sz="4800" dirty="0"/>
          </a:p>
        </p:txBody>
      </p:sp>
      <p:sp>
        <p:nvSpPr>
          <p:cNvPr id="4" name="灯片编号占位符 3"/>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1"/>
          <p:cNvSpPr>
            <a:spLocks noGrp="1"/>
          </p:cNvSpPr>
          <p:nvPr/>
        </p:nvSpPr>
        <p:spPr>
          <a:xfrm>
            <a:off x="827405" y="3573145"/>
            <a:ext cx="7772400" cy="916940"/>
          </a:xfrm>
          <a:prstGeom prst="rect">
            <a:avLst/>
          </a:prstGeom>
          <a:noFill/>
          <a:ln>
            <a:noFill/>
          </a:ln>
        </p:spPr>
        <p:txBody>
          <a:bodyPr vert="horz" wrap="square" lIns="91440" tIns="45720" rIns="91440" bIns="45720" numCol="1" anchor="b" anchorCtr="0" compatLnSpc="1"/>
          <a:lstStyle>
            <a:lvl1pPr algn="r" rtl="0" eaLnBrk="0" fontAlgn="base" hangingPunct="0">
              <a:spcBef>
                <a:spcPct val="0"/>
              </a:spcBef>
              <a:spcAft>
                <a:spcPct val="0"/>
              </a:spcAft>
              <a:defRPr kumimoji="1" sz="3800" b="1">
                <a:solidFill>
                  <a:srgbClr val="005C2B"/>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5pPr>
            <a:lvl6pPr marL="457200" algn="l" rtl="0" fontAlgn="base">
              <a:spcBef>
                <a:spcPct val="0"/>
              </a:spcBef>
              <a:spcAft>
                <a:spcPct val="0"/>
              </a:spcAft>
              <a:defRPr kumimoji="1" sz="4400">
                <a:solidFill>
                  <a:schemeClr val="hlink"/>
                </a:solidFill>
                <a:latin typeface="Tahoma" panose="020B0604030504040204" pitchFamily="34" charset="0"/>
                <a:ea typeface="黑体" pitchFamily="2" charset="-122"/>
              </a:defRPr>
            </a:lvl6pPr>
            <a:lvl7pPr marL="914400" algn="l" rtl="0" fontAlgn="base">
              <a:spcBef>
                <a:spcPct val="0"/>
              </a:spcBef>
              <a:spcAft>
                <a:spcPct val="0"/>
              </a:spcAft>
              <a:defRPr kumimoji="1" sz="4400">
                <a:solidFill>
                  <a:schemeClr val="hlink"/>
                </a:solidFill>
                <a:latin typeface="Tahoma" panose="020B0604030504040204" pitchFamily="34" charset="0"/>
                <a:ea typeface="黑体" pitchFamily="2" charset="-122"/>
              </a:defRPr>
            </a:lvl7pPr>
            <a:lvl8pPr marL="1371600" algn="l" rtl="0" fontAlgn="base">
              <a:spcBef>
                <a:spcPct val="0"/>
              </a:spcBef>
              <a:spcAft>
                <a:spcPct val="0"/>
              </a:spcAft>
              <a:defRPr kumimoji="1" sz="4400">
                <a:solidFill>
                  <a:schemeClr val="hlink"/>
                </a:solidFill>
                <a:latin typeface="Tahoma" panose="020B0604030504040204" pitchFamily="34" charset="0"/>
                <a:ea typeface="黑体" pitchFamily="2" charset="-122"/>
              </a:defRPr>
            </a:lvl8pPr>
            <a:lvl9pPr marL="1828800" algn="l" rtl="0" fontAlgn="base">
              <a:spcBef>
                <a:spcPct val="0"/>
              </a:spcBef>
              <a:spcAft>
                <a:spcPct val="0"/>
              </a:spcAft>
              <a:defRPr kumimoji="1" sz="4400">
                <a:solidFill>
                  <a:schemeClr val="hlink"/>
                </a:solidFill>
                <a:latin typeface="Tahoma" panose="020B0604030504040204" pitchFamily="34" charset="0"/>
                <a:ea typeface="黑体" pitchFamily="2" charset="-122"/>
              </a:defRPr>
            </a:lvl9pPr>
          </a:lstStyle>
          <a:p>
            <a:pPr algn="ctr"/>
            <a:r>
              <a:rPr lang="en-US" altLang="zh-CN" sz="2400" dirty="0"/>
              <a:t>the workload-aware core-forest</a:t>
            </a:r>
            <a:endParaRPr lang="en-US" altLang="zh-CN" sz="2400" dirty="0"/>
          </a:p>
          <a:p>
            <a:pPr algn="ctr"/>
            <a:r>
              <a:rPr lang="en-US" altLang="zh-CN" sz="2400" dirty="0"/>
              <a:t>label index</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slow" p14:dur="2000" advTm="1563"/>
    </mc:Choice>
    <mc:Fallback>
      <p:transition spd="slow" advTm="15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0419444 " pathEditMode="relative" ptsTypes="">
                                      <p:cBhvr>
                                        <p:cTn id="6" dur="500" fill="hold"/>
                                        <p:tgtEl>
                                          <p:spTgt spid="2"/>
                                        </p:tgtEl>
                                        <p:attrNameLst>
                                          <p:attrName>ppt_x</p:attrName>
                                          <p:attrName>ppt_y</p:attrName>
                                        </p:attrNameLst>
                                      </p:cBhvr>
                                    </p:animMotion>
                                  </p:childTnLst>
                                </p:cTn>
                              </p:par>
                              <p:par>
                                <p:cTn id="7" presetID="10" presetClass="entr" presetSubtype="0" fill="hold" grpId="0" nodeType="withEffect">
                                  <p:stCondLst>
                                    <p:cond delay="25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4" name="文本框 3"/>
          <p:cNvSpPr txBox="1"/>
          <p:nvPr/>
        </p:nvSpPr>
        <p:spPr>
          <a:xfrm>
            <a:off x="683895" y="1912620"/>
            <a:ext cx="6241415" cy="368300"/>
          </a:xfrm>
          <a:prstGeom prst="rect">
            <a:avLst/>
          </a:prstGeom>
          <a:noFill/>
        </p:spPr>
        <p:txBody>
          <a:bodyPr wrap="square" rtlCol="0" anchor="t">
            <a:spAutoFit/>
          </a:bodyPr>
          <a:p>
            <a:pPr lvl="1"/>
            <a:endParaRPr lang="zh-CN" altLang="en-US" sz="1800">
              <a:solidFill>
                <a:srgbClr val="FF0000"/>
              </a:solidFill>
            </a:endParaRPr>
          </a:p>
        </p:txBody>
      </p:sp>
      <p:sp>
        <p:nvSpPr>
          <p:cNvPr id="34" name="Content Placeholder 4"/>
          <p:cNvSpPr>
            <a:spLocks noGrp="1"/>
          </p:cNvSpPr>
          <p:nvPr/>
        </p:nvSpPr>
        <p:spPr>
          <a:xfrm>
            <a:off x="251460" y="1988820"/>
            <a:ext cx="190754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高频</a:t>
            </a:r>
            <a:r>
              <a:rPr lang="zh-CN" altLang="en-US" sz="1775" b="0" dirty="0">
                <a:solidFill>
                  <a:schemeClr val="tx1"/>
                </a:solidFill>
              </a:rPr>
              <a:t>顶点</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8" name="Content Placeholder 4"/>
          <p:cNvSpPr>
            <a:spLocks noGrp="1"/>
          </p:cNvSpPr>
          <p:nvPr/>
        </p:nvSpPr>
        <p:spPr>
          <a:xfrm>
            <a:off x="251460" y="2493010"/>
            <a:ext cx="196850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低频</a:t>
            </a:r>
            <a:r>
              <a:rPr lang="zh-CN" altLang="en-US" sz="1775" b="0" dirty="0">
                <a:solidFill>
                  <a:schemeClr val="tx1"/>
                </a:solidFill>
              </a:rPr>
              <a:t>顶点</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9" name="右箭头 8"/>
          <p:cNvSpPr/>
          <p:nvPr/>
        </p:nvSpPr>
        <p:spPr>
          <a:xfrm>
            <a:off x="2339975" y="2129155"/>
            <a:ext cx="575945" cy="75565"/>
          </a:xfrm>
          <a:prstGeom prst="rightArrow">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0" name="右箭头 9"/>
          <p:cNvSpPr/>
          <p:nvPr/>
        </p:nvSpPr>
        <p:spPr>
          <a:xfrm>
            <a:off x="2339340" y="2637155"/>
            <a:ext cx="575945" cy="75565"/>
          </a:xfrm>
          <a:prstGeom prst="rightArrow">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1" name="Content Placeholder 4"/>
          <p:cNvSpPr>
            <a:spLocks noGrp="1"/>
          </p:cNvSpPr>
          <p:nvPr/>
        </p:nvSpPr>
        <p:spPr>
          <a:xfrm>
            <a:off x="3060065" y="1988820"/>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dirty="0">
                <a:solidFill>
                  <a:schemeClr val="tx1"/>
                </a:solidFill>
              </a:rPr>
              <a:t>wPLL</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2" name="Content Placeholder 4"/>
          <p:cNvSpPr>
            <a:spLocks noGrp="1"/>
          </p:cNvSpPr>
          <p:nvPr/>
        </p:nvSpPr>
        <p:spPr>
          <a:xfrm>
            <a:off x="3049270" y="2493010"/>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dirty="0">
                <a:solidFill>
                  <a:schemeClr val="tx1"/>
                </a:solidFill>
              </a:rPr>
              <a:t>wH2H</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13" name="图片 12"/>
          <p:cNvPicPr>
            <a:picLocks noChangeAspect="1"/>
          </p:cNvPicPr>
          <p:nvPr/>
        </p:nvPicPr>
        <p:blipFill>
          <a:blip r:embed="rId1"/>
          <a:stretch>
            <a:fillRect/>
          </a:stretch>
        </p:blipFill>
        <p:spPr>
          <a:xfrm>
            <a:off x="1835785" y="2564765"/>
            <a:ext cx="5822950" cy="3079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2"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500"/>
                            </p:stCondLst>
                            <p:childTnLst>
                              <p:par>
                                <p:cTn id="27" presetID="10" presetClass="entr" presetSubtype="0" fill="hold" grpId="2"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3" nodeType="clickEffect">
                                  <p:stCondLst>
                                    <p:cond delay="0"/>
                                  </p:stCondLst>
                                  <p:childTnLst>
                                    <p:animEffect transition="out" filter="wipe(down)">
                                      <p:cBhvr>
                                        <p:cTn id="33" dur="500"/>
                                        <p:tgtEl>
                                          <p:spTgt spid="34"/>
                                        </p:tgtEl>
                                      </p:cBhvr>
                                    </p:animEffect>
                                    <p:set>
                                      <p:cBhvr>
                                        <p:cTn id="34" dur="1" fill="hold">
                                          <p:stCondLst>
                                            <p:cond delay="499"/>
                                          </p:stCondLst>
                                        </p:cTn>
                                        <p:tgtEl>
                                          <p:spTgt spid="34"/>
                                        </p:tgtEl>
                                        <p:attrNameLst>
                                          <p:attrName>style.visibility</p:attrName>
                                        </p:attrNameLst>
                                      </p:cBhvr>
                                      <p:to>
                                        <p:strVal val="hidden"/>
                                      </p:to>
                                    </p:set>
                                  </p:childTnLst>
                                </p:cTn>
                              </p:par>
                              <p:par>
                                <p:cTn id="35" presetID="22" presetClass="exit" presetSubtype="4" fill="hold" grpId="3" nodeType="withEffect">
                                  <p:stCondLst>
                                    <p:cond delay="0"/>
                                  </p:stCondLst>
                                  <p:childTnLst>
                                    <p:animEffect transition="out" filter="wipe(down)">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22" presetClass="exit" presetSubtype="4" fill="hold" grpId="1" nodeType="withEffect">
                                  <p:stCondLst>
                                    <p:cond delay="0"/>
                                  </p:stCondLst>
                                  <p:childTnLst>
                                    <p:animEffect transition="out" filter="wipe(down)">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22" presetClass="exit" presetSubtype="4" fill="hold" grpId="1" nodeType="withEffect">
                                  <p:stCondLst>
                                    <p:cond delay="0"/>
                                  </p:stCondLst>
                                  <p:childTnLst>
                                    <p:animEffect transition="out" filter="wipe(down)">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par>
                                <p:cTn id="44" presetID="22" presetClass="exit" presetSubtype="4" fill="hold" grpId="3" nodeType="withEffect">
                                  <p:stCondLst>
                                    <p:cond delay="0"/>
                                  </p:stCondLst>
                                  <p:childTnLst>
                                    <p:animEffect transition="out" filter="wipe(down)">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par>
                                <p:cTn id="47" presetID="22" presetClass="exit" presetSubtype="4" fill="hold" grpId="3" nodeType="withEffect">
                                  <p:stCondLst>
                                    <p:cond delay="0"/>
                                  </p:stCondLst>
                                  <p:childTnLst>
                                    <p:animEffect transition="out" filter="wipe(down)">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34" grpId="1"/>
      <p:bldP spid="8" grpId="1"/>
      <p:bldP spid="11" grpId="1"/>
      <p:bldP spid="12" grpId="1"/>
      <p:bldP spid="34" grpId="2"/>
      <p:bldP spid="8" grpId="2"/>
      <p:bldP spid="10" grpId="0" bldLvl="0" animBg="1"/>
      <p:bldP spid="9" grpId="0" bldLvl="0" animBg="1"/>
      <p:bldP spid="11" grpId="2"/>
      <p:bldP spid="12" grpId="2"/>
      <p:bldP spid="34" grpId="3"/>
      <p:bldP spid="8" grpId="3"/>
      <p:bldP spid="9" grpId="1" animBg="1"/>
      <p:bldP spid="10" grpId="1" animBg="1"/>
      <p:bldP spid="11" grpId="3"/>
      <p:bldP spid="12" grpId="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4" name="文本框 3"/>
          <p:cNvSpPr txBox="1"/>
          <p:nvPr/>
        </p:nvSpPr>
        <p:spPr>
          <a:xfrm>
            <a:off x="683895" y="1912620"/>
            <a:ext cx="6241415" cy="368300"/>
          </a:xfrm>
          <a:prstGeom prst="rect">
            <a:avLst/>
          </a:prstGeom>
          <a:noFill/>
        </p:spPr>
        <p:txBody>
          <a:bodyPr wrap="square" rtlCol="0" anchor="t">
            <a:spAutoFit/>
          </a:bodyPr>
          <a:p>
            <a:pPr lvl="1"/>
            <a:endParaRPr lang="zh-CN" altLang="en-US" sz="1800">
              <a:solidFill>
                <a:srgbClr val="FF0000"/>
              </a:solidFill>
            </a:endParaRPr>
          </a:p>
        </p:txBody>
      </p:sp>
      <p:pic>
        <p:nvPicPr>
          <p:cNvPr id="13" name="图片 12"/>
          <p:cNvPicPr>
            <a:picLocks noChangeAspect="1"/>
          </p:cNvPicPr>
          <p:nvPr/>
        </p:nvPicPr>
        <p:blipFill>
          <a:blip r:embed="rId1"/>
          <a:stretch>
            <a:fillRect/>
          </a:stretch>
        </p:blipFill>
        <p:spPr>
          <a:xfrm>
            <a:off x="1835785" y="2564765"/>
            <a:ext cx="5822950" cy="3079750"/>
          </a:xfrm>
          <a:prstGeom prst="rect">
            <a:avLst/>
          </a:prstGeom>
        </p:spPr>
      </p:pic>
      <p:pic>
        <p:nvPicPr>
          <p:cNvPr id="3" name="334E55B0-647D-440b-865C-3EC943EB4CBC-22" descr="wpsoffice"/>
          <p:cNvPicPr>
            <a:picLocks noChangeAspect="1"/>
          </p:cNvPicPr>
          <p:nvPr/>
        </p:nvPicPr>
        <p:blipFill>
          <a:blip r:embed="rId2"/>
          <a:stretch>
            <a:fillRect/>
          </a:stretch>
        </p:blipFill>
        <p:spPr>
          <a:xfrm>
            <a:off x="1438275" y="1988820"/>
            <a:ext cx="5328285" cy="216535"/>
          </a:xfrm>
          <a:prstGeom prst="rect">
            <a:avLst/>
          </a:prstGeom>
        </p:spPr>
      </p:pic>
      <p:pic>
        <p:nvPicPr>
          <p:cNvPr id="7" name="334E55B0-647D-440b-865C-3EC943EB4CBC-23" descr="wpsoffice"/>
          <p:cNvPicPr>
            <a:picLocks noChangeAspect="1"/>
          </p:cNvPicPr>
          <p:nvPr/>
        </p:nvPicPr>
        <p:blipFill>
          <a:blip r:embed="rId3"/>
          <a:stretch>
            <a:fillRect/>
          </a:stretch>
        </p:blipFill>
        <p:spPr>
          <a:xfrm>
            <a:off x="6852285" y="1988820"/>
            <a:ext cx="1120140" cy="217170"/>
          </a:xfrm>
          <a:prstGeom prst="rect">
            <a:avLst/>
          </a:prstGeom>
        </p:spPr>
      </p:pic>
      <p:pic>
        <p:nvPicPr>
          <p:cNvPr id="14" name="334E55B0-647D-440b-865C-3EC943EB4CBC-24" descr="wpsoffice"/>
          <p:cNvPicPr>
            <a:picLocks noChangeAspect="1"/>
          </p:cNvPicPr>
          <p:nvPr/>
        </p:nvPicPr>
        <p:blipFill>
          <a:blip r:embed="rId4"/>
          <a:stretch>
            <a:fillRect/>
          </a:stretch>
        </p:blipFill>
        <p:spPr>
          <a:xfrm>
            <a:off x="1043940" y="2348865"/>
            <a:ext cx="7623175" cy="215900"/>
          </a:xfrm>
          <a:prstGeom prst="rect">
            <a:avLst/>
          </a:prstGeom>
        </p:spPr>
      </p:pic>
      <p:sp>
        <p:nvSpPr>
          <p:cNvPr id="16" name="Content Placeholder 4"/>
          <p:cNvSpPr>
            <a:spLocks noGrp="1"/>
          </p:cNvSpPr>
          <p:nvPr/>
        </p:nvSpPr>
        <p:spPr>
          <a:xfrm>
            <a:off x="539115" y="19126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dirty="0">
                <a:solidFill>
                  <a:schemeClr val="tx1"/>
                </a:solidFill>
              </a:rPr>
              <a:t>&lt;</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7" name="Content Placeholder 4"/>
          <p:cNvSpPr>
            <a:spLocks noGrp="1"/>
          </p:cNvSpPr>
          <p:nvPr/>
        </p:nvSpPr>
        <p:spPr>
          <a:xfrm>
            <a:off x="8172450" y="22809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dirty="0">
                <a:solidFill>
                  <a:schemeClr val="tx1"/>
                </a:solidFill>
              </a:rPr>
              <a:t>&gt;</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2"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22" presetClass="exit" presetSubtype="4" fill="hold" nodeType="withEffect">
                                  <p:stCondLst>
                                    <p:cond delay="0"/>
                                  </p:stCondLst>
                                  <p:childTnLst>
                                    <p:animEffect transition="out" filter="wipe(down)">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par>
                                <p:cTn id="32" presetID="22" presetClass="exit" presetSubtype="4" fill="hold" grpId="3" nodeType="withEffect">
                                  <p:stCondLst>
                                    <p:cond delay="0"/>
                                  </p:stCondLst>
                                  <p:childTnLst>
                                    <p:animEffect transition="out" filter="wipe(down)">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22" presetClass="exit" presetSubtype="4" fill="hold" grpId="3" nodeType="withEffect">
                                  <p:stCondLst>
                                    <p:cond delay="0"/>
                                  </p:stCondLst>
                                  <p:childTnLst>
                                    <p:animEffect transition="out" filter="wipe(down)">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P spid="16" grpId="2"/>
      <p:bldP spid="17" grpId="1"/>
      <p:bldP spid="17" grpId="2"/>
      <p:bldP spid="17" grpId="3"/>
      <p:bldP spid="16" grpId="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pic>
        <p:nvPicPr>
          <p:cNvPr id="13" name="图片 12"/>
          <p:cNvPicPr>
            <a:picLocks noChangeAspect="1"/>
          </p:cNvPicPr>
          <p:nvPr/>
        </p:nvPicPr>
        <p:blipFill>
          <a:blip r:embed="rId1"/>
          <a:stretch>
            <a:fillRect/>
          </a:stretch>
        </p:blipFill>
        <p:spPr>
          <a:xfrm>
            <a:off x="1835785" y="2564765"/>
            <a:ext cx="5822950" cy="3079750"/>
          </a:xfrm>
          <a:prstGeom prst="rect">
            <a:avLst/>
          </a:prstGeom>
        </p:spPr>
      </p:pic>
      <p:sp>
        <p:nvSpPr>
          <p:cNvPr id="16" name="Content Placeholder 4"/>
          <p:cNvSpPr>
            <a:spLocks noGrp="1"/>
          </p:cNvSpPr>
          <p:nvPr/>
        </p:nvSpPr>
        <p:spPr>
          <a:xfrm>
            <a:off x="539115" y="19126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8" name="334E55B0-647D-440b-865C-3EC943EB4CBC-28" descr="wpsoffice"/>
          <p:cNvPicPr>
            <a:picLocks noChangeAspect="1"/>
          </p:cNvPicPr>
          <p:nvPr/>
        </p:nvPicPr>
        <p:blipFill>
          <a:blip r:embed="rId2"/>
          <a:stretch>
            <a:fillRect/>
          </a:stretch>
        </p:blipFill>
        <p:spPr>
          <a:xfrm>
            <a:off x="2728595" y="2262505"/>
            <a:ext cx="3686175" cy="302260"/>
          </a:xfrm>
          <a:prstGeom prst="rect">
            <a:avLst/>
          </a:prstGeom>
        </p:spPr>
      </p:pic>
      <p:pic>
        <p:nvPicPr>
          <p:cNvPr id="9" name="334E55B0-647D-440b-865C-3EC943EB4CBC-29" descr="wpsoffice"/>
          <p:cNvPicPr>
            <a:picLocks noChangeAspect="1"/>
          </p:cNvPicPr>
          <p:nvPr/>
        </p:nvPicPr>
        <p:blipFill>
          <a:blip r:embed="rId3"/>
          <a:stretch>
            <a:fillRect/>
          </a:stretch>
        </p:blipFill>
        <p:spPr>
          <a:xfrm>
            <a:off x="5147945" y="2277110"/>
            <a:ext cx="1824355" cy="267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 0 L -0.1575 0 " pathEditMode="relative" ptsTypes="">
                                      <p:cBhvr>
                                        <p:cTn id="11" dur="1250" fill="hold"/>
                                        <p:tgtEl>
                                          <p:spTgt spid="8"/>
                                        </p:tgtEl>
                                        <p:attrNameLst>
                                          <p:attrName>ppt_x</p:attrName>
                                          <p:attrName>ppt_y</p:attrName>
                                        </p:attrNameLst>
                                      </p:cBhvr>
                                    </p:animMotion>
                                  </p:childTnLst>
                                </p:cTn>
                              </p:par>
                              <p:par>
                                <p:cTn id="12" presetID="10" presetClass="entr" presetSubtype="0" fill="hold" nodeType="withEffect">
                                  <p:stCondLst>
                                    <p:cond delay="75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1" fill="hold" nodeType="clickEffect">
                                  <p:stCondLst>
                                    <p:cond delay="0"/>
                                  </p:stCondLst>
                                  <p:childTnLst>
                                    <p:animEffect transition="out" filter="wipe(up)">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22" presetClass="exit" presetSubtype="1" fill="hold" nodeType="withEffect">
                                  <p:stCondLst>
                                    <p:cond delay="0"/>
                                  </p:stCondLst>
                                  <p:childTnLst>
                                    <p:animEffect transition="out" filter="wipe(up)">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16" name="Content Placeholder 4"/>
          <p:cNvSpPr>
            <a:spLocks noGrp="1"/>
          </p:cNvSpPr>
          <p:nvPr/>
        </p:nvSpPr>
        <p:spPr>
          <a:xfrm>
            <a:off x="539115" y="19126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34" name="Content Placeholder 4"/>
          <p:cNvSpPr>
            <a:spLocks noGrp="1"/>
          </p:cNvSpPr>
          <p:nvPr/>
        </p:nvSpPr>
        <p:spPr>
          <a:xfrm>
            <a:off x="251460" y="1844675"/>
            <a:ext cx="383413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只从</a:t>
            </a:r>
            <a:r>
              <a:rPr lang="en-US" altLang="zh-CN" sz="1775" b="0" dirty="0">
                <a:solidFill>
                  <a:schemeClr val="tx1"/>
                </a:solidFill>
              </a:rPr>
              <a:t>     </a:t>
            </a:r>
            <a:r>
              <a:rPr lang="zh-CN" altLang="en-US" sz="1775" b="0" dirty="0">
                <a:solidFill>
                  <a:schemeClr val="tx1"/>
                </a:solidFill>
              </a:rPr>
              <a:t>中删除低频顶点</a:t>
            </a:r>
            <a:r>
              <a:rPr lang="en-US" altLang="zh-CN" sz="1775" b="0" dirty="0">
                <a:solidFill>
                  <a:schemeClr val="tx1"/>
                </a:solidFill>
              </a:rPr>
              <a:t> </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10" name="334E55B0-647D-440b-865C-3EC943EB4CBC-33" descr="wpsoffice"/>
          <p:cNvPicPr>
            <a:picLocks noChangeAspect="1"/>
          </p:cNvPicPr>
          <p:nvPr/>
        </p:nvPicPr>
        <p:blipFill>
          <a:blip r:embed="rId1"/>
          <a:stretch>
            <a:fillRect/>
          </a:stretch>
        </p:blipFill>
        <p:spPr>
          <a:xfrm>
            <a:off x="1584325" y="1912620"/>
            <a:ext cx="241935" cy="198120"/>
          </a:xfrm>
          <a:prstGeom prst="rect">
            <a:avLst/>
          </a:prstGeom>
        </p:spPr>
      </p:pic>
      <p:sp>
        <p:nvSpPr>
          <p:cNvPr id="3" name="Content Placeholder 4"/>
          <p:cNvSpPr>
            <a:spLocks noGrp="1"/>
          </p:cNvSpPr>
          <p:nvPr/>
        </p:nvSpPr>
        <p:spPr>
          <a:xfrm>
            <a:off x="251460" y="2204720"/>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在树分解过程中被删除的顶点被</a:t>
            </a:r>
            <a:r>
              <a:rPr lang="en-US" altLang="zh-CN" sz="1775" b="0" dirty="0">
                <a:solidFill>
                  <a:schemeClr val="tx1"/>
                </a:solidFill>
              </a:rPr>
              <a:t>     </a:t>
            </a:r>
            <a:r>
              <a:rPr lang="zh-CN" altLang="en-US" sz="1775" b="0" dirty="0">
                <a:solidFill>
                  <a:schemeClr val="tx1"/>
                </a:solidFill>
              </a:rPr>
              <a:t>中的一组顶点所包围，将这颗树独立出来</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4" name="334E55B0-647D-440b-865C-3EC943EB4CBC-34" descr="wpsoffice"/>
          <p:cNvPicPr>
            <a:picLocks noChangeAspect="1"/>
          </p:cNvPicPr>
          <p:nvPr/>
        </p:nvPicPr>
        <p:blipFill>
          <a:blip r:embed="rId2"/>
          <a:stretch>
            <a:fillRect/>
          </a:stretch>
        </p:blipFill>
        <p:spPr>
          <a:xfrm>
            <a:off x="4284345" y="2277110"/>
            <a:ext cx="282575" cy="198120"/>
          </a:xfrm>
          <a:prstGeom prst="rect">
            <a:avLst/>
          </a:prstGeom>
        </p:spPr>
      </p:pic>
      <p:pic>
        <p:nvPicPr>
          <p:cNvPr id="12" name="334E55B0-647D-440b-865C-3EC943EB4CBC-35" descr="wpsoffice"/>
          <p:cNvPicPr>
            <a:picLocks noChangeAspect="1"/>
          </p:cNvPicPr>
          <p:nvPr/>
        </p:nvPicPr>
        <p:blipFill>
          <a:blip r:embed="rId1"/>
          <a:stretch>
            <a:fillRect/>
          </a:stretch>
        </p:blipFill>
        <p:spPr>
          <a:xfrm>
            <a:off x="1403985" y="2637155"/>
            <a:ext cx="241935" cy="198120"/>
          </a:xfrm>
          <a:prstGeom prst="rect">
            <a:avLst/>
          </a:prstGeom>
        </p:spPr>
      </p:pic>
      <p:cxnSp>
        <p:nvCxnSpPr>
          <p:cNvPr id="17" name="直接箭头连接符 16"/>
          <p:cNvCxnSpPr/>
          <p:nvPr/>
        </p:nvCxnSpPr>
        <p:spPr>
          <a:xfrm flipV="1">
            <a:off x="6660515" y="5229225"/>
            <a:ext cx="215900" cy="432435"/>
          </a:xfrm>
          <a:prstGeom prst="straightConnector1">
            <a:avLst/>
          </a:prstGeom>
          <a:solidFill>
            <a:schemeClr val="accent1"/>
          </a:solidFill>
          <a:ln w="41275" cap="flat" cmpd="sng" algn="ctr">
            <a:solidFill>
              <a:srgbClr val="FF0000"/>
            </a:solidFill>
            <a:prstDash val="solid"/>
            <a:miter lim="800000"/>
            <a:headEnd type="none" w="med" len="med"/>
            <a:tailEnd type="arrow" w="med" len="med"/>
          </a:ln>
        </p:spPr>
      </p:cxnSp>
      <p:sp>
        <p:nvSpPr>
          <p:cNvPr id="11" name="Content Placeholder 4"/>
          <p:cNvSpPr>
            <a:spLocks noGrp="1"/>
          </p:cNvSpPr>
          <p:nvPr/>
        </p:nvSpPr>
        <p:spPr>
          <a:xfrm>
            <a:off x="251460" y="2546985"/>
            <a:ext cx="7762240" cy="549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sz="1775" b="0" dirty="0">
                <a:solidFill>
                  <a:schemeClr val="tx1"/>
                </a:solidFill>
              </a:rPr>
              <a:t>当</a:t>
            </a:r>
            <a:r>
              <a:rPr lang="en-US" sz="1775" b="0" dirty="0">
                <a:solidFill>
                  <a:schemeClr val="tx1"/>
                </a:solidFill>
              </a:rPr>
              <a:t>     </a:t>
            </a:r>
            <a:r>
              <a:rPr sz="1775" b="0" dirty="0">
                <a:solidFill>
                  <a:schemeClr val="tx1"/>
                </a:solidFill>
              </a:rPr>
              <a:t>中的所有顶点都被删除</a:t>
            </a:r>
            <a:r>
              <a:rPr lang="zh-CN" sz="1775" b="0" dirty="0">
                <a:solidFill>
                  <a:schemeClr val="tx1"/>
                </a:solidFill>
              </a:rPr>
              <a:t>时</a:t>
            </a:r>
            <a:r>
              <a:rPr sz="1775" b="0" dirty="0">
                <a:solidFill>
                  <a:schemeClr val="tx1"/>
                </a:solidFill>
              </a:rPr>
              <a:t>该进程终止。</a:t>
            </a:r>
            <a:endParaRPr sz="1775" b="0" dirty="0">
              <a:solidFill>
                <a:schemeClr val="tx1"/>
              </a:solidFill>
            </a:endParaRPr>
          </a:p>
        </p:txBody>
      </p:sp>
      <p:pic>
        <p:nvPicPr>
          <p:cNvPr id="14" name="图片 13"/>
          <p:cNvPicPr>
            <a:picLocks noChangeAspect="1"/>
          </p:cNvPicPr>
          <p:nvPr/>
        </p:nvPicPr>
        <p:blipFill>
          <a:blip r:embed="rId3"/>
          <a:stretch>
            <a:fillRect/>
          </a:stretch>
        </p:blipFill>
        <p:spPr>
          <a:xfrm>
            <a:off x="1835785" y="2564765"/>
            <a:ext cx="5822950" cy="3079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2"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 0 L 0 0.042037 " pathEditMode="relative" ptsTypes="">
                                      <p:cBhvr>
                                        <p:cTn id="22" dur="1000" fill="hold"/>
                                        <p:tgtEl>
                                          <p:spTgt spid="14"/>
                                        </p:tgtEl>
                                        <p:attrNameLst>
                                          <p:attrName>ppt_x</p:attrName>
                                          <p:attrName>ppt_y</p:attrName>
                                        </p:attrNameLst>
                                      </p:cBhvr>
                                    </p:animMotion>
                                  </p:childTnLst>
                                </p:cTn>
                              </p:par>
                              <p:par>
                                <p:cTn id="23" presetID="10" presetClass="entr" presetSubtype="0" fill="hold" grpId="2" nodeType="withEffect">
                                  <p:stCondLst>
                                    <p:cond delay="5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5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1" presetClass="entr" presetSubtype="0" fill="hold" nodeType="clickEffect">
                                  <p:stCondLst>
                                    <p:cond delay="0"/>
                                  </p:stCondLst>
                                  <p:childTnLst>
                                    <p:set>
                                      <p:cBhvr>
                                        <p:cTn id="32" dur="1000">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P spid="34" grpId="1"/>
      <p:bldP spid="34" grpId="2"/>
      <p:bldP spid="3" grpId="1"/>
      <p:bldP spid="3" grpId="2"/>
      <p:bldP spid="11" grpId="1"/>
      <p:bldP spid="11" grpId="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12875"/>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16" name="Content Placeholder 4"/>
          <p:cNvSpPr>
            <a:spLocks noGrp="1"/>
          </p:cNvSpPr>
          <p:nvPr/>
        </p:nvSpPr>
        <p:spPr>
          <a:xfrm>
            <a:off x="539115" y="19126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34" name="Content Placeholder 4"/>
          <p:cNvSpPr>
            <a:spLocks noGrp="1"/>
          </p:cNvSpPr>
          <p:nvPr/>
        </p:nvSpPr>
        <p:spPr>
          <a:xfrm>
            <a:off x="251460" y="1772920"/>
            <a:ext cx="383413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只从</a:t>
            </a:r>
            <a:r>
              <a:rPr lang="en-US" altLang="zh-CN" sz="1775" b="0" dirty="0">
                <a:solidFill>
                  <a:schemeClr val="tx1"/>
                </a:solidFill>
              </a:rPr>
              <a:t>     </a:t>
            </a:r>
            <a:r>
              <a:rPr lang="zh-CN" altLang="en-US" sz="1775" b="0" dirty="0">
                <a:solidFill>
                  <a:schemeClr val="tx1"/>
                </a:solidFill>
              </a:rPr>
              <a:t>中删除低频顶点</a:t>
            </a:r>
            <a:r>
              <a:rPr lang="en-US" altLang="zh-CN" sz="1775" b="0" dirty="0">
                <a:solidFill>
                  <a:schemeClr val="tx1"/>
                </a:solidFill>
              </a:rPr>
              <a:t> </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10" name="334E55B0-647D-440b-865C-3EC943EB4CBC-36" descr="wpsoffice"/>
          <p:cNvPicPr>
            <a:picLocks noChangeAspect="1"/>
          </p:cNvPicPr>
          <p:nvPr/>
        </p:nvPicPr>
        <p:blipFill>
          <a:blip r:embed="rId1"/>
          <a:stretch>
            <a:fillRect/>
          </a:stretch>
        </p:blipFill>
        <p:spPr>
          <a:xfrm>
            <a:off x="1584325" y="1912620"/>
            <a:ext cx="241935" cy="198120"/>
          </a:xfrm>
          <a:prstGeom prst="rect">
            <a:avLst/>
          </a:prstGeom>
        </p:spPr>
      </p:pic>
      <p:sp>
        <p:nvSpPr>
          <p:cNvPr id="3" name="Content Placeholder 4"/>
          <p:cNvSpPr>
            <a:spLocks noGrp="1"/>
          </p:cNvSpPr>
          <p:nvPr/>
        </p:nvSpPr>
        <p:spPr>
          <a:xfrm>
            <a:off x="251460" y="2132965"/>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在树分解过程中被删除的顶点被</a:t>
            </a:r>
            <a:r>
              <a:rPr lang="en-US" altLang="zh-CN" sz="1775" b="0" dirty="0">
                <a:solidFill>
                  <a:schemeClr val="tx1"/>
                </a:solidFill>
              </a:rPr>
              <a:t>     </a:t>
            </a:r>
            <a:r>
              <a:rPr lang="zh-CN" altLang="en-US" sz="1775" b="0" dirty="0">
                <a:solidFill>
                  <a:schemeClr val="tx1"/>
                </a:solidFill>
              </a:rPr>
              <a:t>中的一组顶点所包围，将这颗树独立出来</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4" name="334E55B0-647D-440b-865C-3EC943EB4CBC-37" descr="wpsoffice"/>
          <p:cNvPicPr>
            <a:picLocks noChangeAspect="1"/>
          </p:cNvPicPr>
          <p:nvPr/>
        </p:nvPicPr>
        <p:blipFill>
          <a:blip r:embed="rId2"/>
          <a:stretch>
            <a:fillRect/>
          </a:stretch>
        </p:blipFill>
        <p:spPr>
          <a:xfrm>
            <a:off x="4284345" y="2277110"/>
            <a:ext cx="282575" cy="198120"/>
          </a:xfrm>
          <a:prstGeom prst="rect">
            <a:avLst/>
          </a:prstGeom>
        </p:spPr>
      </p:pic>
      <p:sp>
        <p:nvSpPr>
          <p:cNvPr id="11" name="Content Placeholder 4"/>
          <p:cNvSpPr>
            <a:spLocks noGrp="1"/>
          </p:cNvSpPr>
          <p:nvPr/>
        </p:nvSpPr>
        <p:spPr>
          <a:xfrm>
            <a:off x="251460" y="2475230"/>
            <a:ext cx="7762240" cy="549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sz="1775" b="0" dirty="0">
                <a:solidFill>
                  <a:schemeClr val="tx1"/>
                </a:solidFill>
              </a:rPr>
              <a:t>当</a:t>
            </a:r>
            <a:r>
              <a:rPr lang="en-US" sz="1775" b="0" dirty="0">
                <a:solidFill>
                  <a:schemeClr val="tx1"/>
                </a:solidFill>
              </a:rPr>
              <a:t>     </a:t>
            </a:r>
            <a:r>
              <a:rPr sz="1775" b="0" dirty="0">
                <a:solidFill>
                  <a:schemeClr val="tx1"/>
                </a:solidFill>
              </a:rPr>
              <a:t>中的所有顶点都被删除该进程终止。</a:t>
            </a:r>
            <a:endParaRPr sz="1775" b="0" dirty="0">
              <a:solidFill>
                <a:schemeClr val="tx1"/>
              </a:solidFill>
            </a:endParaRPr>
          </a:p>
        </p:txBody>
      </p:sp>
      <p:pic>
        <p:nvPicPr>
          <p:cNvPr id="12" name="334E55B0-647D-440b-865C-3EC943EB4CBC-38" descr="wpsoffice"/>
          <p:cNvPicPr>
            <a:picLocks noChangeAspect="1"/>
          </p:cNvPicPr>
          <p:nvPr/>
        </p:nvPicPr>
        <p:blipFill>
          <a:blip r:embed="rId1"/>
          <a:stretch>
            <a:fillRect/>
          </a:stretch>
        </p:blipFill>
        <p:spPr>
          <a:xfrm>
            <a:off x="1403985" y="2637155"/>
            <a:ext cx="241935" cy="198120"/>
          </a:xfrm>
          <a:prstGeom prst="rect">
            <a:avLst/>
          </a:prstGeom>
        </p:spPr>
      </p:pic>
      <p:pic>
        <p:nvPicPr>
          <p:cNvPr id="14" name="图片 13"/>
          <p:cNvPicPr>
            <a:picLocks noChangeAspect="1"/>
          </p:cNvPicPr>
          <p:nvPr/>
        </p:nvPicPr>
        <p:blipFill>
          <a:blip r:embed="rId3"/>
          <a:stretch>
            <a:fillRect/>
          </a:stretch>
        </p:blipFill>
        <p:spPr>
          <a:xfrm>
            <a:off x="1830705" y="2853055"/>
            <a:ext cx="5822950" cy="3079750"/>
          </a:xfrm>
          <a:prstGeom prst="rect">
            <a:avLst/>
          </a:prstGeom>
        </p:spPr>
      </p:pic>
      <p:pic>
        <p:nvPicPr>
          <p:cNvPr id="9" name="图片 8"/>
          <p:cNvPicPr>
            <a:picLocks noChangeAspect="1"/>
          </p:cNvPicPr>
          <p:nvPr/>
        </p:nvPicPr>
        <p:blipFill>
          <a:blip r:embed="rId4"/>
          <a:stretch>
            <a:fillRect/>
          </a:stretch>
        </p:blipFill>
        <p:spPr>
          <a:xfrm>
            <a:off x="6680200" y="4364990"/>
            <a:ext cx="419100" cy="361950"/>
          </a:xfrm>
          <a:prstGeom prst="rect">
            <a:avLst/>
          </a:prstGeom>
        </p:spPr>
      </p:pic>
      <p:pic>
        <p:nvPicPr>
          <p:cNvPr id="13" name="图片 12"/>
          <p:cNvPicPr>
            <a:picLocks noChangeAspect="1"/>
          </p:cNvPicPr>
          <p:nvPr/>
        </p:nvPicPr>
        <p:blipFill>
          <a:blip r:embed="rId5"/>
          <a:stretch>
            <a:fillRect/>
          </a:stretch>
        </p:blipFill>
        <p:spPr>
          <a:xfrm>
            <a:off x="6680200" y="3736340"/>
            <a:ext cx="523875" cy="628650"/>
          </a:xfrm>
          <a:prstGeom prst="rect">
            <a:avLst/>
          </a:prstGeom>
        </p:spPr>
      </p:pic>
      <p:pic>
        <p:nvPicPr>
          <p:cNvPr id="18" name="图片 17"/>
          <p:cNvPicPr>
            <a:picLocks noChangeAspect="1"/>
          </p:cNvPicPr>
          <p:nvPr/>
        </p:nvPicPr>
        <p:blipFill>
          <a:blip r:embed="rId6"/>
          <a:stretch>
            <a:fillRect/>
          </a:stretch>
        </p:blipFill>
        <p:spPr>
          <a:xfrm>
            <a:off x="4500245" y="3589020"/>
            <a:ext cx="2634615" cy="1700530"/>
          </a:xfrm>
          <a:prstGeom prst="rect">
            <a:avLst/>
          </a:prstGeom>
        </p:spPr>
      </p:pic>
      <p:pic>
        <p:nvPicPr>
          <p:cNvPr id="19" name="图片 18"/>
          <p:cNvPicPr>
            <a:picLocks noChangeAspect="1"/>
          </p:cNvPicPr>
          <p:nvPr/>
        </p:nvPicPr>
        <p:blipFill>
          <a:blip r:embed="rId7"/>
          <a:stretch>
            <a:fillRect/>
          </a:stretch>
        </p:blipFill>
        <p:spPr>
          <a:xfrm>
            <a:off x="539115" y="3501390"/>
            <a:ext cx="3182620" cy="2419350"/>
          </a:xfrm>
          <a:prstGeom prst="rect">
            <a:avLst/>
          </a:prstGeom>
        </p:spPr>
      </p:pic>
      <p:cxnSp>
        <p:nvCxnSpPr>
          <p:cNvPr id="22" name="曲线连接符 21"/>
          <p:cNvCxnSpPr>
            <a:stCxn id="23" idx="3"/>
          </p:cNvCxnSpPr>
          <p:nvPr/>
        </p:nvCxnSpPr>
        <p:spPr>
          <a:xfrm flipH="1">
            <a:off x="5940425" y="3163570"/>
            <a:ext cx="745490" cy="558165"/>
          </a:xfrm>
          <a:prstGeom prst="curvedConnector3">
            <a:avLst>
              <a:gd name="adj1" fmla="val -31942"/>
            </a:avLst>
          </a:prstGeom>
          <a:solidFill>
            <a:schemeClr val="accent1"/>
          </a:solidFill>
          <a:ln w="19050" cap="flat" cmpd="sng" algn="ctr">
            <a:solidFill>
              <a:schemeClr val="tx1"/>
            </a:solidFill>
            <a:prstDash val="solid"/>
            <a:miter lim="800000"/>
            <a:headEnd type="none" w="med" len="med"/>
            <a:tailEnd type="arrow" w="med" len="med"/>
          </a:ln>
        </p:spPr>
      </p:cxnSp>
      <p:pic>
        <p:nvPicPr>
          <p:cNvPr id="23" name="图片 22"/>
          <p:cNvPicPr>
            <a:picLocks noChangeAspect="1"/>
          </p:cNvPicPr>
          <p:nvPr/>
        </p:nvPicPr>
        <p:blipFill>
          <a:blip r:embed="rId8"/>
          <a:stretch>
            <a:fillRect/>
          </a:stretch>
        </p:blipFill>
        <p:spPr>
          <a:xfrm>
            <a:off x="4860290" y="3014980"/>
            <a:ext cx="1825625" cy="297180"/>
          </a:xfrm>
          <a:prstGeom prst="rect">
            <a:avLst/>
          </a:prstGeom>
        </p:spPr>
      </p:pic>
      <p:pic>
        <p:nvPicPr>
          <p:cNvPr id="24" name="图片 23"/>
          <p:cNvPicPr>
            <a:picLocks noChangeAspect="1"/>
          </p:cNvPicPr>
          <p:nvPr/>
        </p:nvPicPr>
        <p:blipFill>
          <a:blip r:embed="rId9"/>
          <a:stretch>
            <a:fillRect/>
          </a:stretch>
        </p:blipFill>
        <p:spPr>
          <a:xfrm>
            <a:off x="1115695" y="3002915"/>
            <a:ext cx="1864360" cy="297180"/>
          </a:xfrm>
          <a:prstGeom prst="rect">
            <a:avLst/>
          </a:prstGeom>
        </p:spPr>
      </p:pic>
      <p:cxnSp>
        <p:nvCxnSpPr>
          <p:cNvPr id="25" name="曲线连接符 24"/>
          <p:cNvCxnSpPr>
            <a:stCxn id="24" idx="3"/>
          </p:cNvCxnSpPr>
          <p:nvPr/>
        </p:nvCxnSpPr>
        <p:spPr>
          <a:xfrm flipH="1">
            <a:off x="2267585" y="3151505"/>
            <a:ext cx="712470" cy="565785"/>
          </a:xfrm>
          <a:prstGeom prst="curvedConnector3">
            <a:avLst>
              <a:gd name="adj1" fmla="val -33422"/>
            </a:avLst>
          </a:prstGeom>
          <a:solidFill>
            <a:schemeClr val="accent1"/>
          </a:solidFill>
          <a:ln w="22225" cap="flat" cmpd="sng" algn="ctr">
            <a:solidFill>
              <a:schemeClr val="tx1"/>
            </a:solidFill>
            <a:prstDash val="solid"/>
            <a:miter lim="800000"/>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 0 L -0.246944 0.00648148 " pathEditMode="relative" rAng="0" ptsTypes="">
                                      <p:cBhvr>
                                        <p:cTn id="6" dur="1500" fill="hold"/>
                                        <p:tgtEl>
                                          <p:spTgt spid="14"/>
                                        </p:tgtEl>
                                        <p:attrNameLst>
                                          <p:attrName>ppt_x</p:attrName>
                                          <p:attrName>ppt_y</p:attrName>
                                        </p:attrNameLst>
                                      </p:cBhvr>
                                      <p:rCtr x="-115" y="3"/>
                                    </p:animMotion>
                                  </p:childTnLst>
                                </p:cTn>
                              </p:par>
                              <p:par>
                                <p:cTn id="7" presetID="6" presetClass="emph" presetSubtype="0" fill="hold" nodeType="withEffect">
                                  <p:stCondLst>
                                    <p:cond delay="0"/>
                                  </p:stCondLst>
                                  <p:childTnLst>
                                    <p:animScale>
                                      <p:cBhvr>
                                        <p:cTn id="8" dur="1500" fill="hold"/>
                                        <p:tgtEl>
                                          <p:spTgt spid="14"/>
                                        </p:tgtEl>
                                      </p:cBhvr>
                                      <p:by x="70000" y="70000"/>
                                    </p:animScale>
                                  </p:childTnLst>
                                </p:cTn>
                              </p:par>
                            </p:childTnLst>
                          </p:cTn>
                        </p:par>
                        <p:par>
                          <p:cTn id="9" fill="hold">
                            <p:stCondLst>
                              <p:cond delay="1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 0 L 0.141736 0 " pathEditMode="relative" ptsTypes="">
                                      <p:cBhvr>
                                        <p:cTn id="21" dur="1250" fill="hold"/>
                                        <p:tgtEl>
                                          <p:spTgt spid="9"/>
                                        </p:tgtEl>
                                        <p:attrNameLst>
                                          <p:attrName>ppt_x</p:attrName>
                                          <p:attrName>ppt_y</p:attrName>
                                        </p:attrNameLst>
                                      </p:cBhvr>
                                    </p:animMotion>
                                  </p:childTnLst>
                                </p:cTn>
                              </p:par>
                              <p:par>
                                <p:cTn id="22" presetID="0" presetClass="path" presetSubtype="0" accel="50000" decel="50000" fill="hold" nodeType="withEffect">
                                  <p:stCondLst>
                                    <p:cond delay="0"/>
                                  </p:stCondLst>
                                  <p:childTnLst>
                                    <p:animMotion origin="layout" path="M 0 0 L 0.141736 0 " pathEditMode="relative" ptsTypes="">
                                      <p:cBhvr>
                                        <p:cTn id="23" dur="1250" fill="hold"/>
                                        <p:tgtEl>
                                          <p:spTgt spid="13"/>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P spid="34" grpId="1"/>
      <p:bldP spid="3" grpId="1"/>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研究背景</a:t>
            </a:r>
            <a:endParaRPr lang="zh-CN" altLang="en-US" dirty="0"/>
          </a:p>
        </p:txBody>
      </p:sp>
      <p:sp>
        <p:nvSpPr>
          <p:cNvPr id="8" name="灯片编号占位符 7"/>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6" name="Content Placeholder 4"/>
          <p:cNvSpPr>
            <a:spLocks noGrp="1"/>
          </p:cNvSpPr>
          <p:nvPr/>
        </p:nvSpPr>
        <p:spPr>
          <a:xfrm>
            <a:off x="3996055" y="3356610"/>
            <a:ext cx="4004310" cy="13849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3200" b="0" dirty="0">
                <a:solidFill>
                  <a:schemeClr val="tx1"/>
                </a:solidFill>
              </a:rPr>
              <a:t>二八</a:t>
            </a:r>
            <a:r>
              <a:rPr lang="zh-CN" altLang="en-US" sz="3200" b="0" dirty="0">
                <a:solidFill>
                  <a:schemeClr val="tx1"/>
                </a:solidFill>
              </a:rPr>
              <a:t>定律</a:t>
            </a:r>
            <a:endParaRPr lang="zh-CN" altLang="en-US" sz="3200" b="0" dirty="0">
              <a:solidFill>
                <a:schemeClr val="tx1"/>
              </a:solidFill>
            </a:endParaRPr>
          </a:p>
          <a:p>
            <a:pPr marL="0" indent="0">
              <a:buNone/>
            </a:pPr>
            <a:endParaRPr lang="zh-CN" altLang="en-US" sz="32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0982"/>
    </mc:Choice>
    <mc:Fallback>
      <p:transition spd="slow" advTm="109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16" name="Content Placeholder 4"/>
          <p:cNvSpPr>
            <a:spLocks noGrp="1"/>
          </p:cNvSpPr>
          <p:nvPr/>
        </p:nvSpPr>
        <p:spPr>
          <a:xfrm>
            <a:off x="539115" y="19126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34" name="Content Placeholder 4"/>
          <p:cNvSpPr>
            <a:spLocks noGrp="1"/>
          </p:cNvSpPr>
          <p:nvPr/>
        </p:nvSpPr>
        <p:spPr>
          <a:xfrm>
            <a:off x="251460" y="1844675"/>
            <a:ext cx="383413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只从</a:t>
            </a:r>
            <a:r>
              <a:rPr lang="en-US" altLang="zh-CN" sz="1775" b="0" dirty="0">
                <a:solidFill>
                  <a:schemeClr val="tx1"/>
                </a:solidFill>
              </a:rPr>
              <a:t>     </a:t>
            </a:r>
            <a:r>
              <a:rPr lang="zh-CN" altLang="en-US" sz="1775" b="0" dirty="0">
                <a:solidFill>
                  <a:schemeClr val="tx1"/>
                </a:solidFill>
              </a:rPr>
              <a:t>中删除低频顶点</a:t>
            </a:r>
            <a:r>
              <a:rPr lang="en-US" altLang="zh-CN" sz="1775" b="0" dirty="0">
                <a:solidFill>
                  <a:schemeClr val="tx1"/>
                </a:solidFill>
              </a:rPr>
              <a:t> </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10" name="334E55B0-647D-440b-865C-3EC943EB4CBC-39" descr="wpsoffice"/>
          <p:cNvPicPr>
            <a:picLocks noChangeAspect="1"/>
          </p:cNvPicPr>
          <p:nvPr/>
        </p:nvPicPr>
        <p:blipFill>
          <a:blip r:embed="rId1"/>
          <a:stretch>
            <a:fillRect/>
          </a:stretch>
        </p:blipFill>
        <p:spPr>
          <a:xfrm>
            <a:off x="1584325" y="1912620"/>
            <a:ext cx="241935" cy="198120"/>
          </a:xfrm>
          <a:prstGeom prst="rect">
            <a:avLst/>
          </a:prstGeom>
        </p:spPr>
      </p:pic>
      <p:sp>
        <p:nvSpPr>
          <p:cNvPr id="3" name="Content Placeholder 4"/>
          <p:cNvSpPr>
            <a:spLocks noGrp="1"/>
          </p:cNvSpPr>
          <p:nvPr/>
        </p:nvSpPr>
        <p:spPr>
          <a:xfrm>
            <a:off x="251460" y="2204720"/>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在树分解过程中被删除的顶点被</a:t>
            </a:r>
            <a:r>
              <a:rPr lang="en-US" altLang="zh-CN" sz="1775" b="0" dirty="0">
                <a:solidFill>
                  <a:schemeClr val="tx1"/>
                </a:solidFill>
              </a:rPr>
              <a:t>     </a:t>
            </a:r>
            <a:r>
              <a:rPr lang="zh-CN" altLang="en-US" sz="1775" b="0" dirty="0">
                <a:solidFill>
                  <a:schemeClr val="tx1"/>
                </a:solidFill>
              </a:rPr>
              <a:t>中的一组顶点所包围，将这颗树独立出来</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4" name="334E55B0-647D-440b-865C-3EC943EB4CBC-40" descr="wpsoffice"/>
          <p:cNvPicPr>
            <a:picLocks noChangeAspect="1"/>
          </p:cNvPicPr>
          <p:nvPr/>
        </p:nvPicPr>
        <p:blipFill>
          <a:blip r:embed="rId2"/>
          <a:stretch>
            <a:fillRect/>
          </a:stretch>
        </p:blipFill>
        <p:spPr>
          <a:xfrm>
            <a:off x="4284345" y="2277110"/>
            <a:ext cx="282575" cy="198120"/>
          </a:xfrm>
          <a:prstGeom prst="rect">
            <a:avLst/>
          </a:prstGeom>
        </p:spPr>
      </p:pic>
      <p:sp>
        <p:nvSpPr>
          <p:cNvPr id="11" name="Content Placeholder 4"/>
          <p:cNvSpPr>
            <a:spLocks noGrp="1"/>
          </p:cNvSpPr>
          <p:nvPr/>
        </p:nvSpPr>
        <p:spPr>
          <a:xfrm>
            <a:off x="251460" y="2546985"/>
            <a:ext cx="7762240" cy="549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sz="1775" b="0" dirty="0">
                <a:solidFill>
                  <a:schemeClr val="tx1"/>
                </a:solidFill>
              </a:rPr>
              <a:t>当</a:t>
            </a:r>
            <a:r>
              <a:rPr lang="en-US" sz="1775" b="0" dirty="0">
                <a:solidFill>
                  <a:schemeClr val="tx1"/>
                </a:solidFill>
              </a:rPr>
              <a:t>     </a:t>
            </a:r>
            <a:r>
              <a:rPr sz="1775" b="0" dirty="0">
                <a:solidFill>
                  <a:schemeClr val="tx1"/>
                </a:solidFill>
              </a:rPr>
              <a:t>中的所有顶点都被删除该进程终止。</a:t>
            </a:r>
            <a:endParaRPr sz="1775" b="0" dirty="0">
              <a:solidFill>
                <a:schemeClr val="tx1"/>
              </a:solidFill>
            </a:endParaRPr>
          </a:p>
        </p:txBody>
      </p:sp>
      <p:pic>
        <p:nvPicPr>
          <p:cNvPr id="12" name="334E55B0-647D-440b-865C-3EC943EB4CBC-41" descr="wpsoffice"/>
          <p:cNvPicPr>
            <a:picLocks noChangeAspect="1"/>
          </p:cNvPicPr>
          <p:nvPr/>
        </p:nvPicPr>
        <p:blipFill>
          <a:blip r:embed="rId1"/>
          <a:stretch>
            <a:fillRect/>
          </a:stretch>
        </p:blipFill>
        <p:spPr>
          <a:xfrm>
            <a:off x="1403985" y="2637155"/>
            <a:ext cx="241935" cy="198120"/>
          </a:xfrm>
          <a:prstGeom prst="rect">
            <a:avLst/>
          </a:prstGeom>
        </p:spPr>
      </p:pic>
      <p:pic>
        <p:nvPicPr>
          <p:cNvPr id="9" name="图片 8"/>
          <p:cNvPicPr>
            <a:picLocks noChangeAspect="1"/>
          </p:cNvPicPr>
          <p:nvPr/>
        </p:nvPicPr>
        <p:blipFill>
          <a:blip r:embed="rId3"/>
          <a:stretch>
            <a:fillRect/>
          </a:stretch>
        </p:blipFill>
        <p:spPr>
          <a:xfrm>
            <a:off x="7956550" y="4330065"/>
            <a:ext cx="419100" cy="361950"/>
          </a:xfrm>
          <a:prstGeom prst="rect">
            <a:avLst/>
          </a:prstGeom>
        </p:spPr>
      </p:pic>
      <p:pic>
        <p:nvPicPr>
          <p:cNvPr id="13" name="图片 12"/>
          <p:cNvPicPr>
            <a:picLocks noChangeAspect="1"/>
          </p:cNvPicPr>
          <p:nvPr/>
        </p:nvPicPr>
        <p:blipFill>
          <a:blip r:embed="rId4"/>
          <a:stretch>
            <a:fillRect/>
          </a:stretch>
        </p:blipFill>
        <p:spPr>
          <a:xfrm>
            <a:off x="7956550" y="3716655"/>
            <a:ext cx="523875" cy="628650"/>
          </a:xfrm>
          <a:prstGeom prst="rect">
            <a:avLst/>
          </a:prstGeom>
        </p:spPr>
      </p:pic>
      <p:pic>
        <p:nvPicPr>
          <p:cNvPr id="18" name="图片 17"/>
          <p:cNvPicPr>
            <a:picLocks noChangeAspect="1"/>
          </p:cNvPicPr>
          <p:nvPr/>
        </p:nvPicPr>
        <p:blipFill>
          <a:blip r:embed="rId5"/>
          <a:stretch>
            <a:fillRect/>
          </a:stretch>
        </p:blipFill>
        <p:spPr>
          <a:xfrm>
            <a:off x="4500245" y="3589020"/>
            <a:ext cx="2634615" cy="1700530"/>
          </a:xfrm>
          <a:prstGeom prst="rect">
            <a:avLst/>
          </a:prstGeom>
        </p:spPr>
      </p:pic>
      <p:pic>
        <p:nvPicPr>
          <p:cNvPr id="19" name="图片 18"/>
          <p:cNvPicPr>
            <a:picLocks noChangeAspect="1"/>
          </p:cNvPicPr>
          <p:nvPr/>
        </p:nvPicPr>
        <p:blipFill>
          <a:blip r:embed="rId6"/>
          <a:stretch>
            <a:fillRect/>
          </a:stretch>
        </p:blipFill>
        <p:spPr>
          <a:xfrm>
            <a:off x="539115" y="3474720"/>
            <a:ext cx="3182620" cy="2419350"/>
          </a:xfrm>
          <a:prstGeom prst="rect">
            <a:avLst/>
          </a:prstGeom>
        </p:spPr>
      </p:pic>
      <p:cxnSp>
        <p:nvCxnSpPr>
          <p:cNvPr id="22" name="曲线连接符 21"/>
          <p:cNvCxnSpPr>
            <a:stCxn id="23" idx="3"/>
          </p:cNvCxnSpPr>
          <p:nvPr/>
        </p:nvCxnSpPr>
        <p:spPr>
          <a:xfrm flipH="1">
            <a:off x="5940425" y="3163570"/>
            <a:ext cx="745490" cy="558165"/>
          </a:xfrm>
          <a:prstGeom prst="curvedConnector3">
            <a:avLst>
              <a:gd name="adj1" fmla="val -31942"/>
            </a:avLst>
          </a:prstGeom>
          <a:solidFill>
            <a:schemeClr val="accent1"/>
          </a:solidFill>
          <a:ln w="19050" cap="flat" cmpd="sng" algn="ctr">
            <a:solidFill>
              <a:schemeClr val="tx1"/>
            </a:solidFill>
            <a:prstDash val="solid"/>
            <a:miter lim="800000"/>
            <a:headEnd type="none" w="med" len="med"/>
            <a:tailEnd type="arrow" w="med" len="med"/>
          </a:ln>
        </p:spPr>
      </p:cxnSp>
      <p:pic>
        <p:nvPicPr>
          <p:cNvPr id="23" name="图片 22"/>
          <p:cNvPicPr>
            <a:picLocks noChangeAspect="1"/>
          </p:cNvPicPr>
          <p:nvPr/>
        </p:nvPicPr>
        <p:blipFill>
          <a:blip r:embed="rId7"/>
          <a:stretch>
            <a:fillRect/>
          </a:stretch>
        </p:blipFill>
        <p:spPr>
          <a:xfrm>
            <a:off x="4860290" y="3014980"/>
            <a:ext cx="1825625" cy="297180"/>
          </a:xfrm>
          <a:prstGeom prst="rect">
            <a:avLst/>
          </a:prstGeom>
        </p:spPr>
      </p:pic>
      <p:pic>
        <p:nvPicPr>
          <p:cNvPr id="24" name="图片 23"/>
          <p:cNvPicPr>
            <a:picLocks noChangeAspect="1"/>
          </p:cNvPicPr>
          <p:nvPr/>
        </p:nvPicPr>
        <p:blipFill>
          <a:blip r:embed="rId8"/>
          <a:stretch>
            <a:fillRect/>
          </a:stretch>
        </p:blipFill>
        <p:spPr>
          <a:xfrm>
            <a:off x="1115695" y="3002915"/>
            <a:ext cx="1864360" cy="297180"/>
          </a:xfrm>
          <a:prstGeom prst="rect">
            <a:avLst/>
          </a:prstGeom>
        </p:spPr>
      </p:pic>
      <p:cxnSp>
        <p:nvCxnSpPr>
          <p:cNvPr id="25" name="曲线连接符 24"/>
          <p:cNvCxnSpPr>
            <a:stCxn id="24" idx="3"/>
          </p:cNvCxnSpPr>
          <p:nvPr/>
        </p:nvCxnSpPr>
        <p:spPr>
          <a:xfrm flipH="1">
            <a:off x="2267585" y="3151505"/>
            <a:ext cx="712470" cy="565785"/>
          </a:xfrm>
          <a:prstGeom prst="curvedConnector3">
            <a:avLst>
              <a:gd name="adj1" fmla="val -33422"/>
            </a:avLst>
          </a:prstGeom>
          <a:solidFill>
            <a:schemeClr val="accent1"/>
          </a:solidFill>
          <a:ln w="22225" cap="flat" cmpd="sng" algn="ctr">
            <a:solidFill>
              <a:schemeClr val="tx1"/>
            </a:solidFill>
            <a:prstDash val="solid"/>
            <a:miter lim="800000"/>
            <a:headEnd type="none" w="med" len="med"/>
            <a:tailEnd type="arrow" w="med" len="med"/>
          </a:ln>
        </p:spPr>
      </p:cxnSp>
      <p:pic>
        <p:nvPicPr>
          <p:cNvPr id="5" name="图片 4"/>
          <p:cNvPicPr>
            <a:picLocks noChangeAspect="1"/>
          </p:cNvPicPr>
          <p:nvPr/>
        </p:nvPicPr>
        <p:blipFill>
          <a:blip r:embed="rId9"/>
          <a:stretch>
            <a:fillRect/>
          </a:stretch>
        </p:blipFill>
        <p:spPr>
          <a:xfrm>
            <a:off x="467360" y="4941570"/>
            <a:ext cx="2171700" cy="1133475"/>
          </a:xfrm>
          <a:prstGeom prst="rect">
            <a:avLst/>
          </a:prstGeom>
        </p:spPr>
      </p:pic>
      <p:pic>
        <p:nvPicPr>
          <p:cNvPr id="7" name="图片 6"/>
          <p:cNvPicPr>
            <a:picLocks noChangeAspect="1"/>
          </p:cNvPicPr>
          <p:nvPr/>
        </p:nvPicPr>
        <p:blipFill>
          <a:blip r:embed="rId10"/>
          <a:stretch>
            <a:fillRect/>
          </a:stretch>
        </p:blipFill>
        <p:spPr>
          <a:xfrm>
            <a:off x="3347720" y="4442460"/>
            <a:ext cx="2305050" cy="2305050"/>
          </a:xfrm>
          <a:prstGeom prst="rect">
            <a:avLst/>
          </a:prstGeom>
        </p:spPr>
      </p:pic>
      <p:pic>
        <p:nvPicPr>
          <p:cNvPr id="8" name="图片 7"/>
          <p:cNvPicPr>
            <a:picLocks noChangeAspect="1"/>
          </p:cNvPicPr>
          <p:nvPr/>
        </p:nvPicPr>
        <p:blipFill>
          <a:blip r:embed="rId11"/>
          <a:stretch>
            <a:fillRect/>
          </a:stretch>
        </p:blipFill>
        <p:spPr>
          <a:xfrm>
            <a:off x="5796280" y="4509135"/>
            <a:ext cx="2428875" cy="2238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2" nodeType="afterEffect">
                                  <p:stCondLst>
                                    <p:cond delay="0"/>
                                  </p:stCondLst>
                                  <p:childTnLst>
                                    <p:animEffect transition="out" filter="wipe(down)">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22" presetClass="exit" presetSubtype="4" fill="hold" grpId="2" nodeType="withEffect">
                                  <p:stCondLst>
                                    <p:cond delay="0"/>
                                  </p:stCondLst>
                                  <p:childTnLst>
                                    <p:animEffect transition="out" filter="wipe(down)">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22" presetClass="exit" presetSubtype="4" fill="hold" grpId="2" nodeType="withEffect">
                                  <p:stCondLst>
                                    <p:cond delay="0"/>
                                  </p:stCondLst>
                                  <p:childTnLst>
                                    <p:animEffect transition="out" filter="wipe(down)">
                                      <p:cBhvr>
                                        <p:cTn id="12" dur="500"/>
                                        <p:tgtEl>
                                          <p:spTgt spid="34"/>
                                        </p:tgtEl>
                                      </p:cBhvr>
                                    </p:animEffect>
                                    <p:set>
                                      <p:cBhvr>
                                        <p:cTn id="13" dur="1" fill="hold">
                                          <p:stCondLst>
                                            <p:cond delay="499"/>
                                          </p:stCondLst>
                                        </p:cTn>
                                        <p:tgtEl>
                                          <p:spTgt spid="34"/>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par>
                          <p:cTn id="23" fill="hold">
                            <p:stCondLst>
                              <p:cond delay="500"/>
                            </p:stCondLst>
                            <p:childTnLst>
                              <p:par>
                                <p:cTn id="24" presetID="0" presetClass="path" presetSubtype="0" accel="50000" decel="50000" fill="hold" nodeType="afterEffect">
                                  <p:stCondLst>
                                    <p:cond delay="0"/>
                                  </p:stCondLst>
                                  <p:childTnLst>
                                    <p:animMotion origin="layout" path="M 0 0 L 0 -0.178519 " pathEditMode="relative" ptsTypes="">
                                      <p:cBhvr>
                                        <p:cTn id="25" dur="1250" fill="hold"/>
                                        <p:tgtEl>
                                          <p:spTgt spid="9"/>
                                        </p:tgtEl>
                                        <p:attrNameLst>
                                          <p:attrName>ppt_x</p:attrName>
                                          <p:attrName>ppt_y</p:attrName>
                                        </p:attrNameLst>
                                      </p:cBhvr>
                                    </p:animMotion>
                                  </p:childTnLst>
                                </p:cTn>
                              </p:par>
                              <p:par>
                                <p:cTn id="26" presetID="0" presetClass="path" presetSubtype="0" accel="50000" decel="50000" fill="hold" nodeType="withEffect">
                                  <p:stCondLst>
                                    <p:cond delay="0"/>
                                  </p:stCondLst>
                                  <p:childTnLst>
                                    <p:animMotion origin="layout" path="M 0 0 L 0 -0.178519 " pathEditMode="relative" ptsTypes="">
                                      <p:cBhvr>
                                        <p:cTn id="27" dur="1250" fill="hold"/>
                                        <p:tgtEl>
                                          <p:spTgt spid="13"/>
                                        </p:tgtEl>
                                        <p:attrNameLst>
                                          <p:attrName>ppt_x</p:attrName>
                                          <p:attrName>ppt_y</p:attrName>
                                        </p:attrNameLst>
                                      </p:cBhvr>
                                    </p:animMotion>
                                  </p:childTnLst>
                                </p:cTn>
                              </p:par>
                              <p:par>
                                <p:cTn id="28" presetID="0" presetClass="path" presetSubtype="0" accel="50000" decel="50000" fill="hold" nodeType="withEffect">
                                  <p:stCondLst>
                                    <p:cond delay="0"/>
                                  </p:stCondLst>
                                  <p:childTnLst>
                                    <p:animMotion origin="layout" path="M 0 0 L 0 -0.178519 " pathEditMode="relative" ptsTypes="">
                                      <p:cBhvr>
                                        <p:cTn id="29" dur="1250" fill="hold"/>
                                        <p:tgtEl>
                                          <p:spTgt spid="18"/>
                                        </p:tgtEl>
                                        <p:attrNameLst>
                                          <p:attrName>ppt_x</p:attrName>
                                          <p:attrName>ppt_y</p:attrName>
                                        </p:attrNameLst>
                                      </p:cBhvr>
                                    </p:animMotion>
                                  </p:childTnLst>
                                </p:cTn>
                              </p:par>
                              <p:par>
                                <p:cTn id="30" presetID="0" presetClass="path" presetSubtype="0" accel="50000" decel="50000" fill="hold" nodeType="withEffect">
                                  <p:stCondLst>
                                    <p:cond delay="0"/>
                                  </p:stCondLst>
                                  <p:childTnLst>
                                    <p:animMotion origin="layout" path="M 0 0 L 0 -0.178519 " pathEditMode="relative" ptsTypes="">
                                      <p:cBhvr>
                                        <p:cTn id="31" dur="1250" fill="hold"/>
                                        <p:tgtEl>
                                          <p:spTgt spid="22"/>
                                        </p:tgtEl>
                                        <p:attrNameLst>
                                          <p:attrName>ppt_x</p:attrName>
                                          <p:attrName>ppt_y</p:attrName>
                                        </p:attrNameLst>
                                      </p:cBhvr>
                                    </p:animMotion>
                                  </p:childTnLst>
                                </p:cTn>
                              </p:par>
                              <p:par>
                                <p:cTn id="32" presetID="0" presetClass="path" presetSubtype="0" accel="50000" decel="50000" fill="hold" nodeType="withEffect">
                                  <p:stCondLst>
                                    <p:cond delay="0"/>
                                  </p:stCondLst>
                                  <p:childTnLst>
                                    <p:animMotion origin="layout" path="M 0 0 L 0 -0.178519 " pathEditMode="relative" ptsTypes="">
                                      <p:cBhvr>
                                        <p:cTn id="33" dur="1250" fill="hold"/>
                                        <p:tgtEl>
                                          <p:spTgt spid="23"/>
                                        </p:tgtEl>
                                        <p:attrNameLst>
                                          <p:attrName>ppt_x</p:attrName>
                                          <p:attrName>ppt_y</p:attrName>
                                        </p:attrNameLst>
                                      </p:cBhvr>
                                    </p:animMotion>
                                  </p:childTnLst>
                                </p:cTn>
                              </p:par>
                              <p:par>
                                <p:cTn id="34" presetID="0" presetClass="path" presetSubtype="0" accel="50000" decel="50000" fill="hold" nodeType="withEffect">
                                  <p:stCondLst>
                                    <p:cond delay="0"/>
                                  </p:stCondLst>
                                  <p:childTnLst>
                                    <p:animMotion origin="layout" path="M 0 0 L 0 -0.178519 " pathEditMode="relative" ptsTypes="">
                                      <p:cBhvr>
                                        <p:cTn id="35" dur="1250" fill="hold"/>
                                        <p:tgtEl>
                                          <p:spTgt spid="24"/>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0 0 L 0 -0.178519 " pathEditMode="relative" ptsTypes="">
                                      <p:cBhvr>
                                        <p:cTn id="37" dur="1250" fill="hold"/>
                                        <p:tgtEl>
                                          <p:spTgt spid="25"/>
                                        </p:tgtEl>
                                        <p:attrNameLst>
                                          <p:attrName>ppt_x</p:attrName>
                                          <p:attrName>ppt_y</p:attrName>
                                        </p:attrNameLst>
                                      </p:cBhvr>
                                    </p:animMotion>
                                  </p:childTnLst>
                                </p:cTn>
                              </p:par>
                              <p:par>
                                <p:cTn id="38" presetID="0" presetClass="path" presetSubtype="0" accel="50000" decel="50000" fill="hold" nodeType="withEffect">
                                  <p:stCondLst>
                                    <p:cond delay="0"/>
                                  </p:stCondLst>
                                  <p:childTnLst>
                                    <p:animMotion origin="layout" path="M 0 0 L 0 -0.178519 " pathEditMode="relative" ptsTypes="">
                                      <p:cBhvr>
                                        <p:cTn id="39" dur="1250" fill="hold"/>
                                        <p:tgtEl>
                                          <p:spTgt spid="19"/>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0 0 L 0 -0.0315741 " pathEditMode="relative" ptsTypes="">
                                      <p:cBhvr>
                                        <p:cTn id="41" dur="1250" fill="hold"/>
                                        <p:tgtEl>
                                          <p:spTgt spid="15"/>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34" grpId="1"/>
      <p:bldP spid="3" grpId="1"/>
      <p:bldP spid="11" grpId="1"/>
      <p:bldP spid="11" grpId="2"/>
      <p:bldP spid="3" grpId="2"/>
      <p:bldP spid="34"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747962"/>
            <a:ext cx="7772400" cy="1362075"/>
          </a:xfrm>
        </p:spPr>
        <p:txBody>
          <a:bodyPr/>
          <a:lstStyle/>
          <a:p>
            <a:pPr algn="ctr"/>
            <a:r>
              <a:rPr lang="zh-CN" altLang="en-AU" sz="4800" dirty="0"/>
              <a:t>实验结果</a:t>
            </a:r>
            <a:endParaRPr lang="zh-CN" altLang="en-AU" sz="4800" dirty="0"/>
          </a:p>
        </p:txBody>
      </p:sp>
      <p:sp>
        <p:nvSpPr>
          <p:cNvPr id="4" name="灯片编号占位符 3"/>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1563"/>
    </mc:Choice>
    <mc:Fallback>
      <p:transition spd="slow" advTm="1563"/>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r>
              <a:rPr kumimoji="1" lang="zh-CN" altLang="en-US"/>
              <a:t>实验结果</a:t>
            </a:r>
            <a:endParaRPr kumimoji="1" lang="zh-CN" altLang="en-US"/>
          </a:p>
        </p:txBody>
      </p:sp>
      <p:pic>
        <p:nvPicPr>
          <p:cNvPr id="7" name="图片 6"/>
          <p:cNvPicPr>
            <a:picLocks noChangeAspect="1"/>
          </p:cNvPicPr>
          <p:nvPr/>
        </p:nvPicPr>
        <p:blipFill>
          <a:blip r:embed="rId1"/>
          <a:stretch>
            <a:fillRect/>
          </a:stretch>
        </p:blipFill>
        <p:spPr>
          <a:xfrm>
            <a:off x="1547495" y="1341755"/>
            <a:ext cx="6379210" cy="504825"/>
          </a:xfrm>
          <a:prstGeom prst="rect">
            <a:avLst/>
          </a:prstGeom>
        </p:spPr>
      </p:pic>
      <p:pic>
        <p:nvPicPr>
          <p:cNvPr id="10" name="图片 9"/>
          <p:cNvPicPr>
            <a:picLocks noChangeAspect="1"/>
          </p:cNvPicPr>
          <p:nvPr/>
        </p:nvPicPr>
        <p:blipFill>
          <a:blip r:embed="rId2"/>
          <a:stretch>
            <a:fillRect/>
          </a:stretch>
        </p:blipFill>
        <p:spPr>
          <a:xfrm>
            <a:off x="107315" y="2205355"/>
            <a:ext cx="2778125" cy="1688465"/>
          </a:xfrm>
          <a:prstGeom prst="rect">
            <a:avLst/>
          </a:prstGeom>
        </p:spPr>
      </p:pic>
      <p:pic>
        <p:nvPicPr>
          <p:cNvPr id="11" name="图片 10"/>
          <p:cNvPicPr>
            <a:picLocks noChangeAspect="1"/>
          </p:cNvPicPr>
          <p:nvPr/>
        </p:nvPicPr>
        <p:blipFill>
          <a:blip r:embed="rId3"/>
          <a:stretch>
            <a:fillRect/>
          </a:stretch>
        </p:blipFill>
        <p:spPr>
          <a:xfrm>
            <a:off x="2961640" y="2226310"/>
            <a:ext cx="2827020" cy="1664335"/>
          </a:xfrm>
          <a:prstGeom prst="rect">
            <a:avLst/>
          </a:prstGeom>
        </p:spPr>
      </p:pic>
      <p:pic>
        <p:nvPicPr>
          <p:cNvPr id="12" name="图片 11"/>
          <p:cNvPicPr>
            <a:picLocks noChangeAspect="1"/>
          </p:cNvPicPr>
          <p:nvPr/>
        </p:nvPicPr>
        <p:blipFill>
          <a:blip r:embed="rId4"/>
          <a:stretch>
            <a:fillRect/>
          </a:stretch>
        </p:blipFill>
        <p:spPr>
          <a:xfrm>
            <a:off x="5868035" y="2205355"/>
            <a:ext cx="2921635" cy="1798955"/>
          </a:xfrm>
          <a:prstGeom prst="rect">
            <a:avLst/>
          </a:prstGeom>
        </p:spPr>
      </p:pic>
      <p:pic>
        <p:nvPicPr>
          <p:cNvPr id="13" name="图片 12"/>
          <p:cNvPicPr>
            <a:picLocks noChangeAspect="1"/>
          </p:cNvPicPr>
          <p:nvPr/>
        </p:nvPicPr>
        <p:blipFill>
          <a:blip r:embed="rId5"/>
          <a:stretch>
            <a:fillRect/>
          </a:stretch>
        </p:blipFill>
        <p:spPr>
          <a:xfrm>
            <a:off x="160655" y="4221480"/>
            <a:ext cx="2671445" cy="1604645"/>
          </a:xfrm>
          <a:prstGeom prst="rect">
            <a:avLst/>
          </a:prstGeom>
        </p:spPr>
      </p:pic>
      <p:pic>
        <p:nvPicPr>
          <p:cNvPr id="14" name="图片 13"/>
          <p:cNvPicPr>
            <a:picLocks noChangeAspect="1"/>
          </p:cNvPicPr>
          <p:nvPr/>
        </p:nvPicPr>
        <p:blipFill>
          <a:blip r:embed="rId6"/>
          <a:stretch>
            <a:fillRect/>
          </a:stretch>
        </p:blipFill>
        <p:spPr>
          <a:xfrm>
            <a:off x="2987675" y="4254500"/>
            <a:ext cx="2722245" cy="1601470"/>
          </a:xfrm>
          <a:prstGeom prst="rect">
            <a:avLst/>
          </a:prstGeom>
        </p:spPr>
      </p:pic>
      <p:pic>
        <p:nvPicPr>
          <p:cNvPr id="16" name="图片 15"/>
          <p:cNvPicPr>
            <a:picLocks noChangeAspect="1"/>
          </p:cNvPicPr>
          <p:nvPr/>
        </p:nvPicPr>
        <p:blipFill>
          <a:blip r:embed="rId7"/>
          <a:stretch>
            <a:fillRect/>
          </a:stretch>
        </p:blipFill>
        <p:spPr>
          <a:xfrm>
            <a:off x="5788660" y="4249420"/>
            <a:ext cx="2920365"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r>
              <a:rPr kumimoji="1" lang="zh-CN" altLang="en-US"/>
              <a:t>实验结果</a:t>
            </a:r>
            <a:endParaRPr kumimoji="1" lang="zh-CN" altLang="en-US"/>
          </a:p>
        </p:txBody>
      </p:sp>
      <p:sp>
        <p:nvSpPr>
          <p:cNvPr id="5" name="文本框 4"/>
          <p:cNvSpPr txBox="1"/>
          <p:nvPr/>
        </p:nvSpPr>
        <p:spPr>
          <a:xfrm>
            <a:off x="1691640" y="1124585"/>
            <a:ext cx="8724900" cy="398780"/>
          </a:xfrm>
          <a:prstGeom prst="rect">
            <a:avLst/>
          </a:prstGeom>
          <a:noFill/>
        </p:spPr>
        <p:txBody>
          <a:bodyPr wrap="square" rtlCol="0" anchor="t">
            <a:spAutoFit/>
          </a:bodyPr>
          <a:p>
            <a:r>
              <a:rPr lang="zh-CN" altLang="en-US" sz="2000"/>
              <a:t>测试不遵循预测查询工作负载分布情况的性能</a:t>
            </a:r>
            <a:endParaRPr lang="zh-CN" altLang="en-US" sz="2000"/>
          </a:p>
        </p:txBody>
      </p:sp>
      <p:pic>
        <p:nvPicPr>
          <p:cNvPr id="6" name="图片 5"/>
          <p:cNvPicPr>
            <a:picLocks noChangeAspect="1"/>
          </p:cNvPicPr>
          <p:nvPr/>
        </p:nvPicPr>
        <p:blipFill>
          <a:blip r:embed="rId1"/>
          <a:stretch>
            <a:fillRect/>
          </a:stretch>
        </p:blipFill>
        <p:spPr>
          <a:xfrm>
            <a:off x="1835785" y="2564765"/>
            <a:ext cx="5295900" cy="2600325"/>
          </a:xfrm>
          <a:prstGeom prst="rect">
            <a:avLst/>
          </a:prstGeom>
        </p:spPr>
      </p:pic>
      <p:sp>
        <p:nvSpPr>
          <p:cNvPr id="10" name="文本框 9"/>
          <p:cNvSpPr txBox="1"/>
          <p:nvPr/>
        </p:nvSpPr>
        <p:spPr>
          <a:xfrm>
            <a:off x="4644390" y="1757045"/>
            <a:ext cx="5473700" cy="337185"/>
          </a:xfrm>
          <a:prstGeom prst="rect">
            <a:avLst/>
          </a:prstGeom>
          <a:noFill/>
        </p:spPr>
        <p:txBody>
          <a:bodyPr wrap="square" rtlCol="0" anchor="t">
            <a:spAutoFit/>
          </a:bodyPr>
          <a:p>
            <a:r>
              <a:rPr lang="zh-CN" altLang="en-US" sz="1600"/>
              <a:t>在Qe中，每个顶点的查询频率相等</a:t>
            </a:r>
            <a:endParaRPr lang="zh-CN" altLang="en-US" sz="1600"/>
          </a:p>
        </p:txBody>
      </p:sp>
      <p:sp>
        <p:nvSpPr>
          <p:cNvPr id="11" name="文本框 10"/>
          <p:cNvSpPr txBox="1"/>
          <p:nvPr/>
        </p:nvSpPr>
        <p:spPr>
          <a:xfrm>
            <a:off x="4644390" y="2132965"/>
            <a:ext cx="4826635" cy="337185"/>
          </a:xfrm>
          <a:prstGeom prst="rect">
            <a:avLst/>
          </a:prstGeom>
          <a:noFill/>
        </p:spPr>
        <p:txBody>
          <a:bodyPr wrap="square" rtlCol="0" anchor="t">
            <a:spAutoFit/>
          </a:bodyPr>
          <a:p>
            <a:r>
              <a:rPr lang="zh-CN" altLang="en-US" sz="1600"/>
              <a:t>在Qr中，反转所有顶点的查询频率</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r>
              <a:rPr kumimoji="1" lang="zh-CN" altLang="en-US"/>
              <a:t>实验结果</a:t>
            </a:r>
            <a:endParaRPr kumimoji="1" lang="zh-CN" altLang="en-US"/>
          </a:p>
        </p:txBody>
      </p:sp>
      <p:pic>
        <p:nvPicPr>
          <p:cNvPr id="6" name="图片 5"/>
          <p:cNvPicPr>
            <a:picLocks noChangeAspect="1"/>
          </p:cNvPicPr>
          <p:nvPr/>
        </p:nvPicPr>
        <p:blipFill>
          <a:blip r:embed="rId1"/>
          <a:stretch>
            <a:fillRect/>
          </a:stretch>
        </p:blipFill>
        <p:spPr>
          <a:xfrm>
            <a:off x="1331595" y="1341120"/>
            <a:ext cx="6400800" cy="476250"/>
          </a:xfrm>
          <a:prstGeom prst="rect">
            <a:avLst/>
          </a:prstGeom>
        </p:spPr>
      </p:pic>
      <p:pic>
        <p:nvPicPr>
          <p:cNvPr id="7" name="图片 6"/>
          <p:cNvPicPr>
            <a:picLocks noChangeAspect="1"/>
          </p:cNvPicPr>
          <p:nvPr/>
        </p:nvPicPr>
        <p:blipFill>
          <a:blip r:embed="rId2"/>
          <a:stretch>
            <a:fillRect/>
          </a:stretch>
        </p:blipFill>
        <p:spPr>
          <a:xfrm>
            <a:off x="1979930" y="2061210"/>
            <a:ext cx="5172075" cy="3333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r>
              <a:rPr kumimoji="1" lang="zh-CN" altLang="en-US"/>
              <a:t>实验结果</a:t>
            </a:r>
            <a:endParaRPr kumimoji="1" lang="zh-CN" altLang="en-US"/>
          </a:p>
        </p:txBody>
      </p:sp>
      <p:pic>
        <p:nvPicPr>
          <p:cNvPr id="6" name="图片 5"/>
          <p:cNvPicPr>
            <a:picLocks noChangeAspect="1"/>
          </p:cNvPicPr>
          <p:nvPr/>
        </p:nvPicPr>
        <p:blipFill>
          <a:blip r:embed="rId1"/>
          <a:stretch>
            <a:fillRect/>
          </a:stretch>
        </p:blipFill>
        <p:spPr>
          <a:xfrm>
            <a:off x="1331595" y="1341120"/>
            <a:ext cx="6400800" cy="476250"/>
          </a:xfrm>
          <a:prstGeom prst="rect">
            <a:avLst/>
          </a:prstGeom>
        </p:spPr>
      </p:pic>
      <p:pic>
        <p:nvPicPr>
          <p:cNvPr id="4" name="图片 3"/>
          <p:cNvPicPr>
            <a:picLocks noChangeAspect="1"/>
          </p:cNvPicPr>
          <p:nvPr/>
        </p:nvPicPr>
        <p:blipFill>
          <a:blip r:embed="rId2"/>
          <a:stretch>
            <a:fillRect/>
          </a:stretch>
        </p:blipFill>
        <p:spPr>
          <a:xfrm>
            <a:off x="2339975" y="2421255"/>
            <a:ext cx="4217670" cy="2538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r>
              <a:rPr kumimoji="1" lang="zh-CN" altLang="en-US"/>
              <a:t>实验结果</a:t>
            </a:r>
            <a:endParaRPr kumimoji="1" lang="zh-CN" altLang="en-US"/>
          </a:p>
        </p:txBody>
      </p:sp>
      <p:pic>
        <p:nvPicPr>
          <p:cNvPr id="6" name="图片 5"/>
          <p:cNvPicPr>
            <a:picLocks noChangeAspect="1"/>
          </p:cNvPicPr>
          <p:nvPr/>
        </p:nvPicPr>
        <p:blipFill>
          <a:blip r:embed="rId1"/>
          <a:stretch>
            <a:fillRect/>
          </a:stretch>
        </p:blipFill>
        <p:spPr>
          <a:xfrm>
            <a:off x="1331595" y="1341120"/>
            <a:ext cx="6400800" cy="476250"/>
          </a:xfrm>
          <a:prstGeom prst="rect">
            <a:avLst/>
          </a:prstGeom>
        </p:spPr>
      </p:pic>
      <p:pic>
        <p:nvPicPr>
          <p:cNvPr id="4" name="图片 3"/>
          <p:cNvPicPr>
            <a:picLocks noChangeAspect="1"/>
          </p:cNvPicPr>
          <p:nvPr/>
        </p:nvPicPr>
        <p:blipFill>
          <a:blip r:embed="rId2"/>
          <a:stretch>
            <a:fillRect/>
          </a:stretch>
        </p:blipFill>
        <p:spPr>
          <a:xfrm>
            <a:off x="611505" y="2267585"/>
            <a:ext cx="8056880" cy="2405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endParaRPr kumimoji="1" lang="zh-CN" altLang="en-US"/>
          </a:p>
        </p:txBody>
      </p:sp>
      <p:sp>
        <p:nvSpPr>
          <p:cNvPr id="9" name="标题 1"/>
          <p:cNvSpPr txBox="1"/>
          <p:nvPr/>
        </p:nvSpPr>
        <p:spPr bwMode="auto">
          <a:xfrm>
            <a:off x="685800" y="2747962"/>
            <a:ext cx="7772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rtl="0" eaLnBrk="0" fontAlgn="base" hangingPunct="0">
              <a:spcBef>
                <a:spcPct val="0"/>
              </a:spcBef>
              <a:spcAft>
                <a:spcPct val="0"/>
              </a:spcAft>
              <a:defRPr kumimoji="1" sz="3800" b="1">
                <a:solidFill>
                  <a:srgbClr val="005C2B"/>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5pPr>
            <a:lvl6pPr marL="457200" algn="l" rtl="0" fontAlgn="base">
              <a:spcBef>
                <a:spcPct val="0"/>
              </a:spcBef>
              <a:spcAft>
                <a:spcPct val="0"/>
              </a:spcAft>
              <a:defRPr kumimoji="1" sz="4400">
                <a:solidFill>
                  <a:schemeClr val="hlink"/>
                </a:solidFill>
                <a:latin typeface="Tahoma" panose="020B0604030504040204" pitchFamily="34" charset="0"/>
                <a:ea typeface="黑体" pitchFamily="2" charset="-122"/>
              </a:defRPr>
            </a:lvl6pPr>
            <a:lvl7pPr marL="914400" algn="l" rtl="0" fontAlgn="base">
              <a:spcBef>
                <a:spcPct val="0"/>
              </a:spcBef>
              <a:spcAft>
                <a:spcPct val="0"/>
              </a:spcAft>
              <a:defRPr kumimoji="1" sz="4400">
                <a:solidFill>
                  <a:schemeClr val="hlink"/>
                </a:solidFill>
                <a:latin typeface="Tahoma" panose="020B0604030504040204" pitchFamily="34" charset="0"/>
                <a:ea typeface="黑体" pitchFamily="2" charset="-122"/>
              </a:defRPr>
            </a:lvl7pPr>
            <a:lvl8pPr marL="1371600" algn="l" rtl="0" fontAlgn="base">
              <a:spcBef>
                <a:spcPct val="0"/>
              </a:spcBef>
              <a:spcAft>
                <a:spcPct val="0"/>
              </a:spcAft>
              <a:defRPr kumimoji="1" sz="4400">
                <a:solidFill>
                  <a:schemeClr val="hlink"/>
                </a:solidFill>
                <a:latin typeface="Tahoma" panose="020B0604030504040204" pitchFamily="34" charset="0"/>
                <a:ea typeface="黑体" pitchFamily="2" charset="-122"/>
              </a:defRPr>
            </a:lvl8pPr>
            <a:lvl9pPr marL="1828800" algn="l" rtl="0" fontAlgn="base">
              <a:spcBef>
                <a:spcPct val="0"/>
              </a:spcBef>
              <a:spcAft>
                <a:spcPct val="0"/>
              </a:spcAft>
              <a:defRPr kumimoji="1" sz="4400">
                <a:solidFill>
                  <a:schemeClr val="hlink"/>
                </a:solidFill>
                <a:latin typeface="Tahoma" panose="020B0604030504040204" pitchFamily="34" charset="0"/>
                <a:ea typeface="黑体" pitchFamily="2" charset="-122"/>
              </a:defRPr>
            </a:lvl9pPr>
          </a:lstStyle>
          <a:p>
            <a:pPr algn="ctr"/>
            <a:r>
              <a:rPr lang="zh-CN" altLang="en-US" sz="4800" kern="0" dirty="0"/>
              <a:t>总结</a:t>
            </a:r>
            <a:endParaRPr lang="zh-CN" altLang="en-US" sz="4800" kern="0" dirty="0"/>
          </a:p>
        </p:txBody>
      </p:sp>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总结与</a:t>
            </a:r>
            <a:r>
              <a:rPr kumimoji="1" lang="zh-CN" altLang="en-US" dirty="0"/>
              <a:t>展望</a:t>
            </a:r>
            <a:endParaRPr kumimoji="1" lang="zh-CN" altLang="en-US" dirty="0"/>
          </a:p>
        </p:txBody>
      </p:sp>
      <p:sp>
        <p:nvSpPr>
          <p:cNvPr id="9" name="文本框 8"/>
          <p:cNvSpPr txBox="1"/>
          <p:nvPr/>
        </p:nvSpPr>
        <p:spPr>
          <a:xfrm>
            <a:off x="35560" y="3644900"/>
            <a:ext cx="8923655" cy="1198880"/>
          </a:xfrm>
          <a:prstGeom prst="rect">
            <a:avLst/>
          </a:prstGeom>
          <a:noFill/>
        </p:spPr>
        <p:txBody>
          <a:bodyPr wrap="square" rtlCol="0" anchor="t">
            <a:spAutoFit/>
          </a:bodyPr>
          <a:p>
            <a:pPr marL="742950" lvl="1" indent="-285750">
              <a:buFont typeface="Arial" panose="020B0604020202020204" pitchFamily="34" charset="0"/>
              <a:buChar char="•"/>
            </a:pPr>
            <a:r>
              <a:rPr sz="1800"/>
              <a:t>论文中基于此改进的wPLL算法</a:t>
            </a:r>
            <a:r>
              <a:rPr lang="zh-CN" altLang="en-US" sz="1800"/>
              <a:t>：</a:t>
            </a:r>
            <a:endParaRPr lang="zh-CN" altLang="en-US" sz="1800"/>
          </a:p>
          <a:p>
            <a:pPr marL="1257300" lvl="2" indent="-342900">
              <a:buFont typeface="Arial" panose="020B0604020202020204" pitchFamily="34" charset="0"/>
              <a:buAutoNum type="arabicPeriod"/>
            </a:pPr>
            <a:r>
              <a:rPr lang="zh-CN" altLang="en-US" sz="1800"/>
              <a:t>节点排序（路网结构特征和查询负载特征）</a:t>
            </a:r>
            <a:endParaRPr lang="zh-CN" altLang="en-US" sz="1800"/>
          </a:p>
          <a:p>
            <a:pPr marL="1257300" lvl="2" indent="-342900">
              <a:buFont typeface="Arial" panose="020B0604020202020204" pitchFamily="34" charset="0"/>
              <a:buAutoNum type="arabicPeriod"/>
            </a:pPr>
            <a:r>
              <a:rPr lang="en-US" altLang="zh-CN" sz="1800"/>
              <a:t>BFS</a:t>
            </a:r>
            <a:r>
              <a:rPr lang="zh-CN" altLang="en-US" sz="1800"/>
              <a:t>剪枝</a:t>
            </a:r>
            <a:endParaRPr lang="zh-CN" altLang="en-US" sz="1800"/>
          </a:p>
          <a:p>
            <a:pPr marL="1257300" lvl="2" indent="-342900">
              <a:buFont typeface="Arial" panose="020B0604020202020204" pitchFamily="34" charset="0"/>
              <a:buAutoNum type="arabicPeriod"/>
            </a:pPr>
            <a:r>
              <a:rPr lang="zh-CN" altLang="en-US" sz="1800"/>
              <a:t>添加索引（高频点更早被处理，减小索引大小）</a:t>
            </a:r>
            <a:endParaRPr lang="zh-CN" altLang="en-US" sz="1800"/>
          </a:p>
        </p:txBody>
      </p:sp>
      <p:sp>
        <p:nvSpPr>
          <p:cNvPr id="10" name="文本框 9"/>
          <p:cNvSpPr txBox="1"/>
          <p:nvPr/>
        </p:nvSpPr>
        <p:spPr>
          <a:xfrm>
            <a:off x="35560" y="2493010"/>
            <a:ext cx="8923655" cy="1198880"/>
          </a:xfrm>
          <a:prstGeom prst="rect">
            <a:avLst/>
          </a:prstGeom>
          <a:noFill/>
        </p:spPr>
        <p:txBody>
          <a:bodyPr wrap="square" rtlCol="0" anchor="t">
            <a:spAutoFit/>
          </a:bodyPr>
          <a:p>
            <a:pPr marL="742950" lvl="1" indent="-285750">
              <a:buFont typeface="Arial" panose="020B0604020202020204" pitchFamily="34" charset="0"/>
              <a:buChar char="•"/>
            </a:pPr>
            <a:r>
              <a:rPr lang="zh-CN" altLang="en-US" sz="1800"/>
              <a:t>作为对比的State-of-the-art算法PLL</a:t>
            </a:r>
            <a:endParaRPr lang="zh-CN" altLang="en-US" sz="1800"/>
          </a:p>
          <a:p>
            <a:pPr marL="1257300" lvl="2" indent="-342900">
              <a:buFont typeface="Arial" panose="020B0604020202020204" pitchFamily="34" charset="0"/>
              <a:buAutoNum type="arabicPeriod"/>
            </a:pPr>
            <a:r>
              <a:rPr lang="zh-CN" altLang="en-US" sz="1800"/>
              <a:t>节点排序</a:t>
            </a:r>
            <a:r>
              <a:rPr lang="en-US" altLang="zh-CN" sz="1800"/>
              <a:t>(</a:t>
            </a:r>
            <a:r>
              <a:rPr lang="zh-CN" altLang="en-US" sz="1800"/>
              <a:t>度大小、路径重要性等</a:t>
            </a:r>
            <a:r>
              <a:rPr lang="en-US" altLang="zh-CN" sz="1800"/>
              <a:t>)</a:t>
            </a:r>
            <a:endParaRPr lang="en-US" altLang="zh-CN" sz="1800"/>
          </a:p>
          <a:p>
            <a:pPr marL="1257300" lvl="2" indent="-342900">
              <a:buFont typeface="Arial" panose="020B0604020202020204" pitchFamily="34" charset="0"/>
              <a:buAutoNum type="arabicPeriod"/>
            </a:pPr>
            <a:r>
              <a:rPr lang="en-US" altLang="zh-CN" sz="1800"/>
              <a:t>BFS</a:t>
            </a:r>
            <a:r>
              <a:rPr lang="zh-CN" altLang="en-US" sz="1800"/>
              <a:t>剪枝</a:t>
            </a:r>
            <a:endParaRPr lang="zh-CN" altLang="en-US" sz="1800"/>
          </a:p>
          <a:p>
            <a:pPr marL="1257300" lvl="2" indent="-342900">
              <a:buFont typeface="Arial" panose="020B0604020202020204" pitchFamily="34" charset="0"/>
              <a:buAutoNum type="arabicPeriod"/>
            </a:pPr>
            <a:r>
              <a:rPr lang="zh-CN" altLang="en-US" sz="1800"/>
              <a:t>添加索引</a:t>
            </a:r>
            <a:endParaRPr lang="zh-CN" altLang="en-US" sz="1800"/>
          </a:p>
        </p:txBody>
      </p:sp>
      <p:pic>
        <p:nvPicPr>
          <p:cNvPr id="7" name="图片 6"/>
          <p:cNvPicPr>
            <a:picLocks noChangeAspect="1"/>
          </p:cNvPicPr>
          <p:nvPr/>
        </p:nvPicPr>
        <p:blipFill>
          <a:blip r:embed="rId1"/>
          <a:stretch>
            <a:fillRect/>
          </a:stretch>
        </p:blipFill>
        <p:spPr>
          <a:xfrm>
            <a:off x="1259840" y="2637155"/>
            <a:ext cx="6696075" cy="1784350"/>
          </a:xfrm>
          <a:prstGeom prst="rect">
            <a:avLst/>
          </a:prstGeom>
        </p:spPr>
      </p:pic>
      <p:sp>
        <p:nvSpPr>
          <p:cNvPr id="8" name="文本框 7"/>
          <p:cNvSpPr txBox="1"/>
          <p:nvPr/>
        </p:nvSpPr>
        <p:spPr>
          <a:xfrm>
            <a:off x="35560" y="4868545"/>
            <a:ext cx="8923655" cy="1476375"/>
          </a:xfrm>
          <a:prstGeom prst="rect">
            <a:avLst/>
          </a:prstGeom>
          <a:noFill/>
        </p:spPr>
        <p:txBody>
          <a:bodyPr wrap="square" rtlCol="0" anchor="t">
            <a:spAutoFit/>
          </a:bodyPr>
          <a:p>
            <a:pPr marL="742950" lvl="1" indent="-285750">
              <a:buFont typeface="Arial" panose="020B0604020202020204" pitchFamily="34" charset="0"/>
              <a:buChar char="•"/>
            </a:pPr>
            <a:r>
              <a:rPr sz="1800"/>
              <a:t>作为对比的State-of-the-art算法H2H</a:t>
            </a:r>
            <a:r>
              <a:rPr lang="zh-CN" altLang="en-US" sz="1800"/>
              <a:t>：</a:t>
            </a:r>
            <a:endParaRPr lang="zh-CN" altLang="en-US" sz="1800"/>
          </a:p>
          <a:p>
            <a:pPr marL="1257300" lvl="2" indent="-342900">
              <a:buFont typeface="Arial" panose="020B0604020202020204" pitchFamily="34" charset="0"/>
              <a:buAutoNum type="arabicPeriod"/>
            </a:pPr>
            <a:r>
              <a:rPr lang="zh-CN" altLang="en-US" sz="1800"/>
              <a:t>按照度</a:t>
            </a:r>
            <a:r>
              <a:rPr lang="zh-CN" altLang="en-US" sz="1800"/>
              <a:t>节点排序</a:t>
            </a:r>
            <a:endParaRPr lang="zh-CN" altLang="en-US" sz="1800"/>
          </a:p>
          <a:p>
            <a:pPr marL="1257300" lvl="2" indent="-342900">
              <a:buFont typeface="Arial" panose="020B0604020202020204" pitchFamily="34" charset="0"/>
              <a:buAutoNum type="arabicPeriod"/>
            </a:pPr>
            <a:r>
              <a:rPr lang="zh-CN" altLang="en-US" sz="1800"/>
              <a:t>树分解</a:t>
            </a:r>
            <a:r>
              <a:rPr lang="en-US" altLang="zh-CN" sz="1800"/>
              <a:t>/</a:t>
            </a:r>
            <a:r>
              <a:rPr lang="zh-CN" altLang="en-US" sz="1800"/>
              <a:t>节点删除</a:t>
            </a:r>
            <a:endParaRPr lang="zh-CN" altLang="en-US" sz="1800"/>
          </a:p>
          <a:p>
            <a:pPr marL="1257300" lvl="2" indent="-342900">
              <a:buFont typeface="Arial" panose="020B0604020202020204" pitchFamily="34" charset="0"/>
              <a:buAutoNum type="arabicPeriod"/>
            </a:pPr>
            <a:r>
              <a:rPr lang="zh-CN" altLang="en-US" sz="1800"/>
              <a:t>索引构建</a:t>
            </a:r>
            <a:endParaRPr lang="zh-CN" altLang="en-US" sz="1800"/>
          </a:p>
          <a:p>
            <a:pPr marL="1257300" lvl="2" indent="-342900">
              <a:buFont typeface="Arial" panose="020B0604020202020204" pitchFamily="34" charset="0"/>
              <a:buAutoNum type="arabicPeriod"/>
            </a:pPr>
            <a:r>
              <a:rPr lang="zh-CN" altLang="en-US" sz="1800"/>
              <a:t>最短距离</a:t>
            </a:r>
            <a:r>
              <a:rPr lang="zh-CN" altLang="en-US" sz="1800"/>
              <a:t>查询</a:t>
            </a:r>
            <a:endParaRPr lang="zh-CN" altLang="en-US" sz="1800"/>
          </a:p>
        </p:txBody>
      </p:sp>
      <p:sp>
        <p:nvSpPr>
          <p:cNvPr id="11" name="文本框 10"/>
          <p:cNvSpPr txBox="1"/>
          <p:nvPr/>
        </p:nvSpPr>
        <p:spPr>
          <a:xfrm>
            <a:off x="36195" y="5014595"/>
            <a:ext cx="10988675" cy="1198880"/>
          </a:xfrm>
          <a:prstGeom prst="rect">
            <a:avLst/>
          </a:prstGeom>
          <a:noFill/>
        </p:spPr>
        <p:txBody>
          <a:bodyPr wrap="square" rtlCol="0" anchor="t">
            <a:spAutoFit/>
          </a:bodyPr>
          <a:p>
            <a:pPr marL="742950" lvl="1" indent="-285750">
              <a:buFont typeface="Arial" panose="020B0604020202020204" pitchFamily="34" charset="0"/>
              <a:buChar char="•"/>
            </a:pPr>
            <a:r>
              <a:rPr sz="1800"/>
              <a:t>论文中基于此改进的</a:t>
            </a:r>
            <a:r>
              <a:rPr lang="en-US" sz="1800"/>
              <a:t>w</a:t>
            </a:r>
            <a:r>
              <a:rPr sz="1800"/>
              <a:t>H2H算法</a:t>
            </a:r>
            <a:r>
              <a:rPr lang="zh-CN" altLang="en-US" sz="1800"/>
              <a:t>：</a:t>
            </a:r>
            <a:endParaRPr lang="zh-CN" altLang="en-US" sz="1800"/>
          </a:p>
          <a:p>
            <a:pPr marL="1257300" lvl="2" indent="-342900">
              <a:buFont typeface="Arial" panose="020B0604020202020204" pitchFamily="34" charset="0"/>
              <a:buAutoNum type="arabicPeriod"/>
            </a:pPr>
            <a:r>
              <a:rPr lang="zh-CN" altLang="en-US" sz="1800"/>
              <a:t>查询频率排序</a:t>
            </a:r>
            <a:r>
              <a:rPr lang="en-US" altLang="zh-CN" sz="1800"/>
              <a:t>(</a:t>
            </a:r>
            <a:r>
              <a:rPr lang="zh-CN" altLang="en-US" sz="1800"/>
              <a:t>使得高频点更靠近根结点，减小高频点查询开销）</a:t>
            </a:r>
            <a:endParaRPr lang="zh-CN" altLang="en-US" sz="1800"/>
          </a:p>
          <a:p>
            <a:pPr marL="1257300" lvl="2" indent="-342900">
              <a:buFont typeface="Arial" panose="020B0604020202020204" pitchFamily="34" charset="0"/>
              <a:buAutoNum type="arabicPeriod"/>
            </a:pPr>
            <a:r>
              <a:rPr lang="zh-CN" altLang="en-US" sz="1800"/>
              <a:t>树分解</a:t>
            </a:r>
            <a:endParaRPr lang="zh-CN" altLang="en-US" sz="1800"/>
          </a:p>
          <a:p>
            <a:pPr marL="1257300" lvl="2" indent="-342900">
              <a:buFont typeface="Arial" panose="020B0604020202020204" pitchFamily="34" charset="0"/>
              <a:buAutoNum type="arabicPeriod"/>
            </a:pPr>
            <a:r>
              <a:rPr lang="zh-CN" altLang="en-US" sz="1800"/>
              <a:t>分块技术</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 -0.241574 " pathEditMode="relative" ptsTypes="">
                                      <p:cBhvr>
                                        <p:cTn id="6" dur="1250" fill="hold"/>
                                        <p:tgtEl>
                                          <p:spTgt spid="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1250" fill="hold"/>
                                        <p:tgtEl>
                                          <p:spTgt spid="7"/>
                                        </p:tgtEl>
                                      </p:cBhvr>
                                      <p:by x="75000" y="75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1"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0" nodeType="clickEffect">
                                  <p:stCondLst>
                                    <p:cond delay="0"/>
                                  </p:stCondLst>
                                  <p:childTnLst>
                                    <p:animMotion origin="layout" path="M 0 0 L 0 -0.188981 " pathEditMode="relative" ptsTypes="">
                                      <p:cBhvr>
                                        <p:cTn id="32" dur="1000" fill="hold"/>
                                        <p:tgtEl>
                                          <p:spTgt spid="8"/>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 -0.188981 " pathEditMode="relative" ptsTypes="">
                                      <p:cBhvr>
                                        <p:cTn id="34" dur="1000" fill="hold"/>
                                        <p:tgtEl>
                                          <p:spTgt spid="9"/>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 0 L 0 -0.188981 " pathEditMode="relative" ptsTypes="">
                                      <p:cBhvr>
                                        <p:cTn id="36" dur="1000" fill="hold"/>
                                        <p:tgtEl>
                                          <p:spTgt spid="10"/>
                                        </p:tgtEl>
                                        <p:attrNameLst>
                                          <p:attrName>ppt_x</p:attrName>
                                          <p:attrName>ppt_y</p:attrName>
                                        </p:attrNameLst>
                                      </p:cBhvr>
                                    </p:animMotion>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9" grpId="0"/>
      <p:bldP spid="10" grpId="0"/>
      <p:bldP spid="8" grpId="1"/>
      <p:bldP spid="10" grpId="1"/>
      <p:bldP spid="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总结与</a:t>
            </a:r>
            <a:r>
              <a:rPr kumimoji="1" lang="zh-CN" altLang="en-US" dirty="0"/>
              <a:t>展望</a:t>
            </a:r>
            <a:endParaRPr kumimoji="1" lang="zh-CN" altLang="en-US" dirty="0"/>
          </a:p>
        </p:txBody>
      </p:sp>
      <p:sp>
        <p:nvSpPr>
          <p:cNvPr id="9" name="文本框 8"/>
          <p:cNvSpPr txBox="1"/>
          <p:nvPr/>
        </p:nvSpPr>
        <p:spPr>
          <a:xfrm>
            <a:off x="35560" y="2353310"/>
            <a:ext cx="8923655" cy="1198880"/>
          </a:xfrm>
          <a:prstGeom prst="rect">
            <a:avLst/>
          </a:prstGeom>
          <a:noFill/>
        </p:spPr>
        <p:txBody>
          <a:bodyPr wrap="square" rtlCol="0" anchor="t">
            <a:spAutoFit/>
          </a:bodyPr>
          <a:p>
            <a:pPr marL="742950" lvl="1" indent="-285750">
              <a:buFont typeface="Arial" panose="020B0604020202020204" pitchFamily="34" charset="0"/>
              <a:buChar char="•"/>
            </a:pPr>
            <a:r>
              <a:rPr sz="1800"/>
              <a:t>论文中基于此改进的wPLL算法</a:t>
            </a:r>
            <a:r>
              <a:rPr lang="zh-CN" altLang="en-US" sz="1800"/>
              <a:t>：</a:t>
            </a:r>
            <a:endParaRPr lang="zh-CN" altLang="en-US" sz="1800"/>
          </a:p>
          <a:p>
            <a:pPr marL="1257300" lvl="2" indent="-342900">
              <a:buFont typeface="Arial" panose="020B0604020202020204" pitchFamily="34" charset="0"/>
              <a:buAutoNum type="arabicPeriod"/>
            </a:pPr>
            <a:r>
              <a:rPr lang="zh-CN" altLang="en-US" sz="1800"/>
              <a:t>节点排序（路网结构特征和查询负载特征）</a:t>
            </a:r>
            <a:endParaRPr lang="zh-CN" altLang="en-US" sz="1800"/>
          </a:p>
          <a:p>
            <a:pPr marL="1257300" lvl="2" indent="-342900">
              <a:buFont typeface="Arial" panose="020B0604020202020204" pitchFamily="34" charset="0"/>
              <a:buAutoNum type="arabicPeriod"/>
            </a:pPr>
            <a:r>
              <a:rPr lang="en-US" altLang="zh-CN" sz="1800"/>
              <a:t>BFS</a:t>
            </a:r>
            <a:r>
              <a:rPr lang="zh-CN" altLang="en-US" sz="1800"/>
              <a:t>剪枝</a:t>
            </a:r>
            <a:endParaRPr lang="zh-CN" altLang="en-US" sz="1800"/>
          </a:p>
          <a:p>
            <a:pPr marL="1257300" lvl="2" indent="-342900">
              <a:buFont typeface="Arial" panose="020B0604020202020204" pitchFamily="34" charset="0"/>
              <a:buAutoNum type="arabicPeriod"/>
            </a:pPr>
            <a:r>
              <a:rPr lang="zh-CN" altLang="en-US" sz="1800"/>
              <a:t>添加索引（高频点更早被处理，减小索引大小）</a:t>
            </a:r>
            <a:endParaRPr lang="zh-CN" altLang="en-US" sz="1800"/>
          </a:p>
        </p:txBody>
      </p:sp>
      <p:sp>
        <p:nvSpPr>
          <p:cNvPr id="10" name="文本框 9"/>
          <p:cNvSpPr txBox="1"/>
          <p:nvPr/>
        </p:nvSpPr>
        <p:spPr>
          <a:xfrm>
            <a:off x="35560" y="1201420"/>
            <a:ext cx="8923655" cy="1198880"/>
          </a:xfrm>
          <a:prstGeom prst="rect">
            <a:avLst/>
          </a:prstGeom>
          <a:noFill/>
        </p:spPr>
        <p:txBody>
          <a:bodyPr wrap="square" rtlCol="0" anchor="t">
            <a:spAutoFit/>
          </a:bodyPr>
          <a:p>
            <a:pPr marL="742950" lvl="1" indent="-285750">
              <a:buFont typeface="Arial" panose="020B0604020202020204" pitchFamily="34" charset="0"/>
              <a:buChar char="•"/>
            </a:pPr>
            <a:r>
              <a:rPr lang="zh-CN" altLang="en-US" sz="1800"/>
              <a:t>作为对比的State-of-the-art算法PLL</a:t>
            </a:r>
            <a:endParaRPr lang="zh-CN" altLang="en-US" sz="1800"/>
          </a:p>
          <a:p>
            <a:pPr marL="1257300" lvl="2" indent="-342900">
              <a:buFont typeface="Arial" panose="020B0604020202020204" pitchFamily="34" charset="0"/>
              <a:buAutoNum type="arabicPeriod"/>
            </a:pPr>
            <a:r>
              <a:rPr lang="zh-CN" altLang="en-US" sz="1800"/>
              <a:t>节点排序</a:t>
            </a:r>
            <a:r>
              <a:rPr lang="en-US" altLang="zh-CN" sz="1800"/>
              <a:t>(</a:t>
            </a:r>
            <a:r>
              <a:rPr lang="zh-CN" altLang="en-US" sz="1800"/>
              <a:t>度大小、路径重要性等</a:t>
            </a:r>
            <a:r>
              <a:rPr lang="en-US" altLang="zh-CN" sz="1800"/>
              <a:t>)</a:t>
            </a:r>
            <a:endParaRPr lang="en-US" altLang="zh-CN" sz="1800"/>
          </a:p>
          <a:p>
            <a:pPr marL="1257300" lvl="2" indent="-342900">
              <a:buFont typeface="Arial" panose="020B0604020202020204" pitchFamily="34" charset="0"/>
              <a:buAutoNum type="arabicPeriod"/>
            </a:pPr>
            <a:r>
              <a:rPr lang="en-US" altLang="zh-CN" sz="1800"/>
              <a:t>BFS</a:t>
            </a:r>
            <a:r>
              <a:rPr lang="zh-CN" altLang="en-US" sz="1800"/>
              <a:t>剪枝</a:t>
            </a:r>
            <a:endParaRPr lang="zh-CN" altLang="en-US" sz="1800"/>
          </a:p>
          <a:p>
            <a:pPr marL="1257300" lvl="2" indent="-342900">
              <a:buFont typeface="Arial" panose="020B0604020202020204" pitchFamily="34" charset="0"/>
              <a:buAutoNum type="arabicPeriod"/>
            </a:pPr>
            <a:r>
              <a:rPr lang="zh-CN" altLang="en-US" sz="1800"/>
              <a:t>添加索引</a:t>
            </a:r>
            <a:endParaRPr lang="zh-CN" altLang="en-US" sz="1800"/>
          </a:p>
        </p:txBody>
      </p:sp>
      <p:sp>
        <p:nvSpPr>
          <p:cNvPr id="8" name="文本框 7"/>
          <p:cNvSpPr txBox="1"/>
          <p:nvPr/>
        </p:nvSpPr>
        <p:spPr>
          <a:xfrm>
            <a:off x="35560" y="3505835"/>
            <a:ext cx="8923655" cy="1476375"/>
          </a:xfrm>
          <a:prstGeom prst="rect">
            <a:avLst/>
          </a:prstGeom>
          <a:noFill/>
        </p:spPr>
        <p:txBody>
          <a:bodyPr wrap="square" rtlCol="0" anchor="t">
            <a:spAutoFit/>
          </a:bodyPr>
          <a:p>
            <a:pPr marL="742950" lvl="1" indent="-285750">
              <a:buFont typeface="Arial" panose="020B0604020202020204" pitchFamily="34" charset="0"/>
              <a:buChar char="•"/>
            </a:pPr>
            <a:r>
              <a:rPr sz="1800"/>
              <a:t>作为对比的State-of-the-art算法H2H</a:t>
            </a:r>
            <a:r>
              <a:rPr lang="zh-CN" altLang="en-US" sz="1800"/>
              <a:t>：</a:t>
            </a:r>
            <a:endParaRPr lang="zh-CN" altLang="en-US" sz="1800"/>
          </a:p>
          <a:p>
            <a:pPr marL="1257300" lvl="2" indent="-342900">
              <a:buFont typeface="Arial" panose="020B0604020202020204" pitchFamily="34" charset="0"/>
              <a:buAutoNum type="arabicPeriod"/>
            </a:pPr>
            <a:r>
              <a:rPr lang="zh-CN" altLang="en-US" sz="1800"/>
              <a:t>按照度</a:t>
            </a:r>
            <a:r>
              <a:rPr lang="zh-CN" altLang="en-US" sz="1800"/>
              <a:t>节点排序</a:t>
            </a:r>
            <a:endParaRPr lang="zh-CN" altLang="en-US" sz="1800"/>
          </a:p>
          <a:p>
            <a:pPr marL="1257300" lvl="2" indent="-342900">
              <a:buFont typeface="Arial" panose="020B0604020202020204" pitchFamily="34" charset="0"/>
              <a:buAutoNum type="arabicPeriod"/>
            </a:pPr>
            <a:r>
              <a:rPr lang="zh-CN" altLang="en-US" sz="1800"/>
              <a:t>树分解</a:t>
            </a:r>
            <a:r>
              <a:rPr lang="en-US" altLang="zh-CN" sz="1800"/>
              <a:t>/</a:t>
            </a:r>
            <a:r>
              <a:rPr lang="zh-CN" altLang="en-US" sz="1800"/>
              <a:t>节点删除</a:t>
            </a:r>
            <a:endParaRPr lang="zh-CN" altLang="en-US" sz="1800"/>
          </a:p>
          <a:p>
            <a:pPr marL="1257300" lvl="2" indent="-342900">
              <a:buFont typeface="Arial" panose="020B0604020202020204" pitchFamily="34" charset="0"/>
              <a:buAutoNum type="arabicPeriod"/>
            </a:pPr>
            <a:r>
              <a:rPr lang="zh-CN" altLang="en-US" sz="1800"/>
              <a:t>索引构建</a:t>
            </a:r>
            <a:endParaRPr lang="zh-CN" altLang="en-US" sz="1800"/>
          </a:p>
          <a:p>
            <a:pPr marL="1257300" lvl="2" indent="-342900">
              <a:buFont typeface="Arial" panose="020B0604020202020204" pitchFamily="34" charset="0"/>
              <a:buAutoNum type="arabicPeriod"/>
            </a:pPr>
            <a:r>
              <a:rPr lang="zh-CN" altLang="en-US" sz="1800"/>
              <a:t>最短距离</a:t>
            </a:r>
            <a:r>
              <a:rPr lang="zh-CN" altLang="en-US" sz="1800"/>
              <a:t>查询</a:t>
            </a:r>
            <a:endParaRPr lang="zh-CN" altLang="en-US" sz="1800"/>
          </a:p>
        </p:txBody>
      </p:sp>
      <p:sp>
        <p:nvSpPr>
          <p:cNvPr id="11" name="文本框 10"/>
          <p:cNvSpPr txBox="1"/>
          <p:nvPr/>
        </p:nvSpPr>
        <p:spPr>
          <a:xfrm>
            <a:off x="35560" y="4941570"/>
            <a:ext cx="10988675" cy="1198880"/>
          </a:xfrm>
          <a:prstGeom prst="rect">
            <a:avLst/>
          </a:prstGeom>
          <a:noFill/>
        </p:spPr>
        <p:txBody>
          <a:bodyPr wrap="square" rtlCol="0" anchor="t">
            <a:spAutoFit/>
          </a:bodyPr>
          <a:p>
            <a:pPr marL="742950" lvl="1" indent="-285750">
              <a:buFont typeface="Arial" panose="020B0604020202020204" pitchFamily="34" charset="0"/>
              <a:buChar char="•"/>
            </a:pPr>
            <a:r>
              <a:rPr sz="1800"/>
              <a:t>论文中基于此改进的WH2H算法</a:t>
            </a:r>
            <a:r>
              <a:rPr lang="zh-CN" altLang="en-US" sz="1800"/>
              <a:t>：</a:t>
            </a:r>
            <a:endParaRPr lang="zh-CN" altLang="en-US" sz="1800"/>
          </a:p>
          <a:p>
            <a:pPr marL="1257300" lvl="2" indent="-342900">
              <a:buFont typeface="Arial" panose="020B0604020202020204" pitchFamily="34" charset="0"/>
              <a:buAutoNum type="arabicPeriod"/>
            </a:pPr>
            <a:r>
              <a:rPr lang="zh-CN" altLang="en-US" sz="1800"/>
              <a:t>查询频率</a:t>
            </a:r>
            <a:r>
              <a:rPr lang="zh-CN" altLang="en-US" sz="1800"/>
              <a:t>排序（使得形成的树结构中高频点更靠近根结点，减小高频点查询开销）</a:t>
            </a:r>
            <a:endParaRPr lang="zh-CN" altLang="en-US" sz="1800"/>
          </a:p>
          <a:p>
            <a:pPr marL="1257300" lvl="2" indent="-342900">
              <a:buFont typeface="Arial" panose="020B0604020202020204" pitchFamily="34" charset="0"/>
              <a:buAutoNum type="arabicPeriod"/>
            </a:pPr>
            <a:r>
              <a:rPr lang="zh-CN" altLang="en-US" sz="1800"/>
              <a:t>树分解</a:t>
            </a:r>
            <a:endParaRPr lang="zh-CN" altLang="en-US" sz="1800"/>
          </a:p>
          <a:p>
            <a:pPr marL="1257300" lvl="2" indent="-342900">
              <a:buFont typeface="Arial" panose="020B0604020202020204" pitchFamily="34" charset="0"/>
              <a:buAutoNum type="arabicPeriod"/>
            </a:pPr>
            <a:r>
              <a:rPr lang="zh-CN" altLang="en-US" sz="1800"/>
              <a:t>分块技术</a:t>
            </a:r>
            <a:endParaRPr lang="zh-CN" altLang="en-US" sz="1800"/>
          </a:p>
        </p:txBody>
      </p:sp>
      <p:sp>
        <p:nvSpPr>
          <p:cNvPr id="4" name="文本框 3"/>
          <p:cNvSpPr txBox="1"/>
          <p:nvPr/>
        </p:nvSpPr>
        <p:spPr>
          <a:xfrm>
            <a:off x="35560" y="3408680"/>
            <a:ext cx="9121775" cy="1198880"/>
          </a:xfrm>
          <a:prstGeom prst="rect">
            <a:avLst/>
          </a:prstGeom>
          <a:noFill/>
        </p:spPr>
        <p:txBody>
          <a:bodyPr wrap="square" rtlCol="0" anchor="t">
            <a:spAutoFit/>
          </a:bodyPr>
          <a:p>
            <a:pPr marL="742950" lvl="1" indent="-285750">
              <a:buFont typeface="Arial" panose="020B0604020202020204" pitchFamily="34" charset="0"/>
              <a:buChar char="•"/>
            </a:pPr>
            <a:r>
              <a:rPr sz="1800"/>
              <a:t>基于层级结构的混合方法WC</a:t>
            </a:r>
            <a:r>
              <a:rPr lang="en-US" sz="1800"/>
              <a:t>F</a:t>
            </a:r>
            <a:endParaRPr lang="en-US" sz="1800"/>
          </a:p>
          <a:p>
            <a:pPr lvl="1" indent="0">
              <a:buFont typeface="Arial" panose="020B0604020202020204" pitchFamily="34" charset="0"/>
              <a:buNone/>
            </a:pPr>
            <a:r>
              <a:rPr lang="en-US" sz="1800"/>
              <a:t>	     在高层结构上利用基于节点排序的方法来减小高频查询点的索引大小，从而减小总的查询开销</a:t>
            </a:r>
            <a:r>
              <a:rPr lang="zh-CN" altLang="en-US" sz="1800"/>
              <a:t>。然后在包含大部分低频查询点的低层次结构上利用基于树分解的方法来减小索引构建</a:t>
            </a:r>
            <a:r>
              <a:rPr lang="zh-CN" altLang="en-US" sz="1800"/>
              <a:t>开销。</a:t>
            </a:r>
            <a:endParaRPr lang="zh-CN" altLang="en-US" sz="1800"/>
          </a:p>
        </p:txBody>
      </p:sp>
      <p:pic>
        <p:nvPicPr>
          <p:cNvPr id="5" name="图片 4"/>
          <p:cNvPicPr>
            <a:picLocks noChangeAspect="1"/>
          </p:cNvPicPr>
          <p:nvPr/>
        </p:nvPicPr>
        <p:blipFill>
          <a:blip r:embed="rId1"/>
          <a:stretch>
            <a:fillRect/>
          </a:stretch>
        </p:blipFill>
        <p:spPr>
          <a:xfrm>
            <a:off x="107315" y="4725035"/>
            <a:ext cx="9050020" cy="1753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afterEffect">
                                  <p:stCondLst>
                                    <p:cond delay="0"/>
                                  </p:stCondLst>
                                  <p:childTnLst>
                                    <p:animEffect transition="out" filter="wipe(dow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0" presetClass="path" presetSubtype="0" accel="50000" decel="50000" fill="hold" grpId="0" nodeType="withEffect">
                                  <p:stCondLst>
                                    <p:cond delay="0"/>
                                  </p:stCondLst>
                                  <p:childTnLst>
                                    <p:animMotion origin="layout" path="M 0 0 L 0 -0.167963 " pathEditMode="relative" ptsTypes="">
                                      <p:cBhvr>
                                        <p:cTn id="12" dur="15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 -0.388519 " pathEditMode="relative" ptsTypes="">
                                      <p:cBhvr>
                                        <p:cTn id="14" dur="1500" fill="hold"/>
                                        <p:tgtEl>
                                          <p:spTgt spid="11"/>
                                        </p:tgtEl>
                                        <p:attrNameLst>
                                          <p:attrName>ppt_x</p:attrName>
                                          <p:attrName>ppt_y</p:attrName>
                                        </p:attrNameLst>
                                      </p:cBhvr>
                                    </p:animMotion>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9"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研究背景</a:t>
            </a:r>
            <a:endParaRPr lang="zh-CN" altLang="en-US" dirty="0"/>
          </a:p>
        </p:txBody>
      </p:sp>
      <p:sp>
        <p:nvSpPr>
          <p:cNvPr id="8" name="灯片编号占位符 7"/>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2" name="文本框 11"/>
          <p:cNvSpPr txBox="1"/>
          <p:nvPr/>
        </p:nvSpPr>
        <p:spPr>
          <a:xfrm>
            <a:off x="179705" y="1412240"/>
            <a:ext cx="8722995" cy="1938020"/>
          </a:xfrm>
          <a:prstGeom prst="rect">
            <a:avLst/>
          </a:prstGeom>
          <a:noFill/>
        </p:spPr>
        <p:txBody>
          <a:bodyPr wrap="square" rtlCol="0">
            <a:spAutoFit/>
          </a:bodyPr>
          <a:p>
            <a:pPr marL="0" indent="0">
              <a:buFont typeface="Arial" panose="020B0604020202020204" pitchFamily="34" charset="0"/>
              <a:buNone/>
            </a:pPr>
            <a:r>
              <a:rPr lang="zh-CN" altLang="en-US" sz="2000"/>
              <a:t>20世纪初，意大利统计学家、经济学家维尔弗雷多·帕累托从大量具体的事实中发现：社会上20％的人占有80％的社会财富，即：财富在人口中的分配是不平衡的。</a:t>
            </a:r>
            <a:endParaRPr lang="zh-CN" altLang="en-US" sz="2000"/>
          </a:p>
          <a:p>
            <a:pPr marL="0" indent="0">
              <a:buFont typeface="Arial" panose="020B0604020202020204" pitchFamily="34" charset="0"/>
              <a:buNone/>
            </a:pPr>
            <a:endParaRPr lang="zh-CN" altLang="en-US" sz="2000"/>
          </a:p>
          <a:p>
            <a:pPr marL="0" indent="0">
              <a:buFont typeface="Arial" panose="020B0604020202020204" pitchFamily="34" charset="0"/>
              <a:buNone/>
            </a:pPr>
            <a:r>
              <a:rPr lang="zh-CN" altLang="en-US" sz="2000"/>
              <a:t>由此他指出：在任何特定群体中，重要的因子通常只占少数，而不重要的因子则占多数，因此只要能控制具有重要性的少数因子即能控制全局。</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advTm="10982"/>
    </mc:Choice>
    <mc:Fallback>
      <p:transition spd="slow" advTm="109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endParaRPr kumimoji="1" lang="zh-CN" altLang="en-US"/>
          </a:p>
        </p:txBody>
      </p:sp>
      <p:pic>
        <p:nvPicPr>
          <p:cNvPr id="4" name="图片 3"/>
          <p:cNvPicPr>
            <a:picLocks noChangeAspect="1"/>
          </p:cNvPicPr>
          <p:nvPr/>
        </p:nvPicPr>
        <p:blipFill>
          <a:blip r:embed="rId1"/>
          <a:stretch>
            <a:fillRect/>
          </a:stretch>
        </p:blipFill>
        <p:spPr>
          <a:xfrm>
            <a:off x="0" y="2901950"/>
            <a:ext cx="9144000" cy="3155950"/>
          </a:xfrm>
          <a:prstGeom prst="rect">
            <a:avLst/>
          </a:prstGeom>
        </p:spPr>
      </p:pic>
      <p:pic>
        <p:nvPicPr>
          <p:cNvPr id="5" name="图片 4"/>
          <p:cNvPicPr>
            <a:picLocks noChangeAspect="1"/>
          </p:cNvPicPr>
          <p:nvPr/>
        </p:nvPicPr>
        <p:blipFill>
          <a:blip r:embed="rId2"/>
          <a:stretch>
            <a:fillRect/>
          </a:stretch>
        </p:blipFill>
        <p:spPr>
          <a:xfrm>
            <a:off x="0" y="6057900"/>
            <a:ext cx="7264400" cy="800100"/>
          </a:xfrm>
          <a:prstGeom prst="rect">
            <a:avLst/>
          </a:prstGeom>
        </p:spPr>
      </p:pic>
      <p:pic>
        <p:nvPicPr>
          <p:cNvPr id="7" name="图片 6"/>
          <p:cNvPicPr>
            <a:picLocks noChangeAspect="1"/>
          </p:cNvPicPr>
          <p:nvPr/>
        </p:nvPicPr>
        <p:blipFill>
          <a:blip r:embed="rId3"/>
          <a:srcRect r="-2294" b="28615"/>
          <a:stretch>
            <a:fillRect/>
          </a:stretch>
        </p:blipFill>
        <p:spPr>
          <a:xfrm>
            <a:off x="2484120" y="1052830"/>
            <a:ext cx="2520315" cy="2520315"/>
          </a:xfrm>
          <a:prstGeom prst="rect">
            <a:avLst/>
          </a:prstGeom>
        </p:spPr>
      </p:pic>
      <p:sp>
        <p:nvSpPr>
          <p:cNvPr id="8" name="矩形 7"/>
          <p:cNvSpPr/>
          <p:nvPr/>
        </p:nvSpPr>
        <p:spPr>
          <a:xfrm>
            <a:off x="0" y="5805170"/>
            <a:ext cx="3024505" cy="144145"/>
          </a:xfrm>
          <a:prstGeom prst="rect">
            <a:avLst/>
          </a:prstGeom>
          <a:noFill/>
          <a:ln w="25400" cap="flat" cmpd="sng" algn="ctr">
            <a:solidFill>
              <a:srgbClr val="FFFFFF"/>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endParaRPr kumimoji="1" lang="zh-CN" altLang="en-US"/>
          </a:p>
        </p:txBody>
      </p:sp>
      <p:sp>
        <p:nvSpPr>
          <p:cNvPr id="9" name="标题 1"/>
          <p:cNvSpPr txBox="1"/>
          <p:nvPr/>
        </p:nvSpPr>
        <p:spPr bwMode="auto">
          <a:xfrm>
            <a:off x="685800" y="2747962"/>
            <a:ext cx="7772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rtl="0" eaLnBrk="0" fontAlgn="base" hangingPunct="0">
              <a:spcBef>
                <a:spcPct val="0"/>
              </a:spcBef>
              <a:spcAft>
                <a:spcPct val="0"/>
              </a:spcAft>
              <a:defRPr kumimoji="1" sz="3800" b="1">
                <a:solidFill>
                  <a:srgbClr val="005C2B"/>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5pPr>
            <a:lvl6pPr marL="457200" algn="l" rtl="0" fontAlgn="base">
              <a:spcBef>
                <a:spcPct val="0"/>
              </a:spcBef>
              <a:spcAft>
                <a:spcPct val="0"/>
              </a:spcAft>
              <a:defRPr kumimoji="1" sz="4400">
                <a:solidFill>
                  <a:schemeClr val="hlink"/>
                </a:solidFill>
                <a:latin typeface="Tahoma" panose="020B0604030504040204" pitchFamily="34" charset="0"/>
                <a:ea typeface="黑体" pitchFamily="2" charset="-122"/>
              </a:defRPr>
            </a:lvl6pPr>
            <a:lvl7pPr marL="914400" algn="l" rtl="0" fontAlgn="base">
              <a:spcBef>
                <a:spcPct val="0"/>
              </a:spcBef>
              <a:spcAft>
                <a:spcPct val="0"/>
              </a:spcAft>
              <a:defRPr kumimoji="1" sz="4400">
                <a:solidFill>
                  <a:schemeClr val="hlink"/>
                </a:solidFill>
                <a:latin typeface="Tahoma" panose="020B0604030504040204" pitchFamily="34" charset="0"/>
                <a:ea typeface="黑体" pitchFamily="2" charset="-122"/>
              </a:defRPr>
            </a:lvl7pPr>
            <a:lvl8pPr marL="1371600" algn="l" rtl="0" fontAlgn="base">
              <a:spcBef>
                <a:spcPct val="0"/>
              </a:spcBef>
              <a:spcAft>
                <a:spcPct val="0"/>
              </a:spcAft>
              <a:defRPr kumimoji="1" sz="4400">
                <a:solidFill>
                  <a:schemeClr val="hlink"/>
                </a:solidFill>
                <a:latin typeface="Tahoma" panose="020B0604030504040204" pitchFamily="34" charset="0"/>
                <a:ea typeface="黑体" pitchFamily="2" charset="-122"/>
              </a:defRPr>
            </a:lvl8pPr>
            <a:lvl9pPr marL="1828800" algn="l" rtl="0" fontAlgn="base">
              <a:spcBef>
                <a:spcPct val="0"/>
              </a:spcBef>
              <a:spcAft>
                <a:spcPct val="0"/>
              </a:spcAft>
              <a:defRPr kumimoji="1" sz="4400">
                <a:solidFill>
                  <a:schemeClr val="hlink"/>
                </a:solidFill>
                <a:latin typeface="Tahoma" panose="020B0604030504040204" pitchFamily="34" charset="0"/>
                <a:ea typeface="黑体" pitchFamily="2" charset="-122"/>
              </a:defRPr>
            </a:lvl9pPr>
          </a:lstStyle>
          <a:p>
            <a:pPr algn="ctr"/>
            <a:r>
              <a:rPr lang="zh-CN" altLang="en-US" sz="4800" kern="0" dirty="0"/>
              <a:t>谢谢</a:t>
            </a:r>
            <a:r>
              <a:rPr lang="zh-CN" altLang="en-US" sz="4800" kern="0" dirty="0"/>
              <a:t>大家</a:t>
            </a:r>
            <a:endParaRPr lang="zh-CN" altLang="en-US" sz="4800" kern="0" dirty="0"/>
          </a:p>
        </p:txBody>
      </p:sp>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pic>
        <p:nvPicPr>
          <p:cNvPr id="53" name="图片 52"/>
          <p:cNvPicPr>
            <a:picLocks noChangeAspect="1"/>
          </p:cNvPicPr>
          <p:nvPr/>
        </p:nvPicPr>
        <p:blipFill>
          <a:blip r:embed="rId1"/>
          <a:stretch>
            <a:fillRect/>
          </a:stretch>
        </p:blipFill>
        <p:spPr>
          <a:xfrm>
            <a:off x="683260" y="1769110"/>
            <a:ext cx="3993515" cy="3700780"/>
          </a:xfrm>
          <a:prstGeom prst="rect">
            <a:avLst/>
          </a:prstGeom>
        </p:spPr>
      </p:pic>
      <p:sp>
        <p:nvSpPr>
          <p:cNvPr id="7" name="Content Placeholder 4"/>
          <p:cNvSpPr>
            <a:spLocks noGrp="1"/>
          </p:cNvSpPr>
          <p:nvPr/>
        </p:nvSpPr>
        <p:spPr>
          <a:xfrm>
            <a:off x="4715510" y="2132330"/>
            <a:ext cx="3095625"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en-US" altLang="zh-CN" sz="2000" b="0" i="1" dirty="0">
              <a:solidFill>
                <a:schemeClr val="tx1"/>
              </a:solidFill>
            </a:endParaRPr>
          </a:p>
        </p:txBody>
      </p:sp>
      <p:pic>
        <p:nvPicPr>
          <p:cNvPr id="10" name="334E55B0-647D-440b-865C-3EC943EB4CBC-42" descr="wpsoffice"/>
          <p:cNvPicPr>
            <a:picLocks noChangeAspect="1"/>
          </p:cNvPicPr>
          <p:nvPr/>
        </p:nvPicPr>
        <p:blipFill>
          <a:blip r:embed="rId2"/>
          <a:stretch>
            <a:fillRect/>
          </a:stretch>
        </p:blipFill>
        <p:spPr>
          <a:xfrm>
            <a:off x="5075555" y="2040255"/>
            <a:ext cx="2506345" cy="253365"/>
          </a:xfrm>
          <a:prstGeom prst="rect">
            <a:avLst/>
          </a:prstGeom>
        </p:spPr>
      </p:pic>
      <p:sp>
        <p:nvSpPr>
          <p:cNvPr id="11" name="矩形 10"/>
          <p:cNvSpPr/>
          <p:nvPr/>
        </p:nvSpPr>
        <p:spPr>
          <a:xfrm>
            <a:off x="2627630" y="3177540"/>
            <a:ext cx="1370330" cy="394970"/>
          </a:xfrm>
          <a:prstGeom prst="rect">
            <a:avLst/>
          </a:prstGeom>
          <a:noFill/>
          <a:ln w="34925" cap="flat" cmpd="sng" algn="ctr">
            <a:solidFill>
              <a:srgbClr val="FF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矩形 13"/>
          <p:cNvSpPr/>
          <p:nvPr/>
        </p:nvSpPr>
        <p:spPr>
          <a:xfrm>
            <a:off x="3563620" y="3231515"/>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矩形 15"/>
          <p:cNvSpPr/>
          <p:nvPr/>
        </p:nvSpPr>
        <p:spPr>
          <a:xfrm>
            <a:off x="3107690" y="2429510"/>
            <a:ext cx="335915" cy="34353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矩形 16"/>
          <p:cNvSpPr/>
          <p:nvPr/>
        </p:nvSpPr>
        <p:spPr>
          <a:xfrm>
            <a:off x="2411730" y="2141855"/>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矩形 17"/>
          <p:cNvSpPr/>
          <p:nvPr/>
        </p:nvSpPr>
        <p:spPr>
          <a:xfrm>
            <a:off x="3083560" y="2852420"/>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矩形 18"/>
          <p:cNvSpPr/>
          <p:nvPr/>
        </p:nvSpPr>
        <p:spPr>
          <a:xfrm>
            <a:off x="2267585" y="1828800"/>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pic>
        <p:nvPicPr>
          <p:cNvPr id="20" name="334E55B0-647D-440b-865C-3EC943EB4CBC-43" descr="wpsoffice"/>
          <p:cNvPicPr>
            <a:picLocks noChangeAspect="1"/>
          </p:cNvPicPr>
          <p:nvPr/>
        </p:nvPicPr>
        <p:blipFill>
          <a:blip r:embed="rId3"/>
          <a:stretch>
            <a:fillRect/>
          </a:stretch>
        </p:blipFill>
        <p:spPr>
          <a:xfrm>
            <a:off x="4676775" y="2564765"/>
            <a:ext cx="3096260" cy="233045"/>
          </a:xfrm>
          <a:prstGeom prst="rect">
            <a:avLst/>
          </a:prstGeom>
        </p:spPr>
      </p:pic>
      <p:pic>
        <p:nvPicPr>
          <p:cNvPr id="22" name="图片 21"/>
          <p:cNvPicPr>
            <a:picLocks noChangeAspect="1"/>
          </p:cNvPicPr>
          <p:nvPr/>
        </p:nvPicPr>
        <p:blipFill>
          <a:blip r:embed="rId4"/>
          <a:stretch>
            <a:fillRect/>
          </a:stretch>
        </p:blipFill>
        <p:spPr>
          <a:xfrm>
            <a:off x="5075555" y="3084195"/>
            <a:ext cx="2143125" cy="662305"/>
          </a:xfrm>
          <a:prstGeom prst="rect">
            <a:avLst/>
          </a:prstGeom>
        </p:spPr>
      </p:pic>
      <p:pic>
        <p:nvPicPr>
          <p:cNvPr id="23" name="图片 22"/>
          <p:cNvPicPr>
            <a:picLocks noChangeAspect="1"/>
          </p:cNvPicPr>
          <p:nvPr/>
        </p:nvPicPr>
        <p:blipFill>
          <a:blip r:embed="rId5"/>
          <a:stretch>
            <a:fillRect/>
          </a:stretch>
        </p:blipFill>
        <p:spPr>
          <a:xfrm>
            <a:off x="492760" y="1628775"/>
            <a:ext cx="4184015" cy="4270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2500"/>
                            </p:stCondLst>
                            <p:childTnLst>
                              <p:par>
                                <p:cTn id="35" presetID="10" presetClass="entr" presetSubtype="0"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22" presetClass="exit" presetSubtype="4" fill="hold" grpId="1" nodeType="withEffect">
                                  <p:stCondLst>
                                    <p:cond delay="0"/>
                                  </p:stCondLst>
                                  <p:childTnLst>
                                    <p:animEffect transition="out" filter="wipe(down)">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22" presetClass="exit" presetSubtype="4" fill="hold" grpId="1" nodeType="withEffect">
                                  <p:stCondLst>
                                    <p:cond delay="0"/>
                                  </p:stCondLst>
                                  <p:childTnLst>
                                    <p:animEffect transition="out" filter="wipe(down)">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par>
                                <p:cTn id="49" presetID="22" presetClass="exit" presetSubtype="4" fill="hold" grpId="1" nodeType="withEffect">
                                  <p:stCondLst>
                                    <p:cond delay="0"/>
                                  </p:stCondLst>
                                  <p:childTnLst>
                                    <p:animEffect transition="out" filter="wipe(down)">
                                      <p:cBhvr>
                                        <p:cTn id="50" dur="500"/>
                                        <p:tgtEl>
                                          <p:spTgt spid="17"/>
                                        </p:tgtEl>
                                      </p:cBhvr>
                                    </p:animEffect>
                                    <p:set>
                                      <p:cBhvr>
                                        <p:cTn id="51" dur="1" fill="hold">
                                          <p:stCondLst>
                                            <p:cond delay="499"/>
                                          </p:stCondLst>
                                        </p:cTn>
                                        <p:tgtEl>
                                          <p:spTgt spid="17"/>
                                        </p:tgtEl>
                                        <p:attrNameLst>
                                          <p:attrName>style.visibility</p:attrName>
                                        </p:attrNameLst>
                                      </p:cBhvr>
                                      <p:to>
                                        <p:strVal val="hidden"/>
                                      </p:to>
                                    </p:set>
                                  </p:childTnLst>
                                </p:cTn>
                              </p:par>
                              <p:par>
                                <p:cTn id="52" presetID="22" presetClass="exit" presetSubtype="4" fill="hold" grpId="1" nodeType="withEffect">
                                  <p:stCondLst>
                                    <p:cond delay="0"/>
                                  </p:stCondLst>
                                  <p:childTnLst>
                                    <p:animEffect transition="out" filter="wipe(down)">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par>
                                <p:cTn id="55" presetID="22" presetClass="exit" presetSubtype="4" fill="hold" grpId="1" nodeType="withEffect">
                                  <p:stCondLst>
                                    <p:cond delay="0"/>
                                  </p:stCondLst>
                                  <p:childTnLst>
                                    <p:animEffect transition="out" filter="wipe(down)">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par>
                                <p:cTn id="58" presetID="22" presetClass="exit" presetSubtype="4" fill="hold" nodeType="withEffect">
                                  <p:stCondLst>
                                    <p:cond delay="0"/>
                                  </p:stCondLst>
                                  <p:childTnLst>
                                    <p:animEffect transition="out" filter="wipe(down)">
                                      <p:cBhvr>
                                        <p:cTn id="59" dur="500"/>
                                        <p:tgtEl>
                                          <p:spTgt spid="20"/>
                                        </p:tgtEl>
                                      </p:cBhvr>
                                    </p:animEffect>
                                    <p:set>
                                      <p:cBhvr>
                                        <p:cTn id="60" dur="1" fill="hold">
                                          <p:stCondLst>
                                            <p:cond delay="499"/>
                                          </p:stCondLst>
                                        </p:cTn>
                                        <p:tgtEl>
                                          <p:spTgt spid="20"/>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par>
                          <p:cTn id="68" fill="hold">
                            <p:stCondLst>
                              <p:cond delay="1000"/>
                            </p:stCondLst>
                            <p:childTnLst>
                              <p:par>
                                <p:cTn id="69" presetID="22" presetClass="exit" presetSubtype="4" fill="hold" nodeType="afterEffect">
                                  <p:stCondLst>
                                    <p:cond delay="1000"/>
                                  </p:stCondLst>
                                  <p:childTnLst>
                                    <p:animEffect transition="out" filter="wipe(down)">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7" grpId="1"/>
      <p:bldP spid="11" grpId="0" bldLvl="0" animBg="1"/>
      <p:bldP spid="19" grpId="0" bldLvl="0" animBg="1"/>
      <p:bldP spid="17" grpId="0" bldLvl="0" animBg="1"/>
      <p:bldP spid="16" grpId="0" bldLvl="0" animBg="1"/>
      <p:bldP spid="18" grpId="0" bldLvl="0" animBg="1"/>
      <p:bldP spid="14" grpId="0" bldLvl="0" animBg="1"/>
      <p:bldP spid="11" grpId="1" bldLvl="0" animBg="1"/>
      <p:bldP spid="14" grpId="1" bldLvl="0" animBg="1"/>
      <p:bldP spid="16" grpId="1" bldLvl="0" animBg="1"/>
      <p:bldP spid="17" grpId="1" bldLvl="0" animBg="1"/>
      <p:bldP spid="18" grpId="1" bldLvl="0" animBg="1"/>
      <p:bldP spid="19"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研究背景</a:t>
            </a:r>
            <a:endParaRPr lang="zh-CN" altLang="en-US" dirty="0"/>
          </a:p>
        </p:txBody>
      </p:sp>
      <p:sp>
        <p:nvSpPr>
          <p:cNvPr id="8" name="灯片编号占位符 7"/>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6" name="Content Placeholder 4"/>
          <p:cNvSpPr>
            <a:spLocks noGrp="1"/>
          </p:cNvSpPr>
          <p:nvPr/>
        </p:nvSpPr>
        <p:spPr>
          <a:xfrm>
            <a:off x="1548130" y="3357245"/>
            <a:ext cx="7319645" cy="13849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2400" b="0" dirty="0">
                <a:solidFill>
                  <a:schemeClr val="tx1"/>
                </a:solidFill>
              </a:rPr>
              <a:t>有一小部分顶点在短时间内被频繁查询</a:t>
            </a:r>
            <a:endParaRPr lang="zh-CN" altLang="en-US" sz="2400" b="0" dirty="0">
              <a:solidFill>
                <a:schemeClr val="tx1"/>
              </a:solidFill>
            </a:endParaRPr>
          </a:p>
          <a:p>
            <a:pPr marL="0" indent="0">
              <a:buNone/>
            </a:pPr>
            <a:endParaRPr lang="zh-CN" altLang="en-US" sz="24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0982"/>
    </mc:Choice>
    <mc:Fallback>
      <p:transition spd="slow" advTm="109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研究背景</a:t>
            </a:r>
            <a:endParaRPr lang="zh-CN" altLang="en-US" dirty="0"/>
          </a:p>
        </p:txBody>
      </p:sp>
      <p:sp>
        <p:nvSpPr>
          <p:cNvPr id="8" name="灯片编号占位符 7"/>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pic>
        <p:nvPicPr>
          <p:cNvPr id="2" name="图片 1"/>
          <p:cNvPicPr>
            <a:picLocks noChangeAspect="1"/>
          </p:cNvPicPr>
          <p:nvPr/>
        </p:nvPicPr>
        <p:blipFill>
          <a:blip r:embed="rId1"/>
          <a:stretch>
            <a:fillRect/>
          </a:stretch>
        </p:blipFill>
        <p:spPr>
          <a:xfrm>
            <a:off x="2667000" y="2181225"/>
            <a:ext cx="3810000" cy="2495550"/>
          </a:xfrm>
          <a:prstGeom prst="rect">
            <a:avLst/>
          </a:prstGeom>
        </p:spPr>
      </p:pic>
      <p:sp>
        <p:nvSpPr>
          <p:cNvPr id="3" name="文本框 2"/>
          <p:cNvSpPr txBox="1"/>
          <p:nvPr/>
        </p:nvSpPr>
        <p:spPr>
          <a:xfrm>
            <a:off x="173355" y="5589270"/>
            <a:ext cx="8796655" cy="706755"/>
          </a:xfrm>
          <a:prstGeom prst="rect">
            <a:avLst/>
          </a:prstGeom>
          <a:noFill/>
        </p:spPr>
        <p:txBody>
          <a:bodyPr wrap="square" rtlCol="0" anchor="t">
            <a:spAutoFit/>
          </a:bodyPr>
          <a:p>
            <a:r>
              <a:rPr lang="zh-CN" altLang="en-US" sz="2000"/>
              <a:t>如何在尽可能小的资源占用的情况下，快速高效地处理最短路径查询负载，面临巨大挑战。</a:t>
            </a:r>
            <a:endParaRPr lang="zh-CN" altLang="en-US" sz="2000"/>
          </a:p>
        </p:txBody>
      </p:sp>
      <p:sp>
        <p:nvSpPr>
          <p:cNvPr id="6" name="文本框 5"/>
          <p:cNvSpPr txBox="1"/>
          <p:nvPr/>
        </p:nvSpPr>
        <p:spPr>
          <a:xfrm>
            <a:off x="2212340" y="5085715"/>
            <a:ext cx="4719955" cy="398780"/>
          </a:xfrm>
          <a:prstGeom prst="rect">
            <a:avLst/>
          </a:prstGeom>
          <a:noFill/>
        </p:spPr>
        <p:txBody>
          <a:bodyPr wrap="square" rtlCol="0" anchor="t">
            <a:spAutoFit/>
          </a:bodyPr>
          <a:p>
            <a:r>
              <a:rPr lang="zh-CN" altLang="en-US" sz="2000"/>
              <a:t>很少有</a:t>
            </a:r>
            <a:r>
              <a:rPr lang="zh-CN" altLang="en-US" sz="2000"/>
              <a:t>方案考虑到查询工作负载的特征</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advTm="10982"/>
    </mc:Choice>
    <mc:Fallback>
      <p:transition spd="slow" advTm="109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393757"/>
            <a:ext cx="7772400" cy="1362075"/>
          </a:xfrm>
        </p:spPr>
        <p:txBody>
          <a:bodyPr/>
          <a:lstStyle/>
          <a:p>
            <a:pPr algn="ctr"/>
            <a:r>
              <a:rPr lang="en-US" altLang="en-AU" sz="4800" dirty="0">
                <a:sym typeface="+mn-ea"/>
              </a:rPr>
              <a:t>Workload-Aware </a:t>
            </a:r>
            <a:br>
              <a:rPr lang="en-US" altLang="en-AU" sz="4800" dirty="0">
                <a:sym typeface="+mn-ea"/>
              </a:rPr>
            </a:br>
            <a:r>
              <a:rPr lang="en-US" altLang="en-AU" sz="4800" dirty="0">
                <a:sym typeface="+mn-ea"/>
              </a:rPr>
              <a:t>Shortest Path Distance Querying</a:t>
            </a:r>
            <a:endParaRPr lang="zh-CN" altLang="en-AU" sz="4800" dirty="0"/>
          </a:p>
        </p:txBody>
      </p:sp>
      <p:sp>
        <p:nvSpPr>
          <p:cNvPr id="4" name="灯片编号占位符 3"/>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1563"/>
    </mc:Choice>
    <mc:Fallback>
      <p:transition spd="slow" advTm="156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研究背景</a:t>
            </a:r>
            <a:endParaRPr lang="zh-CN" altLang="en-US" dirty="0"/>
          </a:p>
        </p:txBody>
      </p:sp>
      <p:sp>
        <p:nvSpPr>
          <p:cNvPr id="8" name="灯片编号占位符 7"/>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pic>
        <p:nvPicPr>
          <p:cNvPr id="2" name="图片 1"/>
          <p:cNvPicPr>
            <a:picLocks noChangeAspect="1"/>
          </p:cNvPicPr>
          <p:nvPr/>
        </p:nvPicPr>
        <p:blipFill>
          <a:blip r:embed="rId1"/>
          <a:stretch>
            <a:fillRect/>
          </a:stretch>
        </p:blipFill>
        <p:spPr>
          <a:xfrm>
            <a:off x="2870200" y="1772285"/>
            <a:ext cx="3403600" cy="2565400"/>
          </a:xfrm>
          <a:prstGeom prst="rect">
            <a:avLst/>
          </a:prstGeom>
        </p:spPr>
      </p:pic>
      <p:sp>
        <p:nvSpPr>
          <p:cNvPr id="6" name="文本框 5"/>
          <p:cNvSpPr txBox="1"/>
          <p:nvPr/>
        </p:nvSpPr>
        <p:spPr>
          <a:xfrm>
            <a:off x="1691640" y="4337685"/>
            <a:ext cx="7336155" cy="368300"/>
          </a:xfrm>
          <a:prstGeom prst="rect">
            <a:avLst/>
          </a:prstGeom>
          <a:noFill/>
        </p:spPr>
        <p:txBody>
          <a:bodyPr wrap="square" rtlCol="0" anchor="t">
            <a:spAutoFit/>
          </a:bodyPr>
          <a:p>
            <a:pPr marL="457200" lvl="1" indent="0">
              <a:buNone/>
            </a:pPr>
            <a:r>
              <a:rPr lang="zh-CN" altLang="en-US" sz="1800" dirty="0">
                <a:sym typeface="+mn-ea"/>
              </a:rPr>
              <a:t>前</a:t>
            </a:r>
            <a:r>
              <a:rPr lang="en-US" altLang="zh-CN" sz="1800" dirty="0">
                <a:sym typeface="+mn-ea"/>
              </a:rPr>
              <a:t>1%</a:t>
            </a:r>
            <a:r>
              <a:rPr lang="zh-CN" altLang="en-US" sz="1800" dirty="0">
                <a:sym typeface="+mn-ea"/>
              </a:rPr>
              <a:t>顶点的总查询频率占总查询工作量的</a:t>
            </a:r>
            <a:r>
              <a:rPr lang="en-US" altLang="zh-CN" sz="1800" dirty="0">
                <a:sym typeface="+mn-ea"/>
              </a:rPr>
              <a:t>92.96%</a:t>
            </a:r>
            <a:endParaRPr lang="zh-CN" altLang="en-US" sz="1800" dirty="0">
              <a:sym typeface="+mn-ea"/>
            </a:endParaRPr>
          </a:p>
        </p:txBody>
      </p:sp>
      <p:sp>
        <p:nvSpPr>
          <p:cNvPr id="7" name="文本框 6"/>
          <p:cNvSpPr txBox="1"/>
          <p:nvPr/>
        </p:nvSpPr>
        <p:spPr>
          <a:xfrm>
            <a:off x="-251460" y="4941570"/>
            <a:ext cx="9497060" cy="368300"/>
          </a:xfrm>
          <a:prstGeom prst="rect">
            <a:avLst/>
          </a:prstGeom>
          <a:noFill/>
        </p:spPr>
        <p:txBody>
          <a:bodyPr wrap="square" rtlCol="0" anchor="t">
            <a:spAutoFit/>
          </a:bodyPr>
          <a:p>
            <a:pPr marL="457200" lvl="1" indent="0">
              <a:buNone/>
            </a:pPr>
            <a:r>
              <a:rPr lang="zh-CN" altLang="en-US" sz="1800" dirty="0">
                <a:solidFill>
                  <a:srgbClr val="C00000"/>
                </a:solidFill>
                <a:sym typeface="+mn-ea"/>
              </a:rPr>
              <a:t>这表明当同时进行数百万次查询的时候，</a:t>
            </a:r>
            <a:r>
              <a:rPr sz="1800" dirty="0">
                <a:solidFill>
                  <a:srgbClr val="C00000"/>
                </a:solidFill>
                <a:sym typeface="+mn-ea"/>
              </a:rPr>
              <a:t>工作负载的查询开销主要取决于前1%的顶点。</a:t>
            </a:r>
            <a:endParaRPr sz="1800" dirty="0">
              <a:solidFill>
                <a:srgbClr val="C0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10982"/>
    </mc:Choice>
    <mc:Fallback>
      <p:transition spd="slow" advTm="109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ZFZ4cGJpQldYSE5sZEcxcGJuVnpJRklnWEYwPSIsCgkiTGF0ZXhJbWdCYXNlNjQiIDogImlWQk9SdzBLR2dvQUFBQU5TVWhFVWdBQUFXTUFBQUJUQkFNQUFBQzQ0WHZMQUFBQU1GQk1WRVgvLy84QUFBQUFBQUFBQUFBQUFBQUFBQUFBQUFBQUFBQUFBQUFBQUFBQUFBQUFBQUFBQUFBQUFBQUFBQUFBQUFBdjNhQjdBQUFBRDNSU1RsTUFacnZ2cTBReXpSQ1pJbFRkaVhiNXBhTHhBQUFBQ1hCSVdYTUFBQTdFQUFBT3hBR1ZLdzRiQUFBSmZrbEVRVlJvQmUxYVRXZ2tWUkR1eEdReW0wMW1oaFU4S0RqQms2STR3VjNGdzBLUElvcGVFaFFGOFRBREhnU0ZuZHdXUWVrQkYvdzVtSUNDcmlBekp4RVBaZ1Z2SG1abEVVVVdKb2dYOFRBUlBlaEJzdTdzbXYzSjdyT3ErLzFVZGIvWDNYR1NESUo5bUs3ZjcxVy9uNnJxVGp4dkxOZWJENDVsMkZFR3JXNlA0ajBXMzVab2ptWGNFUWFkRTJzamVJL0Z0U1FXeHpKdWZOQmlmM2orNU1tVHI1MC9LbTVxWFVrTWozOTc4cldqWWxPTGdDaUt5NVMxMGxPK0lOZnhWMit6V28wbW5EWWpYTlZJYzBwWTF5SWtna3VNdFRGbDVhbnVsNVp0WnFQSi9udy9DT0V2UHZtN0JwcitJQlJ0MzlQVklpU3FvczE0Q3pQeDA2TWgzTEVuVDU5KzdLNCt3T3ljc1ppTktpcjZnUHdOUnprRm9xL2JYT2FWUlNVbXNiSWRJWWJTOVVRZ3hIYlhhaldhY0F2aWkrTUtzclVWK3BSWVVXVGFIZUJ1S0gwQllzNCtBY282LzcwQkljZXRBNUhjaE5QaVd0ek14aThKOGJlV1R3SDJQbXlOZFlCdDYwRWlRbHlQQ1pEMVRWS3hhSlhJRnpRYkJpTGZneXJ2ZlBjeWhOemtwaVdlMzZTeXM4T3RyTndzb05XTnBnVzcyWEI3UmQwQ2c4UVc3dzNyTUxsSzlnU2dWVXhvbURDVGU4em8veDAxQTZpYjNMVmozYlc1U2pidTNxWkJRM2JCc0h0RUllb2F3eXJFSHlIUzVpclp1R1lFYkI3WUM0VGZHeEpSRnhqVW5IM1RGcTJIa25sNkhoem1pMFJVQXZBcmhNOUhUdjl3RHZ6d0d0WnRIcmo3empMRmxzbFNUSjZqWkVPTlpDbjlFSUE3MEJnMFpZcEh3RWxkMXJTT2ZRWmJ1OW5ZUHRGd09VcTJ0OFJEbkFSdzY4SFFvQWxpRmlETTlYQkNEd0pNUzJ6dEpsWEJqVnZuS2RsOS92eTR0ZGw4eERFVGZMRURMc2MrdnVPcjhIcXVuVEJBQVppd3Rldlo2Z2dhNWlqWlJRQmJRRnQ1d2RhTzdUcWxjZDJyY0JodWR5bVYzQmZzWEJYOUJhV0ozWE9VN01NUTRpWnhnd0RFQnVFelNkajhWN3VaVmtIOHhEaGRmTjN3dUVEeHVDMFRKV0FudWdHaVRwREZRRnh0SjZRSkFXeDMwOTk3WHV0bXdrSUpza3MyVmp0bERmY0NzTmx2QnNUaERUR2tUMHcwakJ6d1ZOby95N1NVeVM3WnE3eW53REtsenZ3Ui8xaDJOSDF4TngzUVJWZmg1Y0hvU214aGpSeXA3SkxkSTkweU9PRHBhNktuNTcwa2pwSUp2M1c3SFVwalA1UEVKS1ppYkFOd2pXQTlaU0d6UzNhSDkvUTFJZjZLb0tmRlIxQm0xdVE0Y0VvVmFVWUdxc1BTRFZNeEJxZWlyU1UxdFpCYVlvanNrdDFuYVJoN2dUT1Jld3N5WjFrblUyakY2Z1pXVTRXOG5Xb1pnSnZLN1RCdEhaVlEzd1BhUDJpcElUQXRyeGgySUlUOGtsZjBLN2l2bFBzcTYxQzF3MHplU29rVlNzNkY1OTFpYlpVVmFKVXNoNUxSTzZibERTMkF3M2VwSFhGVEdHeFpES1d1UnlaSml2RFdTNTB2WW9nTnN4N0gzaW9yNjZ5U3pkSnl5VGZmQkZyWWFNQU9iRWRJSFhwNkZEaThxcVhPbDdHRE9teDJWc0VFVHl3MG1WV3lNUzIzcGZVSlh3d3J5ck9HYzlMVGdmYXRtL1p3N3RkeFBDUXJFbnVHcERzMUhMbG5sV3pZb3hIQUoxKzhCOW4rakhJdGhBL1NVUnNEdHJ5dGprN1JGMTNsYXIxanc3d29OVnZXL3RTNCtiYWhqQnJtVVYvRFI5cGFjU2c4ZDc0NmZyRGxiZU9VV1h1aW5TMEVhWmlMMXR4RGZEcnFBQkVaSVRzd3krZnhnc0F2Tm8yaWZCMW9HQWR2Y01HNlhvZ285dHZUbTRxSkxRdzJ6TElOZDdiS3lxMlZVaHZCcHE5amVSNWliaXN2cjRVUndwbVJnY0tCWDlFNlEzVFNkNlV4REJ0bXVVNDlXYXVvbHRIcEpadW01Vk02SndQQVlBMSt5cnJrQWJYQllDTW16NHVhZFBOMVdmVnREMC9CUzJxaXFGRFRMQzB2a1d6L2RCZHNlcm92YldoS3V5TEIzaHFaSnNFRTZnRFBpMjVDeVFYcEpadWxaVWg0Y3J0SmlDV1ZNTHlCU1lVVVh0eDRObjQ5Ui9XRWh2bUllcUZXZWo1QWw5U1N6YnBsU0VTOE1waTJQSWhwb2xod1d5VXVSOGN6VU9EQklua1FPMWxOTzlXckNnaDk4VlIzQ1FqSmJHcFZpUlpJYThpMlpBaTJWZmpFZ2Q0VDZla0FUZUFNYllaMzYwK0R4UUloMDBNRzN3ZmtqRUMyczBWaUM5bis2UVZlblFBY1ExaE5hWlZWaUtrbGU4Qmk4VTBmRUtMcmhPRkl5NTVLMjJxc2xEdXNaN2lFUzFkU2pLUXF0V1FIT3ZPQ05jMTQ2RnpWM1pzakxYc1pwVlZHRU43S0VQSXlWcWNLbFRyb05GekFXZEZ1K0twcU9NK3I2WVFCNDIxb00wTFVWRHROWkE0U0R6cEVtOTRxSzkrVWtvMlYzOFNDclV0ZGVjSGRKSXlHUFMxN2cvUnVnR0I1Y0RCd3FBSDdaa1FOS0oxU3NyRWxYTmEyMk5PdWFRNi9EOGdPQTlPeWtSTnEzYndjRWFtVnhBcFFoNlJrWnNocUZnbm4yTlF4UTlpakpCWjgyU0dJOE5sV0hSVjdXc1lYclRyRFMySHdJL0NLTjVOdldWSktOdXhSVWp6V0FiVmlSb1dsUEN1NUtCV1d5QkpFaW5uOVVNYk5RV0Zyc09oVjFibzVyS1E0cFdRM1dGcXVBdXF5d1lJRFU0ODRtWlpYRjQweW9ncjVtd3c4MnhmY1h3OWp5TzZTUFdCcHVRT29YZU1MKzJRajR1UVc2UzBZcGFTV3FFTkNTd1dZUWE5TnBWVmlhdTB1MlFGTnk5ZzdVMGpZTlpVSVJtNlJ6aVpGRGVuMW5GOWV3QmpBTHpmY1h3ODV0THRrQTh5S3NRV09IRWJzbHM5RVNxRHFRUFdiRVV0KzU5VzNKU0p6a0RBaE4xTytIbkt2S1gyTXVCeGZsTlRhZ3dhN291aEFUM1RSRURiR010N0R2bmtUOUxiVDdpdWIwRER0cDRZejBreXpJRHBueWVacEdSOGdlakdxYnFBM1pFQTV5ekJCUU0zYkdwcVd0VjhpZzJ1eUEvRDBFN05XV0FuL2hsV01RWkdkZ0drb1NubEJHQ284MEdib2h5V21DYk51YStiZ09aZnQ0SEhwRnFBc3hvVk8zbFd5VjFXTW9TZHVqTEJuS0VUUEFXbHBJVlJVejRYSHNtRWRzQ29jOHhHUHBnZnc0VlRFRlZiZVZiS3JmS2xVeUpQeVhOZWlRakVoUGcrVFg3QnBBNGNFK0wxTm5wQzE1SVFrRkZhQm82N08rdXA5TFBLcXlVbnZ5ZWxjajk3V09nOUJUcTE0cFdpZkp3WjRSb2pIRTBLTEFKYjBta1hzRU5sSzlpdDMvdEdIYVJXdi8zSkhVN3JCUEdCU21GWHJWL0RGVTE3eDEySFhhNGp2UE5kZmNJdUJFUGUySlVUS3JheU9Sb3FOVVZsS05uWXA2bElQandtazZYa3Y2bk1OWHphT2h3Tk4rNkx2UEdZbEgxYm41NWZiWmp3ck5TZlRrVldaRkNaTE5vYW5MbjJzQnJndjN5WU42T2RQK0ErRS95ZzJjZC9PaDBsWUtjR1k5ZVY2OTROUFQ3bGFaVFdLcFdSLzl1bGJvZmF0ZHo1VFZsNmhKdUJQT2xuZm43UzVKdDROZE1Tc2FkRUdTRXp2VkJpZndiaExObmVjL2UzYzhINHV5c1VWdnd6UFJSajR3N2s4TW8yY0pUdlRNN2ZCT3kray90azlONDR5bk43ZFBsSnVZNzM3T2d1TU5ZemRETzRxMmJ2Qk9HQmJWOGsrNERCMk01eWpaTzhHNHFCdGJTWDdvR1BZNVhqRmYxRWdkam5FbnBzSDVIdkZub1B2RDZDbFpPL1BRSHVIbXJkazc5MklJeU1kUU1rZU9jWVl3UDhsT3pZaCs4UCtYN0wzWjE0NTZuK3daRS9rLzBiSm4zV00zSS9kWFF6K0R5UTlkRWVrUnlhbkFBQUFBRWxGVGtTdVFtQ0MiCn0K"/>
    </extobj>
    <extobj name="334E55B0-647D-440b-865C-3EC943EB4CBC-2">
      <extobjdata type="334E55B0-647D-440b-865C-3EC943EB4CBC" data="ewoJIkltZ1NldHRpbmdKc29uIiA6ICJ7XCJkcGlcIjpcIjYwMFwiLFwiZm9ybWF0XCI6XCJQTkdcIixcInRyYW5zcGFyZW50XCI6dHJ1ZSxcImF1dG9cIjpmYWxzZX0iLAoJIkxhdGV4IiA6ICJYRnNnSUZ4cGJpQWdYRjA9IiwKCSJMYXRleEltZ0Jhc2U2NCIgOiAiaVZCT1J3MEtHZ29BQUFBTlNVaEVVZ0FBQUNzQUFBQXhCQU1BQUFDeFBrME9BQUFBTUZCTVZFWC8vLzhBQUFBQUFBQUFBQUFBQUFBQUFBQUFBQUFBQUFBQUFBQUFBQUFBQUFBQUFBQUFBQUFBQUFBQUFBQUFBQUF2M2FCN0FBQUFEM1JTVGxNQVJJbTczZStyRUdZaW1WUXl6WGFmLy91VEFBQUFDWEJJV1hNQUFBN0VBQUFPeEFHVkt3NGJBQUFCUjBsRVFWUTRFVzJVdnpJRFVSakZQMzlXSkdFMnZJRG9kRkVvZFBFR2FOS3VRcVdSMGpDR1I0aUdSekFxVkFwbXBGUEdlQUVhcFRFbU5wZ3hqcHRrNzlrejNLKzV2L1BiNzJhemUvZGVNOWJzVW9KaE5laHNwNTY1L2xEeC9sZ2swbWFtZDUxTnR4YXVCM1Y1bDlsSlo1ZGJmaWJIYytDTWdiQVBuRElRQ2duV0dYSVlSOWZmT3BkbWRXeG96TGlFYnNCYUIvY2gvWWovLzlpc2pNOVFjeFQramR2OGZlbXM3VlFUR1Q5RWdUSStKQkZMV0NFTFRBZWYzR0k4U1JNeHh2ek0zMnFiSGVqYVp1eVdPS1RkQTRhMCszeGlYUEErQWhHcWtvaGpXQ1FMakdKTkVyR0liN0xDYWs4VHVZWW1XYUFUZmlrVCtKSW1Zakg4OVZnTmgrd1JpUEFtaVRnbFc0alN3Vnk0M2UyY3FyWjVmc1Y3eTdPTUl3bDZiY2tlM1o3cVh2a2c0N05iM0llYkV6RkQ3SHRXZmhRVVhpZ2RWUEpwZTV1OHdLTmdjTFZ3eEtQZ0Y2NHk2cktIUy9QZEFBQUFBRWxGVGtTdVFtQ0MiCn0K"/>
    </extobj>
    <extobj name="334E55B0-647D-440b-865C-3EC943EB4CBC-3">
      <extobjdata type="334E55B0-647D-440b-865C-3EC943EB4CBC" data="ewoJIkltZ1NldHRpbmdKc29uIiA6ICJ7XCJkcGlcIjpcIjYwMFwiLFwiZm9ybWF0XCI6XCJQTkdcIixcInRyYW5zcGFyZW50XCI6dHJ1ZSxcImF1dG9cIjpmYWxzZX0iLAoJIkxhdGV4IiA6ICJYRnNnWEc5d1pYSmhkRzl5Ym1GdFpYdGthWE4wZlNoekxDQjBLVDFjYldsdUlGOTdkU0JjYVc0Z1RDaHpLU0JjWTJGd0lFd29kQ2w5SUZ4dmNHVnlZWFJ2Y201aGJXVjdaR2x6ZEgwb2N5d2dkU2tyWEc5d1pYSmhkRzl5Ym1GdFpYdGthWE4wZlNoMUxDQjBLU0JjWFE9PSIsCgkiTGF0ZXhJbWdCYXNlNjQiIDogImlWQk9SdzBLR2dvQUFBQU5TVWhFVWdBQUJnQUFBQUNIQkFNQUFBQWlwWThDQUFBQU1GQk1WRVgvLy84QUFBQUFBQUFBQUFBQUFBQUFBQUFBQUFBQUFBQUFBQUFBQUFBQUFBQUFBQUFBQUFBQUFBQUFBQUFBQUFBdjNhQjdBQUFBRDNSU1RsTUFFQ0l5VkdaMmlhdTd6ZDJaNzBRYitaY2JBQUFBQ1hCSVdYTUFBQTdFQUFBT3hBR1ZLdzRiQUFBZ0FFbEVRVlI0QWUwOWZZeHNWMTEzOW52ZjdzNXVGY3RIcWJ0YVdpSzIyWTBhVElBeXE1R0FnTTR6R0tEUlpwWVFBNmhrRnpGR2t0YlpJRVpMcWZNMEJMR2x6a0pVV2tyZGh3alNsdGRaUGlJRkhzeWpGVXA1UHU1S1RMQ1J1czhpSDIvM0RjZmYrZmlkcjN2UFBYZnV2VHM3UE8vOVkrNzUvSjNmNXptLzgzVW5DQXA5eGg3TURPNjY0NW1ybGhVVE9aQkRLQkx1c0Vublpic1N0U3lCUXlPbiszQVdkRmlkbVF1WnE1WVZFem1RUXlnUzdwQkpaN2EzSkZITEVqZ3NjcWJJU2haMFdKMUs1NzJaNjVZVkV6aVFSeWdTN0pCSnAvVnRpVm1td0dHUjAvNUJKblI0cGVzT0ZuTFVMcXU2T0pCTEtCTG9VRWxubXV4S3hMSUZZc21wWFBXaTE5MXlUdzdiT2tieStQR2o1RVBaaUxta2EvM0l6NzN5RDIvdlpCOVlnM3hDa2J3dFVqcTVhZHIranNRcll5Q1duR2xDbnh3RzBQcGVSblI0dGZwK3J1cVhadVUyRTBvT0E4Z3BGTW5WQXFXVGw2WXBzaUhSeWhxSUl5ZXZBVXlTRTFuUllmVW15V2F1K3BkazViektrbGNva3FrRlNpY3ZUYzBDMWt2aXlCbTc2VGJvYnVRSThOS0RQdTFzanl4SWRtVUtkTDZicWRwZ0s0MXQvL01nRzN6eFF5RUlaVVUwMlgvanVZVWlpUzFPT2pscHFwTC9rVWhsRDhTVHM2Y01ZSmFRZzc3QVY4SzhudG15RkhSZkRRKzJjSmVRa3dOdHNhb1pRTitONXhlS3BMVkk2ZVNpNmNwY1UwMmtKNTZjU1dVQVlBdjl1VnJIeUJZQ3ovaWVHTEJxWlVHVGlpN2ZWS2Z2VnB0eUJPaS84ZnhDa2VnV0twMDhORzBYTWxlTUoyZGNHUUIwTnYzcFk0TXNTV2FsRHp6dFlGY1ZEZ2VzV3FybDFDRVlHUHNjR1ZPRGRoVnNTQVBvdi9Gc1FvbkhwRWpwNUtCcG5Ed1pqNTgvMWE5czBNWGdIS0FOa2o3dmhybTlhdVZWeUVVckpWVzBvemZTR0g0ZmlLMFVwS0tzc0VJd0ZvczVnS2Z4WS85cnQ1bFJLRFlZSGk5U09qbG9XaVE3OGZqNVUvM0twaGtBSFFHMjNEQTdxMWJlVkthcHlSalJxODBrdFdpMWQwUlIyZ2tYTWdTbngxOHBpNmZ4bVlnQlpCT0tBN1VpcFpPRHBsYm10WllVeWphcVJvQmxrUFJ4QnlzZ09WeTE4bXFaREJQNk5HMUtPVVlpSXJSYU9mTG9DTEFsNzJTL1R5SnFjZ1R3TkQ0WDRWNDJvVGp3ODB0bi9KT09xcEhrN0RTTlp2TTBLQVlwbEUwekFKZ09mRCtDdDBvZ3F5ck1RdTFNaGpsUERMdnA5Q3lvd3hkdGtFRnZWeWhsQ1pJYm40OFlRRGFodUpqdWxVNHQ5UUo5ZHBxbWRaZkJoV2w4ZWdwbDB3d2dlTUc3VitQaDBOUVIyd0F5R2lZd1FtOWxuYXhSNk1QOGpINzJiUU5HVDFPVzVNYVhiUVBJS0JRWGZWN3AxRk12bkdlbktjZWdsa0xaZEFOd3NZR2xqeHQ2QzBuVGN2YWNXTS9PWENmR3dMRkl6dGdseXJpbUxNbk1hTmdHa0ZFb3JsYTgwbW1rSHNDejA5VEdGUUVYbHU3MEZNcVcyZ0NtYkFOWTFIMTVOdzUyVHR0Y1U1d2Eva21BVGNIaHgxTXJTOHMyZ0l4Q2NaSGtsYzRoR0lCTlU4VlVHQmVxc2VrcGxDMjFBY3paQnJEZTM2NFpJa2pNS1UxMTBDc3NpTWN3djFNYlFHZ2JRRWFodUpqaGxjNGhHSUJOMDBTT2JjZ1V5cGJhQVBac0EraGsyZ2FEOWt5aGtVeGdYQks3Tk5MVEdrRFY0bVVRWkJPS20ycys2UlJ2QUJHYVpySnZnNlZSdHRRRzBMWU1ZRFJiMXoxaGJBTUE1OXZaQmhLM3pDNkJuTFFHTUcwYlFFYWh1Rm5tazA3eEJoQ2hxWlo5cXlpTnNxVTFBQ2kzYXZCcE50dklaSzdNQXNSR3RxbUVnY3VsRmtsckFEWGJBRElLeGMwL24zU0tONEFJVGQzc1BXUWFaVXRyQURPMkFjeVRUTGNoNTh4dGdDQll6cmFZNUpiWkpaQ1QxZ0E2dGdGa0ZJcWJaVDdwRkc4QUVacEk5dHVRYVpRdHJRRzBiQVBZMDQvMHVEbG81NEJzVjQyMEdmTERjQ2ZBUVBuUUl5a05ZSXJZQnBCUktHNkNmTklwM0FBaU5NRlpIVGQ2bnB3MHlwYlNBQUF2UzNHYjJWd3phMlUyQ0taSTZzMUVEN21YVG5aS0E0Qk95VnhRQ0RJS3hjMDVuM1FLTjRBSVRaUFo1cHFNcEVSbCsvbmJ3L3MrRlFUU0FDb3ZmTkZOdDV6YVJGNVUzM0tLM1AvRklIaGloNmFNZFNJR3NCM2ptbFZlZlFmNTJwc1JST3piV3BrTkFqaUFFVnR3SUlrakwzemxUYmVmV29XMlhuNnFkLzhmOFRhcm53dlAvcFU0alJrRVAvb2ZyM3JvanEreUhLUDBmY2wwY2xCOS9vNis1ZDZEOTBETDBnQzB4aW1vYjk0UkhueHdONmorRzRQN01wQ0paUURaaEhKRCtOVmRCakg2NDVPTzN3RHkwblRNbW11TzM5bjc4eWllOFNrSnlqYnlCVUlPUXZJUlpRRGdMOEd6S1NBOU5TUjNQWFFIK2ZJWXZmVTc4cHNkbHNsK1VEUHNFUUVxanJZSmVZQ1FCK094Q1c1VFFNZ2pzZ3hZSUlLVWFRTUwxQmxLcTBId1J0SUxDZmtuMnZCNGg1d2pwQWVKN0lGa1BDTVZWMXFVS3VSMUxiUjFpaHdjVndhZ05SNEVsWnZKL2p0dTZmU08xK21ZZWZYbktXTDh3UVB0UWY5Q0FValBBM3JWSWJBYjl4YzBZbnpTOFJwQWJwcm1UU01mM1FaQmJTS0c0NkhyMDFJZVphczB5ZjR2QnNGL2tyK1FJOEFjNDZVQVBVWXVVcTI4UE94UVJ3ZTZBZlVJYlFYWExLSzNUZkxPaFdEa04yS0dCb2F3Z2tIMENYVGlFVlJXOGZCK1VLV2YwNFArSEhyVVRWQ3pOcEJlM1phT1dValI1dm9SVTdwSTFKNUt5Tjh1QmRYV2hZVWFNbGRyUEFqcUJFYnNvUExHQStZVU5BQXRmTkFBTWdnbENLcmtrMEdEN0FoSzRBQXhCbG1LUnpvK0E4aFAwNTY1U0xKM2NXbGNiYVhXVlZEZ2p5OWtEWDFycXpWSXpoT0VYOHQ2VHU4cVBBNDljVk1ieW01eUFNMzlKUllBMTM4TFdIVDY5R25JZkErOFRwOFcvUU5jcGVSRjFlOHp5SWRaWk4weHEzMFYxUDRjN00zQjZ6T3JxbG9IRzFWSkF3czkrNkZ0SUhwMUpQd0ViWEtic3ZPNmk1UkNXRURicEVsQjhMclBRZ2x1QURHbGVabENmcXNoSHp0SHRoK3VvUUZvalFlVDVIMjhuUll6Z0crZFBnMllYUUJtbmo3TnNJZk1ERUlCZnd2Y3FIbXBaY2NrNGJ3eGozUThCbEFBVFUxanNXV1V6a1NSTzFSaWF1amkrT0p2c3JMQkJzRUpYckw1WlRRQTZGdGFTUHk0WEp0djRWUzNBWHFDd09sN21oem9VUnJlRm9QbnVISGF6U3dWV1prTmd0YVJIb2NiQVF0WXZaSzcwb3VFN0ZiQzR4VGppdFp2UEEwTkFKeEJzL1NLU1Z5KzJEb09PcE05WURhQ1ZvMDNrT0ZUekFDZ01SaVp6VGxBRnFFd2dtZXc3UUI0d0JpQXRIaWs0ekdBQW1ocVMxMmtLRjFKYjJaMFVIdEJTa2szTmR6SzFwV0dRMjhjNFFCS2lkK2tyVUJnbDcyRFFONEpBcG1zaWpUMm1wTXN3OVFwOGlVUjNGN0R0TWg3M2hwaG9VRFhNUEZJamNOT3FBRmgyN3VzRlJqdlR1SWx3eGJwWWN2QVp0blBXS1d4U0FGdmtNU21BTk1seWdCazR4VTFrbmYyZWNHSUFXUVJ5aFNkVU14TGF1dXFhZGFJUnpvTnlTV0J1L0VxZ3FZUXRaMUJicDJBRjhFdUUvdzFxYnhHd3p6aVZEWVlBTGF3ZkZ1REFkT0FUWmJlbE83Tk9KWnNnSjVnSGZxZWozaGZlM2l5LzJZRFpiMFNXOTlZTlZPQzliaXpIcFVYL3JmcldiTHE1NHdDbDM1SitHemdRai9aMk9Ed2RFVUlsUUZZcFhPMnJWZGZ4MzZkK1Y5eUJBaXc4VW5WVHpSY0JwQkZLRFY2NFh4Wm5sSHZXcTV0ckhRVTNza0dVQVJOUm84NVNwYm96UlM4SVFNR2RsN2hFZ25SM3NwSzVPVHNFUXFIUDR1YUFjQnU3eVpMeFM0R0lpNERXSTdzWDIwTHp3Y0duaTBHSmU1blhYSmE1dFpWMXliVGdpdUo4M0hNTUZUZC9rTHpoTng0a2xlQjN2WjdaMFZ0NElzd0JUcmt5aEhBTEYwZ0t0VDRFSEhBUXhrQU5pN0hZdWg4WEFhUVJTaHRTbVpkcW4xSDJTRkRKMVk2aUdnUUpCcEFFVFNCdHErcDVxYnBSMFNnM3hkcUR3cTdwVElqSVpleXlWR1Yxb0JoWDQ0aU9BR3FhRXhvYjNHNERjdWE5bXp2YTVRYzhKSjdhRVk4YXY1R1ZtYnBvQkRqeHdFUTEwT0g3QUlmR1BZNnF3SWVOSWxPOWJ4R2hUYlZNa3ZEbkxtb1oxRnJENlpGeWdDdzhVVWw2Mm1YQVdRUXlpanJ0cnBFdURLMER6QklpcFdPS3BGb0FFWFFCRVowWERWWG8xK0lnMzcvREUrQ0JxajV1aDZYc2dFQXFmTjA0VUJHMEFCZ2FWVENiRzd4WU1NeWdJYmRiOC9pcEtCcG9Dd0I4WUIxUUpzbUxsc3Nad1duUXVKNlhOc012SUcrZjBHbGhlWEN2WC9KMmdDU3R4QVc2aURFemRJRjJtSlgwM25ZMEkwYVFBMjdQVmpzY1JsQUJxSE1NaHBDRkI3MHJ0cWlJUkFjS3gxa2pHY0VLSUltbU9mc3F1YTZKeUFNTXFBdmVPcEdKay9UZmwzS3RxekpOb0Q1UUp3QnJDR2N4aFlQTlN3RGFLcHF2TUFNRGh0MXBWQUlSTDdCdExDTGxXbnp5c0dRYVFNTUFEdGxuOWRSRGllTXJpY1JDOU1BdE5KQ0ViRmNqamVNOUJxdzlWZ0RrQTdYdU1zQU1naUZYYXVIYmxhSUJmckQ4d1laSHVra2pRQ0YwQVFJclNpRW1FKy9KMVVST2dxVkZ3azVsYTJsRHh4eEJnRGpvRlRUdlUwTzJEYUFybkpaZVlGNW5GaE1uc05sNlFoSzFOd2luem1kMTBVZnJYTFlLV0FBc3M4REExZ1Y3Y0ZvZUFhYk5nMUFLeTJIRGl5WitRMmVxRFNzQU5ZRmxOU3g4VVdGVzFWTVNTS3JRQm1FVXFQNkRxMEx0UWV5dHd3aVBOSkpNb0JDYUFKM1pVa2lOTXIwSGZSWHBHd25xbzVUMllnK2NNUVpBSFVGVUltckM3eXhodUkvUzJqWm1nd0dzQ1h3Y3I5aVZtWmhQVW5yKzl4VkR5c0hERURhWkVkeDIyMEFXdW5pREFDNEp3MHIzZ0FBejR0Q0ZzRy9jMlpFRENDRFVKbzdBQXRhcHk5NElMVEJRK0xYSTUwa0F5aUVKckFpcEJwOFB6YnBVcDZOMFdzWWFOT0lTOWxndk5OZ3hocEFFNHI4bldxWFFtdjREQUFFMUhzTkxabjBRS0VkTzM4K3dXV3l5eDVDSEZBNmoyQTdzbStCdjFseGpRQmE2ZUlNWUU4enczZ0RBRitBN1A4YVlzcmVmZ1B3QytYeEpRQlZsMTBpNExITFlPT1BSenBKQmxBSVRZWUJWUDhTMEZMVEZOQmtyZGRBak9YYnBXd3dxT0FRQW1WakRXQVJpcENEUDFtUnNLSUcwRmI5Smk4RkdrUEkrM2UxS2pIQm1tVkd0TWdjRVNzUU1lVUhrQVJzT29QTmRCUm4zQWFnbFM3T0FMcWFHY1liQVBpbDhIenNGWWdydkNNR2tFMG9kRE1lUmREVU8wZmFWRlE2eGhaTnQ2ZHYxeXpSR3ZJcGhDYm94aGNrUkJZQWt4QWlnRDVCRHNkbUdSYXJPWlFOcG5lYTRHSU5BRGpMbnZldlNMZ05DOXEyNmpkNUdRQkVINjJLcktzQzZ4Rnk0bGlzeWc4Z0JBWndFcHZwU0VXZ0k4QjVURVkzSE9LTzBsZ3k4N3VqWVJGdkFIUU1wcy8rbTJVakVRUElKaFM2dFlvTHVoR3ZPbW9BcWJkb09rWFFCSEtROVBMQXZQUWlJRy9MeXRTakxtVURHV3BPZDZ3QjBGa1lldzVXRVdMRFp3Q1ZrRmZaMzhVcU1lK1lsVms0YldHVEdGUHg4SkljS2oxZ0F3RG1iU2thZ2YyeTY1SFdKM29ZY1dpYkZ2WWJRQ3FoYUU0Rm1JSTJGNmR0UktXengrVWM5M3VCMXBCUElUUkZEYUF1dmJSNWU4SWltMllCbDdKQk5RM1JlQU1ZQStUWkk4NjNSVjJnU0djVElHUGthcDJKRG91RnNxdFJtZEUrUnVVTklEUWNCZ0RNUHFHSVhZOHpnT0JYaEV6SWUwVkp2d0drRWdxZExaN2hJS05lZFZRNlV5SGlFWGsvcUVpQUVHVG5weWxxQUcwNVRJUEc3Um90bWhHWHNpMm5NSUFBRGlIeTV4RUJ0R0dOQUJGM002aUdvc3FHaVljV2c1Vmh1YjRxaytkMGoweW1EaXd3RkFZQWpQRXJDejJ0eTU3ZUN1ZE94QUF5Q1lXZWZjU2xDZkNxejV1YzkwaW5nWk1Ic3hhTkZVTlRaQTRBY3lIMDE1cUp2b05UMlZJWlFIQjVtL0ZhZGtVTnl3QWlLMjR3bnc1NUZmZk1IQ1FXbmJWNFdCemxiTEVwUHp3R0VGVGVJR1FpdGk0akJwQkpLR3gwRnlZVjlhbzkwc2xyQUY2YWpGVWdLbmtnV3BBUHR3RTBYejZpRlU1bG0wOHpBZ0M0cTI5bDdEN0pJVGY4QmhDTWZaN1YwS2JZRmxaQWpRQ25aWGhXbXJXU2h4SWNDZ05JNVM0QStTT3Y3bEFXQ3c2bk1RQy9VT2kzeWJBZkI5M1lNTG5za1U2Q0FSUkRVOFFBbEw4V25iQVlxRHVWTGEwQkJNRlR1c0JzTVNscVdBWVEyWFJramYvNHpWUSt1d1lpV2dTVWJVZUw4dUM4UGlXSjVCNTZ3ZytWQWNCTm5aZFREbk10alJoQUpxSG9pMEI3RWVGNXBGT0FBU1RUWk93RVUyVUE5ZDNoU2hHZHNQQjA4ZXRVTnBqWGEzMTAvQ1FZSWQwSXpPYmhoakNBU1dFUVRjY2V4T05RWXdlcjIrOWx5NHBZL2lJUk8vdEc2WUhkQnhnT0ErZ1lZK082OUR4amJ2Mk5oK2lvU3dOb2ltNDdrMURvZHhGd1p0WkVjVXRaeEV0SFppY1pRQ0Uwd2F4a1Y3WkdBeldwUTlFSmkxSFFxV3d3Tk9DSUJ4WGlES0R5cUlUVXdxT2REZEV1R2tCZE1rMlc1UUVRM2drclNVWUJ5SktNWUNEMnZHSHF4V2FFa3ZrOUhBWUFmRDZqU0FBZXJtQU1sMEd2RkVyT1R1N3dBK1FSQThna0ZQMkFWdFNyanBVTzRnYlRCMDJWVkNvUEZVSVQ3UHV1R29DQk53czhJVHBoTVFvNmxRMUFhZ3Z2Y1FiQXp4d3hhR0F0T3l4Z0c0QjlUdnhuc1hHb3NZVmgreTEzSEg5WHk0a2NZcWQ1ZTRDazQ3bWcxUzBnT0J3R1VNZGVuVkVFUW80WVFPMjhKTFlsMWtFaUJwQkpLUHFaR2U3eFR1eklwa0FRTWJjMVZIYVNBUlJDRXd4UHgxVnpFRktyKy9QY0ZkUjFTUy9wVkRhNnB5N1pHenNDVkxWUkp4VDllY01hQVJaeGNzRGJiTWd2L1FER0ozUTg5SEFvdkoxUnZkK0l2WE0wRlRyVTMvM1pJYjJoUHNMRFlRQ0xhbTBEY0k4emdEMjF1SVpYZnlNR2tFa29kSzlya3pOTWVOV0xaeFQvWXFXanNwTU1vQkNhUUZzM1ZITVF3aHR5ckpQY2hRbUVya3Q2U2JleWJST3lKa3ZHalFCVnpZdHZpbldiaG1VQTV2VlRnQ0pYcEd5TVpWTjBaWmgzSit4bUc2YXYyd2VyTVdNdzcrRXdBQmpPdFEzRVdBUEExVy82OVJNK2lZc1lRQmFoc09NZFFzZEFqSFNadXE3MVlCN3BKQmxBTVRTaEM0TGFFTXFlRjdpMEFHZmpIQjVCZ3JMdFNZc0hvRENUd0dWVmV2NWxrN1pUMWZ6UnVuQm82c0lBcG9TYzVQMFhXb0ZlcXBadWxUMXJZUVhZRHpoZi9ON3JzcnorQ3VtZTd3Nm82b2NUR2c0RGdMNVhXd3BvYW1NMHpnSDJWRTgzSm5vYjRDZWZ2YmJXT0creUNJV3RxeHpuOVdHSjhTU0V1Z0ljVGZSSUo4a0FpcUdwWTNuVTJJbWlNelNyZFJ3VVlYd1NsQTMwWEcxSHdUSlRqQUhJSkZEdFRRYXlKbnd4L0d6SU5GRUNZVnNwdkZPaUc0QXk0MXZ2M2tWMDJCdmFPc01DclIwdHZSMnpONkJsSDNad09Bd0FOblZ3YmdjRWQrTU1RUG10SStoSm9qSnNyM0l1WlJFS013QlJmNTczZ0owVkRvNytlcVNUWkFERjBOVFdlbU9LRUJvOURkRStZMGJvYWgvS0JsNjZzaHFRdjlSMk5RS280YlltM0NYbzR6ZG8rOWdlakpZTE5NNGZrQmlDSEpNaEdGek1rMVhRd1d6Uzh2d2lOcTlKTCtMdVlQQW8za05pQU5EQnJFbnl3MWdEMk1IOFVjRmlHT1U1ZzFGanN3aUZ1VUM3SEhTZElURWllekJJOVVnbjBRQUtvV2xkNjYwcGxpR3V2ME1YVDNWdW1mZXBmU2xiVTNYU1FWTzdWS0FNUUNsM1hTeGNncDZjb08zUGk4RURyR2lGeHZuVFVrcy94K1Qzc2ZZSUlhdFlncjRCL2daN283SFFDTXh5VnVuN3FKNGhNUUFRSUpjazhBSENhaGxDdWtCS0VjWncxb1IzMlZGY1dZVEN4TExLdWQ5aHNwalVuREdmZEJxNnNkZ2lMSVNtbXVxZ0dmeHRYSCtIdVR0MUFKdWJMTGt2WllPZWVJZlZZdGRyRUNEckNwaVNnL1BHb1VLaGxwamNvdnV5ZDFMVU5KYW5tdVNqSWhsdUY2MktJRmlGNmIvQkN1a2F6V3R1MFYveGdOQ1dNSHdVNzNsTjgwSTFrd0gybmtkMFVNOGdicFpPa2o1V1R2dHVFem5zMW9GeHExZ1BHOTlUazRRcFpLdjRta2tWM1Uvd0NvNWpQV0J6S3FFd2UxdGp0VUErdEZlYlUrdE5NRmduU3lmUkFJSWlhSnEzMW1HYjZHR0FlbEhmSmR4bHVFTU11Y0xpOUo3ekdnM0ZLVnVsSTVWK3VZZkRLSlFGNlc3Uk9tQUF1UGc3aWdNT3BERyt0RFpvQ1hqYXlraGdlMDdPYWtlVUhEdUFrMHluVldDRVhvUFhXRzhKZnZFWkowV3FFVUpOLzE3VU5CMFFYaEExZ1JjU2QyMkp5MUU2ZlhQT2tsZElwUjhob2JhU2hvM3ZLZVd1NGZnQWFic0FjRXA2bWhtRXd2NGk0Z1JEcTNHSzBiOTNSaUhwazA2eUFSUkIwN1F5ZklaV2pmQmxuM0g0dWo5NEkxV2hQUjJRblJRWUxaaW9iTTlBWmxiRHo4Qys4SW9nZUYwb09TZzc5a0JYeUZYWU5tdDRSR3BJVXczWmNQOTRIeFhuZWptNGdJbW9tUUZyQVh6V0RRaG9LOW9RbTdJSUZMZ003TlZVU0FMUEpMbkFDL1FFYVBLdXdNY3F2Vk1jbXBWdDdIV2V1QWl0UENJZ3k4WkIyY1dCaFVvSEZSNkc4aE5RYmxtdWFXUVFDdFJ2Yys5cW5GekQrdnZ0TmRFMnZIelNTVGFBSW1pYUpHWUhDVFF6WFdzOHlWWm9qd2wzdWcxQzBqMXJ1dWFlb0d3dE1YdHFYcVFNUGpqOSswRnc3ZWs3SVVpKytvNWRPZ0swT0k5SE82Z0Y5R09GQVBBSzVEMXNFV29HVitrOHlKbjJURzNlMndCd2NsaG4yZXhiMHhOb1hMekdITXFkUndmNyt3Sk85R09uUHhtTW5QNXNDQWozM25ONkJYbngyT2xQeWVRL2czL0xjWlF1Q0dVWXM2bkVZQWF3QTlaSFBnNmZrRWVjYU9QZ0FnbnJmTDRjZXl0c1VielNZZlZvM1N4Q29ZdllUTXJkUjhEalB4NU1TSWNLQVBxa2syd0ExQS9KU3hNbzR4SWxEUjlRN0UwSXovWldGcW5tckova0dRMWdXUi9LVnUyUVI1ZUMwVzV2bHhvQW9aMDc5REQ4V1FNRCtHNDEvTXBLRUR5cnpYd1cxc1JJaDF6NHh0WGhDZDRlOVpkRWg4UVNuazcrSHNwWFhrTDI0U1Vlc05XZXRCK1dkZ1hVZWNvMmRtNjhXRTFON3JEaTRONTFKUG9IMU9yRnN4clVNUGdkbFF6ZGk2TjBVZWorRituOUhsZ1orYnE0a1hyQ2FCeStQZnhFNzdXd3pQekxXay8zMDRUOHpVL2V5SDBDaWtZV29ZQVBGSkszd2g5dmdHZTZSejRVck10VlFRRG9rNDdIQUlJQ2FDSm1oeGxjVDc2L0JIL2Q4akJ3NTJCaEFwZGkrbFcyaVE3OU41N2VtNmlyQkE4MWdONjVCejV3endQblFPVkh3V3poU3RqWmtNQ2ZoOGpubWJTZ1VtaHJjSHdwbEFjWDhzS3FMQjhFdjMzd21uMHRDZ2JTaG4vanViaGdwSzJiY3hjajc5QWpkVXIwQng0NEYxSURPSGYyL2cvY2Mrb2M4THVHeWRRQWFQSURwMEpxQUpoc2xpNE15OStCd1Rna2p5NW9CcUFhcjMyUC9vRkREM2g4Y1VtMldPbFNvV3pLZUJhaFFHVXFiRFkvcTRha1EzWWxPSG9vWTB1TFJZTStBd2p5MDlUUzZLTUlVQzUwV0Nmd0JEbmdFMU9hM0sreWpiemgzdDdIVm1HdWNQYnVQLzJ0WC8wSkNrSSs3RFRvNWJlU3N4LzhCWmtHZ1IrN1BmeVk2dCtycEtkbkJ0ZmNHdmJ1L3JTUkJCSFRBSUxxYmVUalMyYVp0cjV3WVdiOXY0dGRjM3Q0OW0xQTlSdnZmL2NmL1BvM3pJN2l5ZzJRL2VzN3Zmcy9yYWRYYnJqMzRJOFZueklKQmFwZjgvYndNZlpScC9FN0RqNmh3Tkhwd1hFOUdnbDdEU0RJVGRPZVB0bWtDSXk4L3Q3ZXV4Z1RidWg4WEdmR2dKVXROTHFLQ0d0WVFrV056dkVGNkRhQVRvT2pWSm1ja2dQRkNFVTI1cFdPM3dBa3JLeUJPZFhMSjRNWXRMSTFyYUVwRHJ0UmMxNFNVMlRDbXJyRUZDbVQwbk9nR0tISTlyelNHWUFCVEdwK3QwUXNMakJvWlZ0VU8wVng2TEMwTVdObEtxN1lqTFhSRjFlbVRFdk5nV0tFSXB2elNtY0FCZ0Nqa01Rbk1UQm9aWnN5bG9IaVVadGxtMmZ4ZVR4MTJUUExTcXBiNWtVNFVJeFFKRml2ZEJvSHN1eWhCVnF3TEpIbUdiU3lqUkJyMGhHRDVOejVtRVFqcVp0aUptRlVLQ05KSENoR0tMSUZyM1QyL0RvZ2dXVU5lSzFRQUI2NHNuVnhEZFpOV1czTG5jZHlLbXgvMlZPb3pFN1BnU0tFSWx2elMrZll2OHJDaHhhWVRla2xEMXpaRnZuNTBDVEN1OGVUY2lGdk1pVnhIakJsTm5LZ0NLRWdyQ0dSanQ4TU9jSURWemEvOGxaQ3lVdEhZREhGVXBLamFwa2N4NEVpaENMaERvbDBtbjVYQTFBK0FtWHJxSDFoeVRNak1DdFBEaG5KV3FSWjdnSm8zQ2dpV0lCUUpCcERJcDJaVkwza0VTamJubThDdS93bHljdjR3TWhSbm9TTFIrbUhQVFcvVUNRSGhrVTYxVlJiWVVlZ2JMUDJKclZrblFocys2WUF4OGlXWGFlTTUrTkFmcUhJOW9kR09sM3oxSTFFMEFnY2hiSjFramQ2K1gvUUdsaGFrVWF2UEFkaHNTUjNOTGRRSkFaREk1MFpzaU9SY2dXT1JObVdrMmNuRFo4SFZFazF0cmxJTHROak9aQlhLQkxvOEVobkpNVmE0WkVvMnhnY0gzYy8xV1R6Z0lyVGNQWjZlSjdLNGFCeVNHQ2R5T1lWaWdROFJOS3BIL2c4aFNOU3R2V2tqY0N4OTBsZU9nTGRaQmZLVWV1d2twL1lqSUY4ejFKTVlsOUpVYkQ1WVNZaWtGTW9FdllRU1dmQ08xYzhJbVdiVExWQUpWbHFCU2I4TzJsV2pjT01qdmVXWXNDYkY1aGpDdmlTWXNEbWhwbmNaajZoU05oREpaMm1iOFZkb3UwS0hCSTVUZTlLdndzaFNLL25waW9CZU45WjNZZmpxbFR6ZW1reFlIUERqRU5VUzhzbEZBbG5xS1F6eWU4V1MrVDZEeHdTT1JPZUcwTkppSTZtbU5zbjFjK1cxeUM5c3cvQUpVaDdYalVWT3dEQVZkRjBKdDRYMkpRd3N4Rkl2d2ppVzM1T0FmbG9wT05FYkIwLzFPTXNrWnh4YU9UVTlTdlV5VGpZdVl2ZXl3SjJqU0xpRGJoRXk1NS9OS0YxSFlTTXA5T21ob0JLMG9CTkNkTkVzSTlZRHFISVZvNUdPcko1T3pEbVhWR3hhNWp4UXlOblJMczJiemJwalQxdHlWdmtNQXBVbmcyNitscDdWY0hkYTNhOWR4b1lsbjJCVFFreksvazVoQ0tiUENMcHlQYnR3TFZMZGtwZjhXRWpweS9rQ3k0TUgwRFJ2K2pDb2RjdnVGcVpTZG4zcEFBcnJTNHRUQmRPWlhySmdld2NnQy9CbkxkclYwTG5wdDFveXMrMys4R3V5MVhmdERCdE5NdDR5WUg4SEJBZkZEUUFUU1Y0K2wxenJsSjVNWHdBNXY1LzJUWHFROFFMZGxUN0FJWUYwNFpWeGtzT0ZNS0JzWnR1ZjRBK0g5U2h6Yk52UU9rcHNDS2JjTGQxMGZnMjMrWGJZcnBMUCtDalAxNnc4SUZ0V2Q2RUtaUExRTW1CSWpsd0F5N05HT2UyYThaZkcvRDJ3dWlzUUNJeXFlL1hYVXRCOWtMNit4RlpnZ1ZxUHJENDMzYTB0QUhUaEZQR1NnNFV4SUVicVpxeVIzNjhta0plMTNwaTBkSjRrcDlmMGJZTTRIL3BEajc5TTNEOTZMbTNFV3ZGMHd0Mm1YM1BqN2Vvd3hRNGxLK1NBOFZ5NFBud3JldFhMRVZodHFNWDhXY1M5M3RiYW9VSS92SmhSVUI4bkpqekJpL1lobVpJZ1FZemltR1pVbklnUHdlZ3MvNkhXQ2pXaCtScG1Ycml6Y3c5T1FtWTBqL3QrM3h6TmRVTHRxWGZIMUl3WTNFc0Uwc081T1ZBbDN3NEZnUXN4a1EyZmJkVkh4OVRaNDdzaU5TbThZMm1scjVENEFjYjZpY0hGY3lZQnN1a2tnTzVPVERyK3Vob3pIcDlKZmxxc3J4bE9HSmU0SkgvMVVXUjlZS0ZmM1k0cnFpU01GVlNHU281VUNBSEdycTY2WEJqMXVzbjlIKzcwY3Z5OEJqcS9hd2NDbmhHUnh0S3ZHREJKVnRTc0NWTWxWU0dTZzVrNDhEWW5WOWJFeldmdFNRQzhDODNJbVMvWXRicmo5bUxRQys1dDNmWHJxeFl3Y0ZrM3JxY3JSK3g5WUtkSW5wdENWTzJVZ1pLRG1UalFLVzl2MzJ3eE9xT1NmZCt4bm1BdkJaZHI1KzNldlltdWUrV1RtOVZvck10VkxkbVhXQ1kxN2JQRXNGV1E3WWFDejhuRVNqQ3hIajVMam1Ra1FOWGZIOWhSbHlabTVQOXZ2dXp4VEhyOWZEL1czcmJWeEQ0bDVRUjdjUm1WeXdTMWExRDZjZlUxbTdjN29JQ0N4TUU4VWdEUUpoNncyVzQ1RUFHRHJRMzROOEkrVTV1RGIzMUlIUWVZbzVacjE4M2Rvb3JIUVpzVW5Ydm1MOXU3UmRQYTE1OU10aktaWmV0azI5ZmR0bUNwQTloeW9ReVVISWdFd2ZHNFdMK3RQaDMxblg4eThseC9maUNDVFptdmI2dEtUTDliOXcxV3VPblZHSmQrRk5OeTZxbVZCSDRrL2JJcE1NRWEyd0QwSzJIRFJPdk1sWnlJQk1IWnYrZzA3MEFBQWFIU1VSQlZKNE1naGt4VFcyamp6MXRMTmpyY0dHOTNsTGpJT2hvcmd4Y2dtUmRQL3dIN3dyV1d4WXIrQWtHNEFkcmJBUFFQK2ZkUlBEbHUrUkFEZzQwVGxCdDR0NDV3ZG1zdlY2ajRNZXMxd2RFZVR0UXNNV211bVBhaWFGNU1jVklNQUF2V05nR1dGTlkwTC8wM2RLalpiamtRRVlPZEhhRG9NbGRIK2lHajNNb2U5WjZqWUlONi9WYktzWkNGZE1BUXZDcDROK2pjZTBUd3ZQaUVFT0NBWGpCd2phQUhGRW9mSVJKdytWVGNpQXpCeXAwaVRMa0xqOTB3MHNjVUNQaWtHTURjeVRpZkk4YWYvWUVmOHEyUmd0L1M5Z1NCT2ZGRmJJRUEvQ0NOYmNCRkV6YVZQbVVITWpNZ1pHUDB0NmE5L3pUY3EvSlZsVUZmcGtZU3o0MFk5UThIa3JJL210VmVScWFFM05yRzZvMkNmYUMxVzhENkRETmxzcFl5WUVNSElDN1ZndTAyaHhCejZlRjYrNzh2Yyt5R2VTRzV0c0gxU1dhVnBYVldJbHRxTFAvUlJZVVB6TitBL0NDMVc4RFVMQUlVMituREpjY3lNUUI3RjF4TGh3RWJWQmkvZG1WY0Z1NnY3TzhSZFBIVEFPb3M0cVB5aHBCY0V5Y0ZVb1lBYnhnamRzQUFCdGhhczJVd1pJRDJUaFFGL3RnRFhtb3JkdGpkNEh4NXk0Rk54UmJCaXlsdTBaZjFnZ3d5UzFIKzhJVjl0WUpCdUFGMjdVK1JZRXdHUjdsVDhtQlBCeG9DZVZTZTAyMnFrcm9zQnFwYlFOd3o2bHF6Z0VDZnBXeXA5eW1PZThrMkErMlkyM05JVXlKV1Jrb09aQ1ZBN2pIaE84Z2FMaSs2QW1ya2VkbE14TVhXTkNhQkFmQk4rK2tnOENHTElmS2FwdVZtZ1I3d2VMYVVnU21UQ2dESlFjeWNnQVhnYUFiUGk1QTFMaHFSd0ZPNmRzQU0veHNUMFdmRnZBcVY3ZUpkb0VSMSt6ZEJ1QUZDL3RxS3dZMkNOTklMQ01sQnpKd0FKZi90U3NuYzY1THZzWjZmVU1NQnVaR0dNTmd0S09ORlBQaWhJWGJBTHhnOVk4Q3NRWVFaZ1o2eXlvbEJ3d096SXJsZitpR1lVYjdkWm8zYTU0N1VNV045ZnB3aDJmb1o0R2VKNVpNRnpVRHdITTdiZ1B3Z3AzaDg0eHBIS0xLczBCS0ptVW9Kd2VtaFF2RFZrT24yQngzVkhOZ0RPZ05iUnRnQ3IyU3Rob3Z3STNhWVJXbThGd2R4UEJndjlzQWZHQmhNNW50VFRjM0VCdUVpZkh5WFhJZ0t3ZW14VG8rMjJ1YTQyNU4yekVMMXRmcjEvR09ZaE10Z1o2RkZxYzBwNFFoVUtRYVl2UFliUUErc0VHTjNWV3I0RkVOQlRNcjBXVzlrZ1BJQWZoYUR3czJDZlQrdFJNczdQcXpVRzI5ZmtMdUNHaTk4UXhPcE9lVVVRUjRlOHR0QUQ2d1lFUFVNR2VWV1NKTUpLSjhseHpJeW9GSlBnTEFZaEJjRGVpdU1qQ3o1T0U0Y05wNmZhVWx0ODBXMWRsOHZGa1FyT09wQ2dEVEVVT0Ywd0M4WU1HR3pnQ2d2Wk1TS1lRcEU4cEF5WUdNSEtqeVNmQ1ZoQjdaT1NlQWJHc2JXUW91N1BKQ0dmcFUxdFdDcVBaVmlObURGWlk5U3JRL0RNQ1QwVTREOElLRks4TmJjTTlZTzRlSE1GbHI1VS9KZ1R3YzZGQjNaYVJ6TTNUcEUraGtYRUhZY3BBQnRuSlZFMGFKeStDNTZzWGJCSjBkK2xFcllSWDBaT2dHcTFMdmNVT2drU3AxcmVqak1JQVVZR0VPY0RJSXJsZVg2aVZNRHJuOExUbVFnd1BMOUVQTjY5OGRBNmQrNzR5QU14SnFXN2s4N1Jqb3ZQRXNZRm50eTNDTi9WMUlmWnhvLy9JdHYrSVdid0Nwd0U3Q0pIaENXNXVWTUFVSzVhdmtRSFlPd0s3VlhXM29zaHZrcjFYSC9YVFNlNU1KMHRiVXI4aHM3ZHVnMVE2NSs1WnQ4bVdaUjA5WjcvRFl1dllsT0pveXk1WlBVNEVOV3VTV1VCdVRKRXdPdWZ3dE9aQ0hBMk9mQys5YkJTL284NzIzS2pCTlF0NmwvQmlWSGhOcXFJMkFZUFF0OS9idWZyTmVxRWFXZVBTNkxUMFpmS1BIekxnZE04RGVldkJPTFYvQzFOTEtZTW1CSWprdzBnSi9oeCtMTnY0aUthYU5PYzA1aVdaM0wwVFRVcVVrZ00wTU0xWERaYUdTQThDQmtTOUlqMzgzbVNFVDJyWnZwR1NGaURsd0pNZVg0QWFiSGFhdnpUSy81SURpd0hQZjNtRTJzSS9UWFpWbGhrTHJtMjk2N2tUa014SjZibUxZQ1RZSHpNUUd5OHlTQTVrNFVEZStER1NDMFBlRXpSeHZ6QWsyQjB4dm8yV0JrZ045YzJCYTNpU0lWbTN5Z3hiUkRIK0tFMndPbVA1V3l4SWxCL3JsUUVYZitEVXJqeVRORDh5aWtaZ0xiQjZZa1ViS2hKSUQrVG5RMEk3K21OQ210Vk54Wms2S21BTnNMcGdwbWkyTGxCem9rd09UVGgrb21UQS85amJpQUpzTHByZlJza0RKZ2Y0NTBMSjJlUkZDTlhHTEFFczUzN0ZnYzhKME5sWm1sQnpJeklIcDNsSnMzUnFlcm92TjlTYkdnczBKMDl0b1dhRGtRUDhjYU1WZUlCakZjMEQ5QStRMVlzRG1ocGtWbDdKZXlRRTNCeVppaDREcm5aK1pka015Y21MQTVvWnBORkJHU2c0VXc0SDZaZ3ljZTNaakV2dEtpb0xORDdNdkJNckNKUWRTY2FBU2QxNGlMaTBWTkZrb0NqWS9UQW04RFBUTmdmOERVcmo5Y0NmYUNLOEFBQUFBU1VWT1JLNUNZSUk9Igp9Cg=="/>
    </extobj>
    <extobj name="334E55B0-647D-440b-865C-3EC943EB4CBC-4">
      <extobjdata type="334E55B0-647D-440b-865C-3EC943EB4CBC" data="ewoJIkltZ1NldHRpbmdKc29uIiA6ICJ7XCJkcGlcIjpcIjYwMFwiLFwiZm9ybWF0XCI6XCJQTkdcIixcInRyYW5zcGFyZW50XCI6dHJ1ZSxcImF1dG9cIjpmYWxzZX0iLAoJIkxhdGV4IiA6ICJYRnNnSUZ4cGJpQWdYRjA9IiwKCSJMYXRleEltZ0Jhc2U2NCIgOiAiaVZCT1J3MEtHZ29BQUFBTlNVaEVVZ0FBQUNzQUFBQXhCQU1BQUFDeFBrME9BQUFBTUZCTVZFWC8vLzhBQUFBQUFBQUFBQUFBQUFBQUFBQUFBQUFBQUFBQUFBQUFBQUFBQUFBQUFBQUFBQUFBQUFBQUFBQUFBQUF2M2FCN0FBQUFEM1JTVGxNQVJJbTczZStyRUdZaW1WUXl6WGFmLy91VEFBQUFDWEJJV1hNQUFBN0VBQUFPeEFHVkt3NGJBQUFCUjBsRVFWUTRFVzJVdnpJRFVSakZQMzlXSkdFMnZJRG9kRkVvZFBFR2FOS3VRcVdSMGpDR1I0aUdSekFxVkFwbXBGUEdlQUVhcFRFbU5wZ3hqcHRrNzlrejNLKzV2L1BiNzJhemUvZGVNOWJzVW9KaE5laHNwNTY1L2xEeC9sZ2swbWFtZDUxTnR4YXVCM1Y1bDlsSlo1ZGJmaWJIYytDTWdiQVBuRElRQ2duV0dYSVlSOWZmT3BkbWRXeG96TGlFYnNCYUIvY2gvWWovLzlpc2pNOVFjeFQramR2OGZlbXM3VlFUR1Q5RWdUSStKQkZMV0NFTFRBZWYzR0k4U1JNeHh2ek0zMnFiSGVqYVp1eVdPS1RkQTRhMCszeGlYUEErQWhHcWtvaGpXQ1FMakdKTkVyR0liN0xDYWs4VHVZWW1XYUFUZmlrVCtKSW1Zakg4OVZnTmgrd1JpUEFtaVRnbFc0alN3Vnk0M2UyY3FyWjVmc1Y3eTdPTUl3bDZiY2tlM1o3cVh2a2c0N05iM0llYkV6RkQ3SHRXZmhRVVhpZ2RWUEpwZTV1OHdLTmdjTFZ3eEtQZ0Y2NHk2cktIUy9QZEFBQUFBRWxGVGtTdVFtQ0MiCn0K"/>
    </extobj>
    <extobj name="334E55B0-647D-440b-865C-3EC943EB4CBC-5">
      <extobjdata type="334E55B0-647D-440b-865C-3EC943EB4CBC" data="ewoJIkltZ1NldHRpbmdKc29uIiA6ICJ7XCJkcGlcIjpcIjYwMFwiLFwiZm9ybWF0XCI6XCJQTkdcIixcInRyYW5zcGFyZW50XCI6dHJ1ZSxcImF1dG9cIjpmYWxzZX0iLAoJIkxhdGV4IiA6ICJYRnNnWEc5d1pYSmhkRzl5Ym1GdFpYdGthWE4wZlNoekxDQjBLVDFjYldsdUlGOTdkU0JjYVc0Z1RDaHpLU0JjWTJGd0lFd29kQ2w5SUZ4dmNHVnlZWFJ2Y201aGJXVjdaR2x6ZEgwb2N5d2dkU2tyWEc5d1pYSmhkRzl5Ym1GdFpYdGthWE4wZlNoMUxDQjBLU0JjWFE9PSIsCgkiTGF0ZXhJbWdCYXNlNjQiIDogImlWQk9SdzBLR2dvQUFBQU5TVWhFVWdBQUJnQUFBQUNIQkFNQUFBQWlwWThDQUFBQU1GQk1WRVgvLy84QUFBQUFBQUFBQUFBQUFBQUFBQUFBQUFBQUFBQUFBQUFBQUFBQUFBQUFBQUFBQUFBQUFBQUFBQUFBQUFBdjNhQjdBQUFBRDNSU1RsTUFFQ0l5VkdaMmlhdTd6ZDJaNzBRYitaY2JBQUFBQ1hCSVdYTUFBQTdFQUFBT3hBR1ZLdzRiQUFBZ0FFbEVRVlI0QWUwOWZZeHNWMTEzOW52ZjdzNXVGY3RIcWJ0YVdpSzIyWTBhVElBeXE1R0FnTTR6R0tEUlpwWVFBNmhrRnpGR2t0YlpJRVpMcWZNMEJMR2x6a0pVV2tyZGh3alNsdGRaUGlJRkhzeWpGVXA1UHU1S1RMQ1J1czhpSDIvM0RjZmYrZmlkcjN2UFBYZnV2VHM3UE8vOVkrNzUvSjNmNXptLzgzVW5DQXA5eGg3TURPNjY0NW1ybGhVVE9aQkRLQkx1c0Vublpic1N0U3lCUXlPbiszQVdkRmlkbVF1WnE1WVZFem1RUXlnUzdwQkpaN2EzSkZITEVqZ3NjcWJJU2haMFdKMUs1NzJaNjVZVkV6aVFSeWdTN0pCSnAvVnRpVm1td0dHUjAvNUJKblI0cGVzT0ZuTFVMcXU2T0pCTEtCTG9VRWxubXV4S3hMSUZZc21wWFBXaTE5MXlUdzdiT2tieStQR2o1RVBaaUxta2EvM0l6NzN5RDIvdlpCOVlnM3hDa2J3dFVqcTVhZHIranNRcll5Q1duR2xDbnh3RzBQcGVSblI0dGZwK3J1cVhadVUyRTBvT0E4Z3BGTW5WQXFXVGw2WXBzaUhSeWhxSUl5ZXZBVXlTRTFuUllmVW15V2F1K3BkazViektrbGNva3FrRlNpY3ZUYzBDMWt2aXlCbTc2VGJvYnVRSThOS0RQdTFzanl4SWRtVUtkTDZicWRwZ0s0MXQvL01nRzN6eFF5RUlaVVUwMlgvanVZVWlpUzFPT2pscHFwTC9rVWhsRDhTVHM2Y01ZSmFRZzc3QVY4SzhudG15RkhSZkRRKzJjSmVRa3dOdHNhb1pRTitONXhlS3BMVkk2ZVNpNmNwY1UwMmtKNTZjU1dVQVlBdjl1VnJIeUJZQ3ovaWVHTEJxWlVHVGlpN2ZWS2Z2VnB0eUJPaS84ZnhDa2VnV0twMDhORzBYTWxlTUoyZGNHUUIwTnYzcFk0TXNTV2FsRHp6dFlGY1ZEZ2VzV3FybDFDRVlHUHNjR1ZPRGRoVnNTQVBvdi9Gc1FvbkhwRWpwNUtCcG5Ed1pqNTgvMWE5czBNWGdIS0FOa2o3dmhybTlhdVZWeUVVckpWVzBvemZTR0g0ZmlLMFVwS0tzc0VJd0ZvczVnS2Z4WS85cnQ1bFJLRFlZSGk5U09qbG9XaVE3OGZqNVUvM0twaGtBSFFHMjNEQTdxMWJlVkthcHlSalJxODBrdFdpMWQwUlIyZ2tYTWdTbngxOHBpNmZ4bVlnQlpCT0tBN1VpcFpPRHBsYm10WllVeWphcVJvQmxrUFJ4QnlzZ09WeTE4bXFaREJQNk5HMUtPVVlpSXJSYU9mTG9DTEFsNzJTL1R5SnFjZ1R3TkQ0WDRWNDJvVGp3ODB0bi9KT09xcEhrN0RTTlp2TTBLQVlwbEUwekFKZ09mRCtDdDBvZ3F5ck1RdTFNaGpsUERMdnA5Q3lvd3hkdGtFRnZWeWhsQ1pJYm40OFlRRGFodUpqdWxVNHQ5UUo5ZHBxbWRaZkJoV2w4ZWdwbDB3d2dlTUc3VitQaDBOUVIyd0F5R2lZd1FtOWxuYXhSNk1QOGpINzJiUU5HVDFPVzVNYVhiUVBJS0JRWGZWN3AxRk12bkdlbktjZWdsa0xaZEFOd3NZR2xqeHQ2QzBuVGN2YWNXTS9PWENmR3dMRkl6dGdseXJpbUxNbk1hTmdHa0ZFb3JsYTgwbW1rSHNDejA5VEdGUUVYbHU3MEZNcVcyZ0NtYkFOWTFIMTVOdzUyVHR0Y1U1d2Eva21BVGNIaHgxTXJTOHMyZ0l4Q2NaSGtsYzRoR0lCTlU4VlVHQmVxc2VrcGxDMjFBY3paQnJEZTM2NFpJa2pNS1UxMTBDc3NpTWN3djFNYlFHZ2JRRWFodUpqaGxjNGhHSUJOMDBTT2JjZ1V5cGJhQVBac0EraGsyZ2FEOWt5aGtVeGdYQks3Tk5MVEdrRFY0bVVRWkJPS20ycys2UlJ2QUJHYVpySnZnNlZSdHRRRzBMWU1ZRFJiMXoxaGJBTUE1OXZaQmhLM3pDNkJuTFFHTUcwYlFFYWh1Rm5tazA3eEJoQ2hxWlo5cXlpTnNxVTFBQ2kzYXZCcE50dklaSzdNQXNSR3RxbUVnY3VsRmtsckFEWGJBRElLeGMwL24zU0tONEFJVGQzc1BXUWFaVXRyQURPMkFjeVRUTGNoNTh4dGdDQll6cmFZNUpiWkpaQ1QxZ0E2dGdGa0ZJcWJaVDdwRkc4QUVacEk5dHVRYVpRdHJRRzBiQVBZMDQvMHVEbG81NEJzVjQyMEdmTERjQ2ZBUVBuUUl5a05ZSXJZQnBCUktHNkNmTklwM0FBaU5NRlpIVGQ2bnB3MHlwYlNBQUF2UzNHYjJWd3phMlUyQ0taSTZzMUVEN21YVG5aS0E0Qk95VnhRQ0RJS3hjMDVuM1FLTjRBSVRaUFo1cHFNcEVSbCsvbmJ3L3MrRlFUU0FDb3ZmTkZOdDV6YVJGNVUzM0tLM1AvRklIaGloNmFNZFNJR3NCM2ptbFZlZlFmNTJwc1JST3piV3BrTkFqaUFFVnR3SUlrakwzemxUYmVmV29XMlhuNnFkLzhmOFRhcm53dlAvcFU0alJrRVAvb2ZyM3JvanEreUhLUDBmY2wwY2xCOS9vNis1ZDZEOTBETDBnQzB4aW1vYjk0UkhueHdONmorRzRQN01wQ0paUURaaEhKRCtOVmRCakg2NDVPTzN3RHkwblRNbW11TzM5bjc4eWllOFNrSnlqYnlCVUlPUXZJUlpRRGdMOEd6S1NBOU5TUjNQWFFIK2ZJWXZmVTc4cHNkbHNsK1VEUHNFUUVxanJZSmVZQ1FCK094Q1c1VFFNZ2pzZ3hZSUlLVWFRTUwxQmxLcTBId1J0SUxDZmtuMnZCNGg1d2pwQWVKN0lGa1BDTVZWMXFVS3VSMUxiUjFpaHdjVndhZ05SNEVsWnZKL2p0dTZmU08xK21ZZWZYbktXTDh3UVB0UWY5Q0FValBBM3JWSWJBYjl4YzBZbnpTOFJwQWJwcm1UU01mM1FaQmJTS0c0NkhyMDFJZVphczB5ZjR2QnNGL2tyK1FJOEFjNDZVQVBVWXVVcTI4UE94UVJ3ZTZBZlVJYlFYWExLSzNUZkxPaFdEa04yS0dCb2F3Z2tIMENYVGlFVlJXOGZCK1VLV2YwNFArSEhyVVRWQ3pOcEJlM1phT1dValI1dm9SVTdwSTFKNUt5Tjh1QmRYV2hZVWFNbGRyUEFqcUJFYnNvUExHQStZVU5BQXRmTkFBTWdnbENLcmtrMEdEN0FoSzRBQXhCbG1LUnpvK0E4aFAwNTY1U0xKM2NXbGNiYVhXVlZEZ2p5OWtEWDFycXpWSXpoT0VYOHQ2VHU4cVBBNDljVk1ieW01eUFNMzlKUllBMTM4TFdIVDY5R25JZkErOFRwOFcvUU5jcGVSRjFlOHp5SWRaWk4weHEzMFYxUDRjN00zQjZ6T3JxbG9IRzFWSkF3czkrNkZ0SUhwMUpQd0ViWEtic3ZPNmk1UkNXRURicEVsQjhMclBRZ2x1QURHbGVabENmcXNoSHp0SHRoK3VvUUZvalFlVDVIMjhuUll6Z0crZFBnMllYUUJtbmo3TnNJZk1ERUlCZnd2Y3FIbXBaY2NrNGJ3eGozUThCbEFBVFUxanNXV1V6a1NSTzFSaWF1amkrT0p2c3JMQkJzRUpYckw1WlRRQTZGdGFTUHk0WEp0djRWUzNBWHFDd09sN21oem9VUnJlRm9QbnVISGF6U3dWV1prTmd0YVJIb2NiQVF0WXZaSzcwb3VFN0ZiQzR4VGppdFp2UEEwTkFKeEJzL1NLU1Z5KzJEb09PcE05WURhQ1ZvMDNrT0ZUekFDZ01SaVp6VGxBRnFFd2dtZXc3UUI0d0JpQXRIaWs0ekdBQW1ocVMxMmtLRjFKYjJaMFVIdEJTa2szTmR6SzFwV0dRMjhjNFFCS2lkK2tyVUJnbDcyRFFONEpBcG1zaWpUMm1wTXN3OVFwOGlVUjNGN0R0TWg3M2hwaG9VRFhNUEZJamNOT3FBRmgyN3VzRlJqdlR1SWx3eGJwWWN2QVp0blBXS1d4U0FGdmtNU21BTk1seWdCazR4VTFrbmYyZWNHSUFXUVJ5aFNkVU14TGF1dXFhZGFJUnpvTnlTV0J1L0VxZ3FZUXRaMUJicDJBRjhFdUUvdzFxYnhHd3p6aVZEWVlBTGF3ZkZ1REFkT0FUWmJlbE83Tk9KWnNnSjVnSGZxZWozaGZlM2l5LzJZRFpiMFNXOTlZTlZPQzliaXpIcFVYL3JmcldiTHE1NHdDbDM1SitHemdRai9aMk9Ed2RFVUlsUUZZcFhPMnJWZGZ4MzZkK1Y5eUJBaXc4VW5WVHpSY0JwQkZLRFY2NFh4Wm5sSHZXcTV0ckhRVTNza0dVQVJOUm84NVNwYm96UlM4SVFNR2RsN2hFZ25SM3NwSzVPVHNFUXFIUDR1YUFjQnU3eVpMeFM0R0lpNERXSTdzWDIwTHp3Y0duaTBHSmU1blhYSmE1dFpWMXliVGdpdUo4M0hNTUZUZC9rTHpoTng0a2xlQjN2WjdaMFZ0NElzd0JUcmt5aEhBTEYwZ0t0VDRFSEhBUXhrQU5pN0hZdWg4WEFhUVJTaHRTbVpkcW4xSDJTRkRKMVk2aUdnUUpCcEFFVFNCdHErcDVxYnBSMFNnM3hkcUR3cTdwVElqSVpleXlWR1Yxb0JoWDQ0aU9BR3FhRXhvYjNHNERjdWE5bXp2YTVRYzhKSjdhRVk4YXY1R1ZtYnBvQkRqeHdFUTEwT0g3QUlmR1BZNnF3SWVOSWxPOWJ4R2hUYlZNa3ZEbkxtb1oxRnJENlpGeWdDdzhVVWw2Mm1YQVdRUXlpanJ0cnBFdURLMER6QklpcFdPS3BGb0FFWFFCRVowWERWWG8xK0lnMzcvREUrQ0JxajV1aDZYc2dFQXFmTjA0VUJHMEFCZ2FWVENiRzd4WU1NeWdJYmRiOC9pcEtCcG9Dd0I4WUIxUUpzbUxsc3Nad1duUXVKNlhOc012SUcrZjBHbGhlWEN2WC9KMmdDU3R4QVc2aURFemRJRjJtSlgwM25ZMEkwYVFBMjdQVmpzY1JsQUJxSE1NaHBDRkI3MHJ0cWlJUkFjS3gxa2pHY0VLSUltbU9mc3F1YTZKeUFNTXFBdmVPcEdKay9UZmwzS3RxekpOb0Q1UUp3QnJDR2N4aFlQTlN3RGFLcHF2TUFNRGh0MXBWQUlSTDdCdExDTGxXbnp5c0dRYVFNTUFEdGxuOWRSRGllTXJpY1JDOU1BdE5KQ0ViRmNqamVNOUJxdzlWZ0RrQTdYdU1zQU1naUZYYXVIYmxhSUJmckQ4d1laSHVra2pRQ0YwQVFJclNpRW1FKy9KMVVST2dxVkZ3azVsYTJsRHh4eEJnRGpvRlRUdlUwTzJEYUFybkpaZVlGNW5GaE1uc05sNlFoSzFOd2luem1kMTBVZnJYTFlLV0FBc3M4REExZ1Y3Y0ZvZUFhYk5nMUFLeTJIRGl5WitRMmVxRFNzQU5ZRmxOU3g4VVdGVzFWTVNTS3JRQm1FVXFQNkRxMEx0UWV5dHd3aVBOSkpNb0JDYUFKM1pVa2lOTXIwSGZSWHBHd25xbzVUMllnK2NNUVpBSFVGVUltckM3eXhodUkvUzJqWm1nd0dzQ1h3Y3I5aVZtWmhQVW5yKzl4VkR5c0hERURhWkVkeDIyMEFXdW5pREFDNEp3MHIzZ0FBejR0Q0ZzRy9jMlpFRENDRFVKbzdBQXRhcHk5NElMVEJRK0xYSTUwa0F5aUVKckFpcEJwOFB6YnBVcDZOMFdzWWFOT0lTOWxndk5OZ3hocEFFNHI4bldxWFFtdjREQUFFMUhzTkxabjBRS0VkTzM4K3dXV3l5eDVDSEZBNmoyQTdzbStCdjFseGpRQmE2ZUlNWUU4enczZ0RBRitBN1A4YVlzcmVmZ1B3QytYeEpRQlZsMTBpNExITFlPT1BSenBKQmxBSVRZWUJWUDhTMEZMVEZOQmtyZGRBak9YYnBXd3dxT0FRQW1WakRXQVJpcENEUDFtUnNLSUcwRmI5Smk4RkdrUEkrM2UxS2pIQm1tVkd0TWdjRVNzUU1lVUhrQVJzT29QTmRCUm4zQWFnbFM3T0FMcWFHY1liQVBpbDhIenNGWWdydkNNR2tFMG9kRE1lUmREVU8wZmFWRlE2eGhaTnQ2ZHYxeXpSR3ZJcGhDYm94aGNrUkJZQWt4QWlnRDVCRHNkbUdSYXJPWlFOcG5lYTRHSU5BRGpMbnZldlNMZ05DOXEyNmpkNUdRQkVINjJLcktzQzZ4Rnk0bGlzeWc4Z0JBWndFcHZwU0VXZ0k4QjVURVkzSE9LTzBsZ3k4N3VqWVJGdkFIUU1wcy8rbTJVakVRUElKaFM2dFlvTHVoR3ZPbW9BcWJkb09rWFFCSEtROVBMQXZQUWlJRy9MeXRTakxtVURHV3BPZDZ3QjBGa1lldzVXRVdMRFp3Q1ZrRmZaMzhVcU1lK1lsVms0YldHVEdGUHg4SkljS2oxZ0F3RG1iU2thZ2YyeTY1SFdKM29ZY1dpYkZ2WWJRQ3FoYUU0Rm1JSTJGNmR0UktXengrVWM5M3VCMXBCUElUUkZEYUF1dmJSNWU4SWltMllCbDdKQk5RM1JlQU1ZQStUWkk4NjNSVjJnU0djVElHUGthcDJKRG91RnNxdFJtZEUrUnVVTklEUWNCZ0RNUHFHSVhZOHpnT0JYaEV6SWUwVkp2d0drRWdxZExaN2hJS05lZFZRNlV5SGlFWGsvcUVpQUVHVG5weWxxQUcwNVRJUEc3Um90bWhHWHNpMm5NSUFBRGlIeTV4RUJ0R0dOQUJGM002aUdvc3FHaVljV2c1Vmh1YjRxaytkMGoweW1EaXd3RkFZQWpQRXJDejJ0eTU3ZUN1ZE94QUF5Q1lXZWZjU2xDZkNxejV1YzkwaW5nWk1Ic3hhTkZVTlRaQTRBY3lIMDE1cUp2b05UMlZJWlFIQjVtL0ZhZGtVTnl3QWlLMjR3bnc1NUZmZk1IQ1FXbmJWNFdCemxiTEVwUHp3R0VGVGVJR1FpdGk0akJwQkpLR3gwRnlZVjlhbzkwc2xyQUY2YWpGVWdLbmtnV3BBUHR3RTBYejZpRlU1bG0wOHpBZ0M0cTI5bDdEN0pJVGY4QmhDTWZaN1YwS2JZRmxaQWpRQ25aWGhXbXJXU2h4SWNDZ05JNVM0QStTT3Y3bEFXQ3c2bk1RQy9VT2kzeWJBZkI5M1lNTG5za1U2Q0FSUkRVOFFBbEw4V25iQVlxRHVWTGEwQkJNRlR1c0JzTVNscVdBWVEyWFJramYvNHpWUSt1d1lpV2dTVWJVZUw4dUM4UGlXSjVCNTZ3ZytWQWNCTm5aZFREbk10alJoQUpxSG9pMEI3RWVGNXBGT0FBU1RUWk93RVUyVUE5ZDNoU2hHZHNQQjA4ZXRVTnBqWGEzMTAvQ1FZSWQwSXpPYmhoakNBU1dFUVRjY2V4T05RWXdlcjIrOWx5NHBZL2lJUk8vdEc2WUhkQnhnT0ErZ1lZK082OUR4amJ2Mk5oK2lvU3dOb2ltNDdrMURvZHhGd1p0WkVjVXRaeEV0SFppY1pRQ0Uwd2F4a1Y3WkdBeldwUTlFSmkxSFFxV3d3Tk9DSUJ4WGlES0R5cUlUVXdxT2REZEV1R2tCZE1rMlc1UUVRM2drclNVWUJ5SktNWUNEMnZHSHF4V2FFa3ZrOUhBWUFmRDZqU0FBZXJtQU1sMEd2RkVyT1R1N3dBK1FSQThna0ZQMkFWdFNyanBVTzRnYlRCMDJWVkNvUEZVSVQ3UHV1R29DQk53czhJVHBoTVFvNmxRMUFhZ3Z2Y1FiQXp4d3hhR0F0T3l4Z0c0QjlUdnhuc1hHb3NZVmgreTEzSEg5WHk0a2NZcWQ1ZTRDazQ3bWcxUzBnT0J3R1VNZGVuVkVFUW80WVFPMjhKTFlsMWtFaUJwQkpLUHFaR2U3eFR1eklwa0FRTWJjMVZIYVNBUlJDRXd4UHgxVnpFRktyKy9QY0ZkUjFTUy9wVkRhNnB5N1pHenNDVkxWUkp4VDllY01hQVJaeGNzRGJiTWd2L1FER0ozUTg5SEFvdkoxUnZkK0l2WE0wRlRyVTMvM1pJYjJoUHNMRFlRQ0xhbTBEY0k4emdEMjF1SVpYZnlNR2tFa29kSzlya3pOTWVOV0xaeFQvWXFXanNwTU1vQkNhUUZzM1ZITVF3aHR5ckpQY2hRbUVya3Q2U2JleWJST3lKa3ZHalFCVnpZdHZpbldiaG1VQTV2VlRnQ0pYcEd5TVpWTjBaWmgzSit4bUc2YXYyd2VyTVdNdzcrRXdBQmpPdFEzRVdBUEExVy82OVJNK2lZc1lRQmFoc09NZFFzZEFqSFNadXE3MVlCN3BKQmxBTVRTaEM0TGFFTXFlRjdpMEFHZmpIQjVCZ3JMdFNZc0hvRENUd0dWVmV2NWxrN1pUMWZ6UnVuQm82c0lBcG9TYzVQMFhXb0ZlcXBadWxUMXJZUVhZRHpoZi9ON3JzcnorQ3VtZTd3Nm82b2NUR2c0RGdMNVhXd3BvYW1NMHpnSDJWRTgzSm5vYjRDZWZ2YmJXT0creUNJV3RxeHpuOVdHSjhTU0V1Z0ljVGZSSUo4a0FpcUdwWTNuVTJJbWlNelNyZFJ3VVlYd1NsQTMwWEcxSHdUSlRqQUhJSkZEdFRRYXlKbnd4L0d6SU5GRUNZVnNwdkZPaUc0QXk0MXZ2M2tWMDJCdmFPc01DclIwdHZSMnpONkJsSDNad09Bd0FOblZ3YmdjRWQrTU1RUG10SStoSm9qSnNyM0l1WlJFS013QlJmNTczZ0owVkRvNytlcVNUWkFERjBOVFdlbU9LRUJvOURkRStZMGJvYWgvS0JsNjZzaHFRdjlSMk5RS280YlltM0NYbzR6ZG8rOWdlakpZTE5NNGZrQmlDSEpNaEdGek1rMVhRd1d6Uzh2d2lOcTlKTCtMdVlQQW8za05pQU5EQnJFbnl3MWdEMk1IOFVjRmlHT1U1ZzFGanN3aUZ1VUM3SEhTZElURWllekJJOVVnbjBRQUtvV2xkNjYwcGxpR3V2ME1YVDNWdW1mZXBmU2xiVTNYU1FWTzdWS0FNUUNsM1hTeGNncDZjb08zUGk4RURyR2lGeHZuVFVrcy94K1Qzc2ZZSUlhdFlncjRCL2daN283SFFDTXh5VnVuN3FKNGhNUUFRSUpjazhBSENhaGxDdWtCS0VjWncxb1IzMlZGY1dZVEN4TExLdWQ5aHNwalVuREdmZEJxNnNkZ2lMSVNtbXVxZ0dmeHRYSCtIdVR0MUFKdWJMTGt2WllPZWVJZlZZdGRyRUNEckNwaVNnL1BHb1VLaGxwamNvdnV5ZDFMVU5KYW5tdVNqSWhsdUY2MktJRmlGNmIvQkN1a2F6V3R1MFYveGdOQ1dNSHdVNzNsTjgwSTFrd0gybmtkMFVNOGdicFpPa2o1V1R2dHVFem5zMW9GeHExZ1BHOTlUazRRcFpLdjRta2tWM1Uvd0NvNWpQV0J6S3FFd2UxdGp0VUErdEZlYlUrdE5NRmduU3lmUkFJSWlhSnEzMW1HYjZHR0FlbEhmSmR4bHVFTU11Y0xpOUo3ekdnM0ZLVnVsSTVWK3VZZkRLSlFGNlc3Uk9tQUF1UGc3aWdNT3BERyt0RFpvQ1hqYXlraGdlMDdPYWtlVUhEdUFrMHluVldDRVhvUFhXRzhKZnZFWkowV3FFVUpOLzE3VU5CMFFYaEExZ1JjU2QyMkp5MUU2ZlhQT2tsZElwUjhob2JhU2hvM3ZLZVd1NGZnQWFic0FjRXA2bWhtRXd2NGk0Z1JEcTNHSzBiOTNSaUhwazA2eUFSUkIwN1F5ZklaV2pmQmxuM0g0dWo5NEkxV2hQUjJRblJRWUxaaW9iTTlBWmxiRHo4Qys4SW9nZUYwb09TZzc5a0JYeUZYWU5tdDRSR3BJVXczWmNQOTRIeFhuZWptNGdJbW9tUUZyQVh6V0RRaG9LOW9RbTdJSUZMZ003TlZVU0FMUEpMbkFDL1FFYVBLdXdNY3F2Vk1jbXBWdDdIV2V1QWl0UENJZ3k4WkIyY1dCaFVvSEZSNkc4aE5RYmxtdWFXUVFDdFJ2Yys5cW5GekQrdnZ0TmRFMnZIelNTVGFBSW1pYUpHWUhDVFF6WFdzOHlWWm9qd2wzdWcxQzBqMXJ1dWFlb0d3dE1YdHFYcVFNUGpqOSswRnc3ZWs3SVVpKytvNWRPZ0swT0k5SE82Z0Y5R09GQVBBSzVEMXNFV29HVitrOHlKbjJURzNlMndCd2NsaG4yZXhiMHhOb1hMekdITXFkUndmNyt3Sk85R09uUHhtTW5QNXNDQWozM25ONkJYbngyT2xQeWVRL2czL0xjWlF1Q0dVWXM2bkVZQWF3QTlaSFBnNmZrRWVjYU9QZ0FnbnJmTDRjZXl0c1VielNZZlZvM1N4Q29ZdllUTXJkUjhEalB4NU1TSWNLQVBxa2syd0ExQS9KU3hNbzR4SWxEUjlRN0UwSXovWldGcW5tckova0dRMWdXUi9LVnUyUVI1ZUMwVzV2bHhvQW9aMDc5REQ4V1FNRCtHNDEvTXBLRUR5cnpYd1cxc1JJaDF6NHh0WGhDZDRlOVpkRWg4UVNuazcrSHNwWFhrTDI0U1Vlc05XZXRCK1dkZ1hVZWNvMmRtNjhXRTFON3JEaTRONTFKUG9IMU9yRnN4clVNUGdkbFF6ZGk2TjBVZWorRituOUhsZ1orYnE0a1hyQ2FCeStQZnhFNzdXd3pQekxXay8zMDRUOHpVL2V5SDBDaWtZV29ZQVBGSkszd2g5dmdHZTZSejRVck10VlFRRG9rNDdIQUlJQ2FDSm1oeGxjVDc2L0JIL2Q4akJ3NTJCaEFwZGkrbFcyaVE3OU41N2VtNmlyQkE4MWdONjVCejV3endQblFPVkh3V3poU3RqWmtNQ2ZoOGpubWJTZ1VtaHJjSHdwbEFjWDhzS3FMQjhFdjMzd21uMHRDZ2JTaG4vanViaGdwSzJiY3hjajc5QWpkVXIwQng0NEYxSURPSGYyL2cvY2Mrb2M4THVHeWRRQWFQSURwMEpxQUpoc2xpNE15OStCd1Rna2p5NW9CcUFhcjMyUC9vRkREM2g4Y1VtMldPbFNvV3pLZUJhaFFHVXFiRFkvcTRha1EzWWxPSG9vWTB1TFJZTStBd2p5MDlUUzZLTUlVQzUwV0Nmd0JEbmdFMU9hM0sreWpiemgzdDdIVm1HdWNQYnVQLzJ0WC8wSkNrSSs3RFRvNWJlU3N4LzhCWmtHZ1IrN1BmeVk2dCtycEtkbkJ0ZmNHdmJ1L3JTUkJCSFRBSUxxYmVUalMyYVp0cjV3WVdiOXY0dGRjM3Q0OW0xQTlSdnZmL2NmL1BvM3pJN2l5ZzJRL2VzN3Zmcy9yYWRYYnJqMzRJOFZueklKQmFwZjgvYndNZlpScC9FN0RqNmh3Tkhwd1hFOUdnbDdEU0RJVGRPZVB0bWtDSXk4L3Q3ZXV4Z1RidWg4WEdmR2dKVXROTHFLQ0d0WVFrV056dkVGNkRhQVRvT2pWSm1ja2dQRkNFVTI1cFdPM3dBa3JLeUJPZFhMSjRNWXRMSTFyYUVwRHJ0UmMxNFNVMlRDbXJyRUZDbVQwbk9nR0tISTlyelNHWUFCVEdwK3QwUXNMakJvWlZ0VU8wVng2TEMwTVdObEtxN1lqTFhSRjFlbVRFdk5nV0tFSXB2elNtY0FCZ0Nqa01Rbk1UQm9aWnN5bG9IaVVadGxtMmZ4ZVR4MTJUUExTcXBiNWtVNFVJeFFKRml2ZEJvSHN1eWhCVnF3TEpIbUdiU3lqUkJyMGhHRDVOejVtRVFqcVp0aUptRlVLQ05KSENoR0tMSUZyM1QyL0RvZ2dXVU5lSzFRQUI2NHNuVnhEZFpOV1czTG5jZHlLbXgvMlZPb3pFN1BnU0tFSWx2elMrZll2OHJDaHhhWVRla2xEMXpaRnZuNTBDVEN1OGVUY2lGdk1pVnhIakJsTm5LZ0NLRWdyQ0dSanQ4TU9jSURWemEvOGxaQ3lVdEhZREhGVXBLamFwa2N4NEVpaENMaERvbDBtbjVYQTFBK0FtWHJxSDFoeVRNak1DdFBEaG5KV3FSWjdnSm8zQ2dpV0lCUUpCcERJcDJaVkwza0VTamJubThDdS93bHljdjR3TWhSbm9TTFIrbUhQVFcvVUNRSGhrVTYxVlJiWVVlZ2JMUDJKclZrblFocys2WUF4OGlXWGFlTTUrTkFmcUhJOW9kR09sM3oxSTFFMEFnY2hiSjFramQ2K1gvUUdsaGFrVWF2UEFkaHNTUjNOTGRRSkFaREk1MFpzaU9SY2dXT1JObVdrMmNuRFo4SFZFazF0cmxJTHROak9aQlhLQkxvOEVobkpNVmE0WkVvMnhnY0gzYy8xV1R6Z0lyVGNQWjZlSjdLNGFCeVNHQ2R5T1lWaWdROFJOS3BIL2c4aFNOU3R2V2tqY0N4OTBsZU9nTGRaQmZLVWV1d2twL1lqSUY4ejFKTVlsOUpVYkQ1WVNZaWtGTW9FdllRU1dmQ08xYzhJbVdiVExWQUpWbHFCU2I4TzJsV2pjT01qdmVXWXNDYkY1aGpDdmlTWXNEbWhwbmNaajZoU05oREpaMm1iOFZkb3UwS0hCSTVUZTlLdndzaFNLL25waW9CZU45WjNZZmpxbFR6ZW1reFlIUERqRU5VUzhzbEZBbG5xS1F6eWU4V1MrVDZEeHdTT1JPZUcwTkppSTZtbU5zbjFjK1cxeUM5c3cvQUpVaDdYalVWT3dEQVZkRjBKdDRYMkpRd3N4Rkl2d2ppVzM1T0FmbG9wT05FYkIwLzFPTXNrWnh4YU9UVTlTdlV5VGpZdVl2ZXl3SjJqU0xpRGJoRXk1NS9OS0YxSFlTTXA5T21ob0JLMG9CTkNkTkVzSTlZRHFISVZvNUdPcko1T3pEbVhWR3hhNWp4UXlOblJMczJiemJwalQxdHlWdmtNQXBVbmcyNitscDdWY0hkYTNhOWR4b1lsbjJCVFFreksvazVoQ0tiUENMcHlQYnR3TFZMZGtwZjhXRWpweS9rQ3k0TUgwRFJ2K2pDb2RjdnVGcVpTZG4zcEFBcnJTNHRUQmRPWlhySmdld2NnQy9CbkxkclYwTG5wdDFveXMrMys4R3V5MVhmdERCdE5NdDR5WUg4SEJBZkZEUUFUU1Y0K2wxenJsSjVNWHdBNXY1LzJUWHFROFFMZGxUN0FJWUYwNFpWeGtzT0ZNS0JzWnR1ZjRBK0g5U2h6Yk52UU9rcHNDS2JjTGQxMGZnMjMrWGJZcnBMUCtDalAxNnc4SUZ0V2Q2RUtaUExRTW1CSWpsd0F5N05HT2UyYThaZkcvRDJ3dWlzUUNJeXFlL1hYVXRCOWtMNit4RlpnZ1ZxUHJENDMzYTB0QUhUaEZQR1NnNFV4SUVicVpxeVIzNjhta0plMTNwaTBkSjRrcDlmMGJZTTRIL3BEajc5TTNEOTZMbTNFV3ZGMHd0Mm1YM1BqN2Vvd3hRNGxLK1NBOFZ5NFBud3JldFhMRVZodHFNWDhXY1M5M3RiYW9VSS92SmhSVUI4bkpqekJpL1lobVpJZ1FZemltR1pVbklnUHdlZ3MvNkhXQ2pXaCtScG1Ycml6Y3c5T1FtWTBqL3QrM3h6TmRVTHRxWGZIMUl3WTNFc0Uwc081T1ZBbDN3NEZnUXN4a1EyZmJkVkh4OVRaNDdzaU5TbThZMm1scjVENEFjYjZpY0hGY3lZQnN1a2tnTzVPVERyK3Vob3pIcDlKZmxxc3J4bE9HSmU0SkgvMVVXUjlZS0ZmM1k0cnFpU01GVlNHU281VUNBSEdycTY2WEJqMXVzbjlIKzcwY3Z5OEJqcS9hd2NDbmhHUnh0S3ZHREJKVnRTc0NWTWxWU0dTZzVrNDhEWW5WOWJFeldmdFNRQzhDODNJbVMvWXRicmo5bUxRQys1dDNmWHJxeFl3Y0ZrM3JxY3JSK3g5WUtkSW5wdENWTzJVZ1pLRG1UalFLVzl2MzJ3eE9xT1NmZCt4bm1BdkJaZHI1KzNldlltdWUrV1RtOVZvck10VkxkbVhXQ1kxN2JQRXNGV1E3WWFDejhuRVNqQ3hIajVMam1Ra1FOWGZIOWhSbHlabTVQOXZ2dXp4VEhyOWZEL1czcmJWeEQ0bDVRUjdjUm1WeXdTMWExRDZjZlUxbTdjN29JQ0N4TUU4VWdEUUpoNncyVzQ1RUFHRHJRMzROOEkrVTV1RGIzMUlIUWVZbzVacjE4M2Rvb3JIUVpzVW5Ydm1MOXU3UmRQYTE1OU10aktaWmV0azI5ZmR0bUNwQTloeW9ReVVISWdFd2ZHNFdMK3RQaDMxblg4eThseC9maUNDVFptdmI2dEtUTDliOXcxV3VPblZHSmQrRk5OeTZxbVZCSDRrL2JJcE1NRWEyd0QwSzJIRFJPdk1sWnlJQk1IWnYrZzA3MEFBQWFIU1VSQlZKNE1naGt4VFcyamp6MXRMTmpyY0dHOTNsTGpJT2hvcmd4Y2dtUmRQL3dIN3dyV1d4WXIrQWtHNEFkcmJBUFFQK2ZkUlBEbHUrUkFEZzQwVGxCdDR0NDV3ZG1zdlY2ajRNZXMxd2RFZVR0UXNNV211bVBhaWFGNU1jVklNQUF2V05nR1dGTlkwTC8wM2RLalpiamtRRVlPZEhhRG9NbGRIK2lHajNNb2U5WjZqWUlONi9WYktzWkNGZE1BUXZDcDROK2pjZTBUd3ZQaUVFT0NBWGpCd2phQUhGRW9mSVJKdytWVGNpQXpCeXAwaVRMa0xqOTB3MHNjVUNQaWtHTURjeVRpZkk4YWYvWUVmOHEyUmd0L1M5Z1NCT2ZGRmJJRUEvQ0NOYmNCRkV6YVZQbVVITWpNZ1pHUDB0NmE5L3pUY3EvSlZsVUZmcGtZU3o0MFk5UThIa3JJL210VmVScWFFM05yRzZvMkNmYUMxVzhENkRETmxzcFl5WUVNSElDN1ZndTAyaHhCejZlRjYrNzh2Yyt5R2VTRzV0c0gxU1dhVnBYVldJbHRxTFAvUlJZVVB6TitBL0NDMVc4RFVMQUlVMituREpjY3lNUUI3RjF4TGh3RWJWQmkvZG1WY0Z1NnY3TzhSZFBIVEFPb3M0cVB5aHBCY0V5Y0ZVb1lBYnhnamRzQUFCdGhhczJVd1pJRDJUaFFGL3RnRFhtb3JkdGpkNEh4NXk0Rk54UmJCaXlsdTBaZjFnZ3d5UzFIKzhJVjl0WUpCdUFGMjdVK1JZRXdHUjdsVDhtQlBCeG9DZVZTZTAyMnFrcm9zQnFwYlFOd3o2bHF6Z0VDZnBXeXA5eW1PZThrMkErMlkyM05JVXlKV1Jrb09aQ1ZBN2pIaE84Z2FMaSs2QW1ya2VkbE14TVhXTkNhQkFmQk4rK2tnOENHTElmS2FwdVZtZ1I3d2VMYVVnU21UQ2dESlFjeWNnQVhnYUFiUGk1QTFMaHFSd0ZPNmRzQU0veHNUMFdmRnZBcVY3ZUpkb0VSMSt6ZEJ1QUZDL3RxS3dZMkNOTklMQ01sQnpKd0FKZi90U3NuYzY1THZzWjZmVU1NQnVaR0dNTmd0S09ORlBQaWhJWGJBTHhnOVk4Q3NRWVFaZ1o2eXlvbEJ3d096SXJsZitpR1lVYjdkWm8zYTU0N1VNV045ZnB3aDJmb1o0R2VKNVpNRnpVRHdITTdiZ1B3Z3AzaDg0eHBIS0xLczBCS0ptVW9Kd2VtaFF2RFZrT24yQngzVkhOZ0RPZ05iUnRnQ3IyU3Rob3Z3STNhWVJXbThGd2R4UEJndjlzQWZHQmhNNW50VFRjM0VCdUVpZkh5WFhJZ0t3ZW14VG8rMjJ1YTQyNU4yekVMMXRmcjEvR09ZaE10Z1o2RkZxYzBwNFFoVUtRYVl2UFliUUErc0VHTjNWV3I0RkVOQlRNcjBXVzlrZ1BJQWZoYUR3czJDZlQrdFJNczdQcXpVRzI5ZmtMdUNHaTk4UXhPcE9lVVVRUjRlOHR0QUQ2d1lFUFVNR2VWV1NKTUpLSjhseHpJeW9GSlBnTEFZaEJjRGVpdU1qQ3o1T0U0Y05wNmZhVWx0ODBXMWRsOHZGa1FyT09wQ2dEVEVVT0Ywd0M4WU1HR3pnQ2d2Wk1TS1lRcEU4cEF5WUdNSEtqeVNmQ1ZoQjdaT1NlQWJHc2JXUW91N1BKQ0dmcFUxdFdDcVBaVmlObURGWlk5U3JRL0RNQ1QwVTREOElLRks4TmJjTTlZTzRlSE1GbHI1VS9KZ1R3YzZGQjNaYVJ6TTNUcEUraGtYRUhZY3BBQnRuSlZFMGFKeStDNTZzWGJCSjBkK2xFcllSWDBaT2dHcTFMdmNVT2drU3AxcmVqak1JQVVZR0VPY0RJSXJsZVg2aVZNRHJuOExUbVFnd1BMOUVQTjY5OGRBNmQrNzR5QU14SnFXN2s4N1Jqb3ZQRXNZRm50eTNDTi9WMUlmWnhvLy9JdHYrSVdid0Nwd0U3Q0pIaENXNXVWTUFVSzVhdmtRSFlPd0s3VlhXM29zaHZrcjFYSC9YVFNlNU1KMHRiVXI4aHM3ZHVnMVE2NSs1WnQ4bVdaUjA5WjcvRFl1dllsT0pveXk1WlBVNEVOV3VTV1VCdVRKRXdPdWZ3dE9aQ0hBMk9mQys5YkJTL284NzIzS2pCTlF0NmwvQmlWSGhOcXFJMkFZUFF0OS9idWZyTmVxRWFXZVBTNkxUMFpmS1BIekxnZE04RGVldkJPTFYvQzFOTEtZTW1CSWprdzBnSi9oeCtMTnY0aUthYU5PYzA1aVdaM0wwVFRVcVVrZ00wTU0xWERaYUdTQThDQmtTOUlqMzgzbVNFVDJyWnZwR1NGaURsd0pNZVg0QWFiSGFhdnpUSy81SURpd0hQZjNtRTJzSS9UWFpWbGhrTHJtMjk2N2tUa014SjZibUxZQ1RZSHpNUUd5OHlTQTVrNFVEZStER1NDMFBlRXpSeHZ6QWsyQjB4dm8yV0JrZ045YzJCYTNpU0lWbTN5Z3hiUkRIK0tFMndPbVA1V3l4SWxCL3JsUUVYZitEVXJqeVRORDh5aWtaZ0xiQjZZa1ViS2hKSUQrVG5RMEk3K21OQ210Vk54Wms2S21BTnNMcGdwbWkyTGxCem9rd09UVGgrb21UQS85amJpQUpzTHByZlJza0RKZ2Y0NTBMSjJlUkZDTlhHTEFFczUzN0ZnYzhKME5sWm1sQnpJeklIcDNsSnMzUnFlcm92TjlTYkdnczBKMDl0b1dhRGtRUDhjYU1WZUlCakZjMEQ5QStRMVlzRG1ocGtWbDdKZXlRRTNCeVppaDREcm5aK1pka015Y21MQTVvWnBORkJHU2c0VXc0SDZaZ3ljZTNaakV2dEtpb0xORDdNdkJNckNKUWRTY2FBU2QxNGlMaTBWTkZrb0NqWS9UQW04RFBUTmdmOERVcmo5Y0NmYUNLOEFBQUFBU1VWT1JLNUNZSUk9Igp9Cg=="/>
    </extobj>
    <extobj name="334E55B0-647D-440b-865C-3EC943EB4CBC-6">
      <extobjdata type="334E55B0-647D-440b-865C-3EC943EB4CBC" data="ewoJIkltZ1NldHRpbmdKc29uIiA6ICJ7XCJkcGlcIjpcIjYwMFwiLFwiZm9ybWF0XCI6XCJQTkdcIixcInRyYW5zcGFyZW50XCI6dHJ1ZSxcImF1dG9cIjpmYWxzZX0iLAoJIkxhdGV4IiA6ICJYRnNnSUZ4cGJpQWdYRjA9IiwKCSJMYXRleEltZ0Jhc2U2NCIgOiAiaVZCT1J3MEtHZ29BQUFBTlNVaEVVZ0FBQUNzQUFBQXhCQU1BQUFDeFBrME9BQUFBTUZCTVZFWC8vLzhBQUFBQUFBQUFBQUFBQUFBQUFBQUFBQUFBQUFBQUFBQUFBQUFBQUFBQUFBQUFBQUFBQUFBQUFBQUFBQUF2M2FCN0FBQUFEM1JTVGxNQVJJbTczZStyRUdZaW1WUXl6WGFmLy91VEFBQUFDWEJJV1hNQUFBN0VBQUFPeEFHVkt3NGJBQUFCUjBsRVFWUTRFVzJVdnpJRFVSakZQMzlXSkdFMnZJRG9kRkVvZFBFR2FOS3VRcVdSMGpDR1I0aUdSekFxVkFwbXBGUEdlQUVhcFRFbU5wZ3hqcHRrNzlrejNLKzV2L1BiNzJhemUvZGVNOWJzVW9KaE5laHNwNTY1L2xEeC9sZ2swbWFtZDUxTnR4YXVCM1Y1bDlsSlo1ZGJmaWJIYytDTWdiQVBuRElRQ2duV0dYSVlSOWZmT3BkbWRXeG96TGlFYnNCYUIvY2gvWWovLzlpc2pNOVFjeFQramR2OGZlbXM3VlFUR1Q5RWdUSStKQkZMV0NFTFRBZWYzR0k4U1JNeHh2ek0zMnFiSGVqYVp1eVdPS1RkQTRhMCszeGlYUEErQWhHcWtvaGpXQ1FMakdKTkVyR0liN0xDYWs4VHVZWW1XYUFUZmlrVCtKSW1Zakg4OVZnTmgrd1JpUEFtaVRnbFc0alN3Vnk0M2UyY3FyWjVmc1Y3eTdPTUl3bDZiY2tlM1o3cVh2a2c0N05iM0llYkV6RkQ3SHRXZmhRVVhpZ2RWUEpwZTV1OHdLTmdjTFZ3eEtQZ0Y2NHk2cktIUy9QZEFBQUFBRWxGVGtTdVFtQ0MiCn0K"/>
    </extobj>
    <extobj name="334E55B0-647D-440b-865C-3EC943EB4CBC-7">
      <extobjdata type="334E55B0-647D-440b-865C-3EC943EB4CBC" data="ewoJIkltZ1NldHRpbmdKc29uIiA6ICJ7XCJkcGlcIjpcIjYwMFwiLFwiZm9ybWF0XCI6XCJQTkdcIixcInRyYW5zcGFyZW50XCI6dHJ1ZSxcImF1dG9cIjpmYWxzZX0iLAoJIkxhdGV4IiA6ICJYRnNnWEc5d1pYSmhkRzl5Ym1GdFpYdGthWE4wZlNoekxDQjBLVDFjYldsdUlGOTdkU0JjYVc0Z1RDaHpLU0JjWTJGd0lFd29kQ2w5SUZ4dmNHVnlZWFJ2Y201aGJXVjdaR2x6ZEgwb2N5d2dkU2tyWEc5d1pYSmhkRzl5Ym1GdFpYdGthWE4wZlNoMUxDQjBLU0JjWFE9PSIsCgkiTGF0ZXhJbWdCYXNlNjQiIDogImlWQk9SdzBLR2dvQUFBQU5TVWhFVWdBQUJnQUFBQUNIQkFNQUFBQWlwWThDQUFBQU1GQk1WRVgvLy84QUFBQUFBQUFBQUFBQUFBQUFBQUFBQUFBQUFBQUFBQUFBQUFBQUFBQUFBQUFBQUFBQUFBQUFBQUFBQUFBdjNhQjdBQUFBRDNSU1RsTUFFQ0l5VkdaMmlhdTd6ZDJaNzBRYitaY2JBQUFBQ1hCSVdYTUFBQTdFQUFBT3hBR1ZLdzRiQUFBZ0FFbEVRVlI0QWUwOWZZeHNWMTEzOW52ZjdzNXVGY3RIcWJ0YVdpSzIyWTBhVElBeXE1R0FnTTR6R0tEUlpwWVFBNmhrRnpGR2t0YlpJRVpMcWZNMEJMR2x6a0pVV2tyZGh3alNsdGRaUGlJRkhzeWpGVXA1UHU1S1RMQ1J1czhpSDIvM0RjZmYrZmlkcjN2UFBYZnV2VHM3UE8vOVkrNzUvSjNmNXptLzgzVW5DQXA5eGg3TURPNjY0NW1ybGhVVE9aQkRLQkx1c0Vublpic1N0U3lCUXlPbiszQVdkRmlkbVF1WnE1WVZFem1RUXlnUzdwQkpaN2EzSkZITEVqZ3NjcWJJU2haMFdKMUs1NzJaNjVZVkV6aVFSeWdTN0pCSnAvVnRpVm1td0dHUjAvNUJKblI0cGVzT0ZuTFVMcXU2T0pCTEtCTG9VRWxubXV4S3hMSUZZc21wWFBXaTE5MXlUdzdiT2tieStQR2o1RVBaaUxta2EvM0l6NzN5RDIvdlpCOVlnM3hDa2J3dFVqcTVhZHIranNRcll5Q1duR2xDbnh3RzBQcGVSblI0dGZwK3J1cVhadVUyRTBvT0E4Z3BGTW5WQXFXVGw2WXBzaUhSeWhxSUl5ZXZBVXlTRTFuUllmVW15V2F1K3BkazViektrbGNva3FrRlNpY3ZUYzBDMWt2aXlCbTc2VGJvYnVRSThOS0RQdTFzanl4SWRtVUtkTDZicWRwZ0s0MXQvL01nRzN6eFF5RUlaVVUwMlgvanVZVWlpUzFPT2pscHFwTC9rVWhsRDhTVHM2Y01ZSmFRZzc3QVY4SzhudG15RkhSZkRRKzJjSmVRa3dOdHNhb1pRTitONXhlS3BMVkk2ZVNpNmNwY1UwMmtKNTZjU1dVQVlBdjl1VnJIeUJZQ3ovaWVHTEJxWlVHVGlpN2ZWS2Z2VnB0eUJPaS84ZnhDa2VnV0twMDhORzBYTWxlTUoyZGNHUUIwTnYzcFk0TXNTV2FsRHp6dFlGY1ZEZ2VzV3FybDFDRVlHUHNjR1ZPRGRoVnNTQVBvdi9Gc1FvbkhwRWpwNUtCcG5Ed1pqNTgvMWE5czBNWGdIS0FOa2o3dmhybTlhdVZWeUVVckpWVzBvemZTR0g0ZmlLMFVwS0tzc0VJd0ZvczVnS2Z4WS85cnQ1bFJLRFlZSGk5U09qbG9XaVE3OGZqNVUvM0twaGtBSFFHMjNEQTdxMWJlVkthcHlSalJxODBrdFdpMWQwUlIyZ2tYTWdTbngxOHBpNmZ4bVlnQlpCT0tBN1VpcFpPRHBsYm10WllVeWphcVJvQmxrUFJ4QnlzZ09WeTE4bXFaREJQNk5HMUtPVVlpSXJSYU9mTG9DTEFsNzJTL1R5SnFjZ1R3TkQ0WDRWNDJvVGp3ODB0bi9KT09xcEhrN0RTTlp2TTBLQVlwbEUwekFKZ09mRCtDdDBvZ3F5ck1RdTFNaGpsUERMdnA5Q3lvd3hkdGtFRnZWeWhsQ1pJYm40OFlRRGFodUpqdWxVNHQ5UUo5ZHBxbWRaZkJoV2w4ZWdwbDB3d2dlTUc3VitQaDBOUVIyd0F5R2lZd1FtOWxuYXhSNk1QOGpINzJiUU5HVDFPVzVNYVhiUVBJS0JRWGZWN3AxRk12bkdlbktjZWdsa0xaZEFOd3NZR2xqeHQ2QzBuVGN2YWNXTS9PWENmR3dMRkl6dGdseXJpbUxNbk1hTmdHa0ZFb3JsYTgwbW1rSHNDejA5VEdGUUVYbHU3MEZNcVcyZ0NtYkFOWTFIMTVOdzUyVHR0Y1U1d2Eva21BVGNIaHgxTXJTOHMyZ0l4Q2NaSGtsYzRoR0lCTlU4VlVHQmVxc2VrcGxDMjFBY3paQnJEZTM2NFpJa2pNS1UxMTBDc3NpTWN3djFNYlFHZ2JRRWFodUpqaGxjNGhHSUJOMDBTT2JjZ1V5cGJhQVBac0EraGsyZ2FEOWt5aGtVeGdYQks3Tk5MVEdrRFY0bVVRWkJPS20ycys2UlJ2QUJHYVpySnZnNlZSdHRRRzBMWU1ZRFJiMXoxaGJBTUE1OXZaQmhLM3pDNkJuTFFHTUcwYlFFYWh1Rm5tazA3eEJoQ2hxWlo5cXlpTnNxVTFBQ2kzYXZCcE50dklaSzdNQXNSR3RxbUVnY3VsRmtsckFEWGJBRElLeGMwL24zU0tONEFJVGQzc1BXUWFaVXRyQURPMkFjeVRUTGNoNTh4dGdDQll6cmFZNUpiWkpaQ1QxZ0E2dGdGa0ZJcWJaVDdwRkc4QUVacEk5dHVRYVpRdHJRRzBiQVBZMDQvMHVEbG81NEJzVjQyMEdmTERjQ2ZBUVBuUUl5a05ZSXJZQnBCUktHNkNmTklwM0FBaU5NRlpIVGQ2bnB3MHlwYlNBQUF2UzNHYjJWd3phMlUyQ0taSTZzMUVEN21YVG5aS0E0Qk95VnhRQ0RJS3hjMDVuM1FLTjRBSVRaUFo1cHFNcEVSbCsvbmJ3L3MrRlFUU0FDb3ZmTkZOdDV6YVJGNVUzM0tLM1AvRklIaGloNmFNZFNJR3NCM2ptbFZlZlFmNTJwc1JST3piV3BrTkFqaUFFVnR3SUlrakwzemxUYmVmV29XMlhuNnFkLzhmOFRhcm53dlAvcFU0alJrRVAvb2ZyM3JvanEreUhLUDBmY2wwY2xCOS9vNis1ZDZEOTBETDBnQzB4aW1vYjk0UkhueHdONmorRzRQN01wQ0paUURaaEhKRCtOVmRCakg2NDVPTzN3RHkwblRNbW11TzM5bjc4eWllOFNrSnlqYnlCVUlPUXZJUlpRRGdMOEd6S1NBOU5TUjNQWFFIK2ZJWXZmVTc4cHNkbHNsK1VEUHNFUUVxanJZSmVZQ1FCK094Q1c1VFFNZ2pzZ3hZSUlLVWFRTUwxQmxLcTBId1J0SUxDZmtuMnZCNGg1d2pwQWVKN0lGa1BDTVZWMXFVS3VSMUxiUjFpaHdjVndhZ05SNEVsWnZKL2p0dTZmU08xK21ZZWZYbktXTDh3UVB0UWY5Q0FValBBM3JWSWJBYjl4YzBZbnpTOFJwQWJwcm1UU01mM1FaQmJTS0c0NkhyMDFJZVphczB5ZjR2QnNGL2tyK1FJOEFjNDZVQVBVWXVVcTI4UE94UVJ3ZTZBZlVJYlFYWExLSzNUZkxPaFdEa04yS0dCb2F3Z2tIMENYVGlFVlJXOGZCK1VLV2YwNFArSEhyVVRWQ3pOcEJlM1phT1dValI1dm9SVTdwSTFKNUt5Tjh1QmRYV2hZVWFNbGRyUEFqcUJFYnNvUExHQStZVU5BQXRmTkFBTWdnbENLcmtrMEdEN0FoSzRBQXhCbG1LUnpvK0E4aFAwNTY1U0xKM2NXbGNiYVhXVlZEZ2p5OWtEWDFycXpWSXpoT0VYOHQ2VHU4cVBBNDljVk1ieW01eUFNMzlKUllBMTM4TFdIVDY5R25JZkErOFRwOFcvUU5jcGVSRjFlOHp5SWRaWk4weHEzMFYxUDRjN00zQjZ6T3JxbG9IRzFWSkF3czkrNkZ0SUhwMUpQd0ViWEtic3ZPNmk1UkNXRURicEVsQjhMclBRZ2x1QURHbGVabENmcXNoSHp0SHRoK3VvUUZvalFlVDVIMjhuUll6Z0crZFBnMllYUUJtbmo3TnNJZk1ERUlCZnd2Y3FIbXBaY2NrNGJ3eGozUThCbEFBVFUxanNXV1V6a1NSTzFSaWF1amkrT0p2c3JMQkJzRUpYckw1WlRRQTZGdGFTUHk0WEp0djRWUzNBWHFDd09sN21oem9VUnJlRm9QbnVISGF6U3dWV1prTmd0YVJIb2NiQVF0WXZaSzcwb3VFN0ZiQzR4VGppdFp2UEEwTkFKeEJzL1NLU1Z5KzJEb09PcE05WURhQ1ZvMDNrT0ZUekFDZ01SaVp6VGxBRnFFd2dtZXc3UUI0d0JpQXRIaWs0ekdBQW1ocVMxMmtLRjFKYjJaMFVIdEJTa2szTmR6SzFwV0dRMjhjNFFCS2lkK2tyVUJnbDcyRFFONEpBcG1zaWpUMm1wTXN3OVFwOGlVUjNGN0R0TWg3M2hwaG9VRFhNUEZJamNOT3FBRmgyN3VzRlJqdlR1SWx3eGJwWWN2QVp0blBXS1d4U0FGdmtNU21BTk1seWdCazR4VTFrbmYyZWNHSUFXUVJ5aFNkVU14TGF1dXFhZGFJUnpvTnlTV0J1L0VxZ3FZUXRaMUJicDJBRjhFdUUvdzFxYnhHd3p6aVZEWVlBTGF3ZkZ1REFkT0FUWmJlbE83Tk9KWnNnSjVnSGZxZWozaGZlM2l5LzJZRFpiMFNXOTlZTlZPQzliaXpIcFVYL3JmcldiTHE1NHdDbDM1SitHemdRai9aMk9Ed2RFVUlsUUZZcFhPMnJWZGZ4MzZkK1Y5eUJBaXc4VW5WVHpSY0JwQkZLRFY2NFh4Wm5sSHZXcTV0ckhRVTNza0dVQVJOUm84NVNwYm96UlM4SVFNR2RsN2hFZ25SM3NwSzVPVHNFUXFIUDR1YUFjQnU3eVpMeFM0R0lpNERXSTdzWDIwTHp3Y0duaTBHSmU1blhYSmE1dFpWMXliVGdpdUo4M0hNTUZUZC9rTHpoTng0a2xlQjN2WjdaMFZ0NElzd0JUcmt5aEhBTEYwZ0t0VDRFSEhBUXhrQU5pN0hZdWg4WEFhUVJTaHRTbVpkcW4xSDJTRkRKMVk2aUdnUUpCcEFFVFNCdHErcDVxYnBSMFNnM3hkcUR3cTdwVElqSVpleXlWR1Yxb0JoWDQ0aU9BR3FhRXhvYjNHNERjdWE5bXp2YTVRYzhKSjdhRVk4YXY1R1ZtYnBvQkRqeHdFUTEwT0g3QUlmR1BZNnF3SWVOSWxPOWJ4R2hUYlZNa3ZEbkxtb1oxRnJENlpGeWdDdzhVVWw2Mm1YQVdRUXlpanJ0cnBFdURLMER6QklpcFdPS3BGb0FFWFFCRVowWERWWG8xK0lnMzcvREUrQ0JxajV1aDZYc2dFQXFmTjA0VUJHMEFCZ2FWVENiRzd4WU1NeWdJYmRiOC9pcEtCcG9Dd0I4WUIxUUpzbUxsc3Nad1duUXVKNlhOc012SUcrZjBHbGhlWEN2WC9KMmdDU3R4QVc2aURFemRJRjJtSlgwM25ZMEkwYVFBMjdQVmpzY1JsQUJxSE1NaHBDRkI3MHJ0cWlJUkFjS3gxa2pHY0VLSUltbU9mc3F1YTZKeUFNTXFBdmVPcEdKay9UZmwzS3RxekpOb0Q1UUp3QnJDR2N4aFlQTlN3RGFLcHF2TUFNRGh0MXBWQUlSTDdCdExDTGxXbnp5c0dRYVFNTUFEdGxuOWRSRGllTXJpY1JDOU1BdE5KQ0ViRmNqamVNOUJxdzlWZ0RrQTdYdU1zQU1naUZYYXVIYmxhSUJmckQ4d1laSHVra2pRQ0YwQVFJclNpRW1FKy9KMVVST2dxVkZ3azVsYTJsRHh4eEJnRGpvRlRUdlUwTzJEYUFybkpaZVlGNW5GaE1uc05sNlFoSzFOd2luem1kMTBVZnJYTFlLV0FBc3M4REExZ1Y3Y0ZvZUFhYk5nMUFLeTJIRGl5WitRMmVxRFNzQU5ZRmxOU3g4VVdGVzFWTVNTS3JRQm1FVXFQNkRxMEx0UWV5dHd3aVBOSkpNb0JDYUFKM1pVa2lOTXIwSGZSWHBHd25xbzVUMllnK2NNUVpBSFVGVUltckM3eXhodUkvUzJqWm1nd0dzQ1h3Y3I5aVZtWmhQVW5yKzl4VkR5c0hERURhWkVkeDIyMEFXdW5pREFDNEp3MHIzZ0FBejR0Q0ZzRy9jMlpFRENDRFVKbzdBQXRhcHk5NElMVEJRK0xYSTUwa0F5aUVKckFpcEJwOFB6YnBVcDZOMFdzWWFOT0lTOWxndk5OZ3hocEFFNHI4bldxWFFtdjREQUFFMUhzTkxabjBRS0VkTzM4K3dXV3l5eDVDSEZBNmoyQTdzbStCdjFseGpRQmE2ZUlNWUU4enczZ0RBRitBN1A4YVlzcmVmZ1B3QytYeEpRQlZsMTBpNExITFlPT1BSenBKQmxBSVRZWUJWUDhTMEZMVEZOQmtyZGRBak9YYnBXd3dxT0FRQW1WakRXQVJpcENEUDFtUnNLSUcwRmI5Smk4RkdrUEkrM2UxS2pIQm1tVkd0TWdjRVNzUU1lVUhrQVJzT29QTmRCUm4zQWFnbFM3T0FMcWFHY1liQVBpbDhIenNGWWdydkNNR2tFMG9kRE1lUmREVU8wZmFWRlE2eGhaTnQ2ZHYxeXpSR3ZJcGhDYm94aGNrUkJZQWt4QWlnRDVCRHNkbUdSYXJPWlFOcG5lYTRHSU5BRGpMbnZldlNMZ05DOXEyNmpkNUdRQkVINjJLcktzQzZ4Rnk0bGlzeWc4Z0JBWndFcHZwU0VXZ0k4QjVURVkzSE9LTzBsZ3k4N3VqWVJGdkFIUU1wcy8rbTJVakVRUElKaFM2dFlvTHVoR3ZPbW9BcWJkb09rWFFCSEtROVBMQXZQUWlJRy9MeXRTakxtVURHV3BPZDZ3QjBGa1lldzVXRVdMRFp3Q1ZrRmZaMzhVcU1lK1lsVms0YldHVEdGUHg4SkljS2oxZ0F3RG1iU2thZ2YyeTY1SFdKM29ZY1dpYkZ2WWJRQ3FoYUU0Rm1JSTJGNmR0UktXengrVWM5M3VCMXBCUElUUkZEYUF1dmJSNWU4SWltMllCbDdKQk5RM1JlQU1ZQStUWkk4NjNSVjJnU0djVElHUGthcDJKRG91RnNxdFJtZEUrUnVVTklEUWNCZ0RNUHFHSVhZOHpnT0JYaEV6SWUwVkp2d0drRWdxZExaN2hJS05lZFZRNlV5SGlFWGsvcUVpQUVHVG5weWxxQUcwNVRJUEc3Um90bWhHWHNpMm5NSUFBRGlIeTV4RUJ0R0dOQUJGM002aUdvc3FHaVljV2c1Vmh1YjRxaytkMGoweW1EaXd3RkFZQWpQRXJDejJ0eTU3ZUN1ZE94QUF5Q1lXZWZjU2xDZkNxejV1YzkwaW5nWk1Ic3hhTkZVTlRaQTRBY3lIMDE1cUp2b05UMlZJWlFIQjVtL0ZhZGtVTnl3QWlLMjR3bnc1NUZmZk1IQ1FXbmJWNFdCemxiTEVwUHp3R0VGVGVJR1FpdGk0akJwQkpLR3gwRnlZVjlhbzkwc2xyQUY2YWpGVWdLbmtnV3BBUHR3RTBYejZpRlU1bG0wOHpBZ0M0cTI5bDdEN0pJVGY4QmhDTWZaN1YwS2JZRmxaQWpRQ25aWGhXbXJXU2h4SWNDZ05JNVM0QStTT3Y3bEFXQ3c2bk1RQy9VT2kzeWJBZkI5M1lNTG5za1U2Q0FSUkRVOFFBbEw4V25iQVlxRHVWTGEwQkJNRlR1c0JzTVNscVdBWVEyWFJramYvNHpWUSt1d1lpV2dTVWJVZUw4dUM4UGlXSjVCNTZ3ZytWQWNCTm5aZFREbk10alJoQUpxSG9pMEI3RWVGNXBGT0FBU1RUWk93RVUyVUE5ZDNoU2hHZHNQQjA4ZXRVTnBqWGEzMTAvQ1FZSWQwSXpPYmhoakNBU1dFUVRjY2V4T05RWXdlcjIrOWx5NHBZL2lJUk8vdEc2WUhkQnhnT0ErZ1lZK082OUR4amJ2Mk5oK2lvU3dOb2ltNDdrMURvZHhGd1p0WkVjVXRaeEV0SFppY1pRQ0Uwd2F4a1Y3WkdBeldwUTlFSmkxSFFxV3d3Tk9DSUJ4WGlES0R5cUlUVXdxT2REZEV1R2tCZE1rMlc1UUVRM2drclNVWUJ5SktNWUNEMnZHSHF4V2FFa3ZrOUhBWUFmRDZqU0FBZXJtQU1sMEd2RkVyT1R1N3dBK1FSQThna0ZQMkFWdFNyanBVTzRnYlRCMDJWVkNvUEZVSVQ3UHV1R29DQk53czhJVHBoTVFvNmxRMUFhZ3Z2Y1FiQXp4d3hhR0F0T3l4Z0c0QjlUdnhuc1hHb3NZVmgreTEzSEg5WHk0a2NZcWQ1ZTRDazQ3bWcxUzBnT0J3R1VNZGVuVkVFUW80WVFPMjhKTFlsMWtFaUJwQkpLUHFaR2U3eFR1eklwa0FRTWJjMVZIYVNBUlJDRXd4UHgxVnpFRktyKy9QY0ZkUjFTUy9wVkRhNnB5N1pHenNDVkxWUkp4VDllY01hQVJaeGNzRGJiTWd2L1FER0ozUTg5SEFvdkoxUnZkK0l2WE0wRlRyVTMvM1pJYjJoUHNMRFlRQ0xhbTBEY0k4emdEMjF1SVpYZnlNR2tFa29kSzlya3pOTWVOV0xaeFQvWXFXanNwTU1vQkNhUUZzM1ZITVF3aHR5ckpQY2hRbUVya3Q2U2JleWJST3lKa3ZHalFCVnpZdHZpbldiaG1VQTV2VlRnQ0pYcEd5TVpWTjBaWmgzSit4bUc2YXYyd2VyTVdNdzcrRXdBQmpPdFEzRVdBUEExVy82OVJNK2lZc1lRQmFoc09NZFFzZEFqSFNadXE3MVlCN3BKQmxBTVRTaEM0TGFFTXFlRjdpMEFHZmpIQjVCZ3JMdFNZc0hvRENUd0dWVmV2NWxrN1pUMWZ6UnVuQm82c0lBcG9TYzVQMFhXb0ZlcXBadWxUMXJZUVhZRHpoZi9ON3JzcnorQ3VtZTd3Nm82b2NUR2c0RGdMNVhXd3BvYW1NMHpnSDJWRTgzSm5vYjRDZWZ2YmJXT0creUNJV3RxeHpuOVdHSjhTU0V1Z0ljVGZSSUo4a0FpcUdwWTNuVTJJbWlNelNyZFJ3VVlYd1NsQTMwWEcxSHdUSlRqQUhJSkZEdFRRYXlKbnd4L0d6SU5GRUNZVnNwdkZPaUc0QXk0MXZ2M2tWMDJCdmFPc01DclIwdHZSMnpONkJsSDNad09Bd0FOblZ3YmdjRWQrTU1RUG10SStoSm9qSnNyM0l1WlJFS013QlJmNTczZ0owVkRvNytlcVNUWkFERjBOVFdlbU9LRUJvOURkRStZMGJvYWgvS0JsNjZzaHFRdjlSMk5RS280YlltM0NYbzR6ZG8rOWdlakpZTE5NNGZrQmlDSEpNaEdGek1rMVhRd1d6Uzh2d2lOcTlKTCtMdVlQQW8za05pQU5EQnJFbnl3MWdEMk1IOFVjRmlHT1U1ZzFGanN3aUZ1VUM3SEhTZElURWllekJJOVVnbjBRQUtvV2xkNjYwcGxpR3V2ME1YVDNWdW1mZXBmU2xiVTNYU1FWTzdWS0FNUUNsM1hTeGNncDZjb08zUGk4RURyR2lGeHZuVFVrcy94K1Qzc2ZZSUlhdFlncjRCL2daN283SFFDTXh5VnVuN3FKNGhNUUFRSUpjazhBSENhaGxDdWtCS0VjWncxb1IzMlZGY1dZVEN4TExLdWQ5aHNwalVuREdmZEJxNnNkZ2lMSVNtbXVxZ0dmeHRYSCtIdVR0MUFKdWJMTGt2WllPZWVJZlZZdGRyRUNEckNwaVNnL1BHb1VLaGxwamNvdnV5ZDFMVU5KYW5tdVNqSWhsdUY2MktJRmlGNmIvQkN1a2F6V3R1MFYveGdOQ1dNSHdVNzNsTjgwSTFrd0gybmtkMFVNOGdicFpPa2o1V1R2dHVFem5zMW9GeHExZ1BHOTlUazRRcFpLdjRta2tWM1Uvd0NvNWpQV0J6S3FFd2UxdGp0VUErdEZlYlUrdE5NRmduU3lmUkFJSWlhSnEzMW1HYjZHR0FlbEhmSmR4bHVFTU11Y0xpOUo3ekdnM0ZLVnVsSTVWK3VZZkRLSlFGNlc3Uk9tQUF1UGc3aWdNT3BERyt0RFpvQ1hqYXlraGdlMDdPYWtlVUhEdUFrMHluVldDRVhvUFhXRzhKZnZFWkowV3FFVUpOLzE3VU5CMFFYaEExZ1JjU2QyMkp5MUU2ZlhQT2tsZElwUjhob2JhU2hvM3ZLZVd1NGZnQWFic0FjRXA2bWhtRXd2NGk0Z1JEcTNHSzBiOTNSaUhwazA2eUFSUkIwN1F5ZklaV2pmQmxuM0g0dWo5NEkxV2hQUjJRblJRWUxaaW9iTTlBWmxiRHo4Qys4SW9nZUYwb09TZzc5a0JYeUZYWU5tdDRSR3BJVXczWmNQOTRIeFhuZWptNGdJbW9tUUZyQVh6V0RRaG9LOW9RbTdJSUZMZ003TlZVU0FMUEpMbkFDL1FFYVBLdXdNY3F2Vk1jbXBWdDdIV2V1QWl0UENJZ3k4WkIyY1dCaFVvSEZSNkc4aE5RYmxtdWFXUVFDdFJ2Yys5cW5GekQrdnZ0TmRFMnZIelNTVGFBSW1pYUpHWUhDVFF6WFdzOHlWWm9qd2wzdWcxQzBqMXJ1dWFlb0d3dE1YdHFYcVFNUGpqOSswRnc3ZWs3SVVpKytvNWRPZ0swT0k5SE82Z0Y5R09GQVBBSzVEMXNFV29HVitrOHlKbjJURzNlMndCd2NsaG4yZXhiMHhOb1hMekdITXFkUndmNyt3Sk85R09uUHhtTW5QNXNDQWozM25ONkJYbngyT2xQeWVRL2czL0xjWlF1Q0dVWXM2bkVZQWF3QTlaSFBnNmZrRWVjYU9QZ0FnbnJmTDRjZXl0c1VielNZZlZvM1N4Q29ZdllUTXJkUjhEalB4NU1TSWNLQVBxa2syd0ExQS9KU3hNbzR4SWxEUjlRN0UwSXovWldGcW5tckova0dRMWdXUi9LVnUyUVI1ZUMwVzV2bHhvQW9aMDc5REQ4V1FNRCtHNDEvTXBLRUR5cnpYd1cxc1JJaDF6NHh0WGhDZDRlOVpkRWg4UVNuazcrSHNwWFhrTDI0U1Vlc05XZXRCK1dkZ1hVZWNvMmRtNjhXRTFON3JEaTRONTFKUG9IMU9yRnN4clVNUGdkbFF6ZGk2TjBVZWorRituOUhsZ1orYnE0a1hyQ2FCeStQZnhFNzdXd3pQekxXay8zMDRUOHpVL2V5SDBDaWtZV29ZQVBGSkszd2g5dmdHZTZSejRVck10VlFRRG9rNDdIQUlJQ2FDSm1oeGxjVDc2L0JIL2Q4akJ3NTJCaEFwZGkrbFcyaVE3OU41N2VtNmlyQkE4MWdONjVCejV3endQblFPVkh3V3poU3RqWmtNQ2ZoOGpubWJTZ1VtaHJjSHdwbEFjWDhzS3FMQjhFdjMzd21uMHRDZ2JTaG4vanViaGdwSzJiY3hjajc5QWpkVXIwQng0NEYxSURPSGYyL2cvY2Mrb2M4THVHeWRRQWFQSURwMEpxQUpoc2xpNE15OStCd1Rna2p5NW9CcUFhcjMyUC9vRkREM2g4Y1VtMldPbFNvV3pLZUJhaFFHVXFiRFkvcTRha1EzWWxPSG9vWTB1TFJZTStBd2p5MDlUUzZLTUlVQzUwV0Nmd0JEbmdFMU9hM0sreWpiemgzdDdIVm1HdWNQYnVQLzJ0WC8wSkNrSSs3RFRvNWJlU3N4LzhCWmtHZ1IrN1BmeVk2dCtycEtkbkJ0ZmNHdmJ1L3JTUkJCSFRBSUxxYmVUalMyYVp0cjV3WVdiOXY0dGRjM3Q0OW0xQTlSdnZmL2NmL1BvM3pJN2l5ZzJRL2VzN3Zmcy9yYWRYYnJqMzRJOFZueklKQmFwZjgvYndNZlpScC9FN0RqNmh3Tkhwd1hFOUdnbDdEU0RJVGRPZVB0bWtDSXk4L3Q3ZXV4Z1RidWg4WEdmR2dKVXROTHFLQ0d0WVFrV056dkVGNkRhQVRvT2pWSm1ja2dQRkNFVTI1cFdPM3dBa3JLeUJPZFhMSjRNWXRMSTFyYUVwRHJ0UmMxNFNVMlRDbXJyRUZDbVQwbk9nR0tISTlyelNHWUFCVEdwK3QwUXNMakJvWlZ0VU8wVng2TEMwTVdObEtxN1lqTFhSRjFlbVRFdk5nV0tFSXB2elNtY0FCZ0Nqa01Rbk1UQm9aWnN5bG9IaVVadGxtMmZ4ZVR4MTJUUExTcXBiNWtVNFVJeFFKRml2ZEJvSHN1eWhCVnF3TEpIbUdiU3lqUkJyMGhHRDVOejVtRVFqcVp0aUptRlVLQ05KSENoR0tMSUZyM1QyL0RvZ2dXVU5lSzFRQUI2NHNuVnhEZFpOV1czTG5jZHlLbXgvMlZPb3pFN1BnU0tFSWx2elMrZll2OHJDaHhhWVRla2xEMXpaRnZuNTBDVEN1OGVUY2lGdk1pVnhIakJsTm5LZ0NLRWdyQ0dSanQ4TU9jSURWemEvOGxaQ3lVdEhZREhGVXBLamFwa2N4NEVpaENMaERvbDBtbjVYQTFBK0FtWHJxSDFoeVRNak1DdFBEaG5KV3FSWjdnSm8zQ2dpV0lCUUpCcERJcDJaVkwza0VTamJubThDdS93bHljdjR3TWhSbm9TTFIrbUhQVFcvVUNRSGhrVTYxVlJiWVVlZ2JMUDJKclZrblFocys2WUF4OGlXWGFlTTUrTkFmcUhJOW9kR09sM3oxSTFFMEFnY2hiSjFramQ2K1gvUUdsaGFrVWF2UEFkaHNTUjNOTGRRSkFaREk1MFpzaU9SY2dXT1JObVdrMmNuRFo4SFZFazF0cmxJTHROak9aQlhLQkxvOEVobkpNVmE0WkVvMnhnY0gzYy8xV1R6Z0lyVGNQWjZlSjdLNGFCeVNHQ2R5T1lWaWdROFJOS3BIL2c4aFNOU3R2V2tqY0N4OTBsZU9nTGRaQmZLVWV1d2twL1lqSUY4ejFKTVlsOUpVYkQ1WVNZaWtGTW9FdllRU1dmQ08xYzhJbVdiVExWQUpWbHFCU2I4TzJsV2pjT01qdmVXWXNDYkY1aGpDdmlTWXNEbWhwbmNaajZoU05oREpaMm1iOFZkb3UwS0hCSTVUZTlLdndzaFNLL25waW9CZU45WjNZZmpxbFR6ZW1reFlIUERqRU5VUzhzbEZBbG5xS1F6eWU4V1MrVDZEeHdTT1JPZUcwTkppSTZtbU5zbjFjK1cxeUM5c3cvQUpVaDdYalVWT3dEQVZkRjBKdDRYMkpRd3N4Rkl2d2ppVzM1T0FmbG9wT05FYkIwLzFPTXNrWnh4YU9UVTlTdlV5VGpZdVl2ZXl3SjJqU0xpRGJoRXk1NS9OS0YxSFlTTXA5T21ob0JLMG9CTkNkTkVzSTlZRHFISVZvNUdPcko1T3pEbVhWR3hhNWp4UXlOblJMczJiemJwalQxdHlWdmtNQXBVbmcyNitscDdWY0hkYTNhOWR4b1lsbjJCVFFreksvazVoQ0tiUENMcHlQYnR3TFZMZGtwZjhXRWpweS9rQ3k0TUgwRFJ2K2pDb2RjdnVGcVpTZG4zcEFBcnJTNHRUQmRPWlhySmdld2NnQy9CbkxkclYwTG5wdDFveXMrMys4R3V5MVhmdERCdE5NdDR5WUg4SEJBZkZEUUFUU1Y0K2wxenJsSjVNWHdBNXY1LzJUWHFROFFMZGxUN0FJWUYwNFpWeGtzT0ZNS0JzWnR1ZjRBK0g5U2h6Yk52UU9rcHNDS2JjTGQxMGZnMjMrWGJZcnBMUCtDalAxNnc4SUZ0V2Q2RUtaUExRTW1CSWpsd0F5N05HT2UyYThaZkcvRDJ3dWlzUUNJeXFlL1hYVXRCOWtMNit4RlpnZ1ZxUHJENDMzYTB0QUhUaEZQR1NnNFV4SUVicVpxeVIzNjhta0plMTNwaTBkSjRrcDlmMGJZTTRIL3BEajc5TTNEOTZMbTNFV3ZGMHd0Mm1YM1BqN2Vvd3hRNGxLK1NBOFZ5NFBud3JldFhMRVZodHFNWDhXY1M5M3RiYW9VSS92SmhSVUI4bkpqekJpL1lobVpJZ1FZemltR1pVbklnUHdlZ3MvNkhXQ2pXaCtScG1Ycml6Y3c5T1FtWTBqL3QrM3h6TmRVTHRxWGZIMUl3WTNFc0Uwc081T1ZBbDN3NEZnUXN4a1EyZmJkVkh4OVRaNDdzaU5TbThZMm1scjVENEFjYjZpY0hGY3lZQnN1a2tnTzVPVERyK3Vob3pIcDlKZmxxc3J4bE9HSmU0SkgvMVVXUjlZS0ZmM1k0cnFpU01GVlNHU281VUNBSEdycTY2WEJqMXVzbjlIKzcwY3Z5OEJqcS9hd2NDbmhHUnh0S3ZHREJKVnRTc0NWTWxWU0dTZzVrNDhEWW5WOWJFeldmdFNRQzhDODNJbVMvWXRicmo5bUxRQys1dDNmWHJxeFl3Y0ZrM3JxY3JSK3g5WUtkSW5wdENWTzJVZ1pLRG1UalFLVzl2MzJ3eE9xT1NmZCt4bm1BdkJaZHI1KzNldlltdWUrV1RtOVZvck10VkxkbVhXQ1kxN2JQRXNGV1E3WWFDejhuRVNqQ3hIajVMam1Ra1FOWGZIOWhSbHlabTVQOXZ2dXp4VEhyOWZEL1czcmJWeEQ0bDVRUjdjUm1WeXdTMWExRDZjZlUxbTdjN29JQ0N4TUU4VWdEUUpoNncyVzQ1RUFHRHJRMzROOEkrVTV1RGIzMUlIUWVZbzVacjE4M2Rvb3JIUVpzVW5Ydm1MOXU3UmRQYTE1OU10aktaWmV0azI5ZmR0bUNwQTloeW9ReVVISWdFd2ZHNFdMK3RQaDMxblg4eThseC9maUNDVFptdmI2dEtUTDliOXcxV3VPblZHSmQrRk5OeTZxbVZCSDRrL2JJcE1NRWEyd0QwSzJIRFJPdk1sWnlJQk1IWnYrZzA3MEFBQWFIU1VSQlZKNE1naGt4VFcyamp6MXRMTmpyY0dHOTNsTGpJT2hvcmd4Y2dtUmRQL3dIN3dyV1d4WXIrQWtHNEFkcmJBUFFQK2ZkUlBEbHUrUkFEZzQwVGxCdDR0NDV3ZG1zdlY2ajRNZXMxd2RFZVR0UXNNV211bVBhaWFGNU1jVklNQUF2V05nR1dGTlkwTC8wM2RLalpiamtRRVlPZEhhRG9NbGRIK2lHajNNb2U5WjZqWUlONi9WYktzWkNGZE1BUXZDcDROK2pjZTBUd3ZQaUVFT0NBWGpCd2phQUhGRW9mSVJKdytWVGNpQXpCeXAwaVRMa0xqOTB3MHNjVUNQaWtHTURjeVRpZkk4YWYvWUVmOHEyUmd0L1M5Z1NCT2ZGRmJJRUEvQ0NOYmNCRkV6YVZQbVVITWpNZ1pHUDB0NmE5L3pUY3EvSlZsVUZmcGtZU3o0MFk5UThIa3JJL210VmVScWFFM05yRzZvMkNmYUMxVzhENkRETmxzcFl5WUVNSElDN1ZndTAyaHhCejZlRjYrNzh2Yyt5R2VTRzV0c0gxU1dhVnBYVldJbHRxTFAvUlJZVVB6TitBL0NDMVc4RFVMQUlVMituREpjY3lNUUI3RjF4TGh3RWJWQmkvZG1WY0Z1NnY3TzhSZFBIVEFPb3M0cVB5aHBCY0V5Y0ZVb1lBYnhnamRzQUFCdGhhczJVd1pJRDJUaFFGL3RnRFhtb3JkdGpkNEh4NXk0Rk54UmJCaXlsdTBaZjFnZ3d5UzFIKzhJVjl0WUpCdUFGMjdVK1JZRXdHUjdsVDhtQlBCeG9DZVZTZTAyMnFrcm9zQnFwYlFOd3o2bHF6Z0VDZnBXeXA5eW1PZThrMkErMlkyM05JVXlKV1Jrb09aQ1ZBN2pIaE84Z2FMaSs2QW1ya2VkbE14TVhXTkNhQkFmQk4rK2tnOENHTElmS2FwdVZtZ1I3d2VMYVVnU21UQ2dESlFjeWNnQVhnYUFiUGk1QTFMaHFSd0ZPNmRzQU0veHNUMFdmRnZBcVY3ZUpkb0VSMSt6ZEJ1QUZDL3RxS3dZMkNOTklMQ01sQnpKd0FKZi90U3NuYzY1THZzWjZmVU1NQnVaR0dNTmd0S09ORlBQaWhJWGJBTHhnOVk4Q3NRWVFaZ1o2eXlvbEJ3d096SXJsZitpR1lVYjdkWm8zYTU0N1VNV045ZnB3aDJmb1o0R2VKNVpNRnpVRHdITTdiZ1B3Z3AzaDg0eHBIS0xLczBCS0ptVW9Kd2VtaFF2RFZrT24yQngzVkhOZ0RPZ05iUnRnQ3IyU3Rob3Z3STNhWVJXbThGd2R4UEJndjlzQWZHQmhNNW50VFRjM0VCdUVpZkh5WFhJZ0t3ZW14VG8rMjJ1YTQyNU4yekVMMXRmcjEvR09ZaE10Z1o2RkZxYzBwNFFoVUtRYVl2UFliUUErc0VHTjNWV3I0RkVOQlRNcjBXVzlrZ1BJQWZoYUR3czJDZlQrdFJNczdQcXpVRzI5ZmtMdUNHaTk4UXhPcE9lVVVRUjRlOHR0QUQ2d1lFUFVNR2VWV1NKTUpLSjhseHpJeW9GSlBnTEFZaEJjRGVpdU1qQ3o1T0U0Y05wNmZhVWx0ODBXMWRsOHZGa1FyT09wQ2dEVEVVT0Ywd0M4WU1HR3pnQ2d2Wk1TS1lRcEU4cEF5WUdNSEtqeVNmQ1ZoQjdaT1NlQWJHc2JXUW91N1BKQ0dmcFUxdFdDcVBaVmlObURGWlk5U3JRL0RNQ1QwVTREOElLRks4TmJjTTlZTzRlSE1GbHI1VS9KZ1R3YzZGQjNaYVJ6TTNUcEUraGtYRUhZY3BBQnRuSlZFMGFKeStDNTZzWGJCSjBkK2xFcllSWDBaT2dHcTFMdmNVT2drU3AxcmVqak1JQVVZR0VPY0RJSXJsZVg2aVZNRHJuOExUbVFnd1BMOUVQTjY5OGRBNmQrNzR5QU14SnFXN2s4N1Jqb3ZQRXNZRm50eTNDTi9WMUlmWnhvLy9JdHYrSVdid0Nwd0U3Q0pIaENXNXVWTUFVSzVhdmtRSFlPd0s3VlhXM29zaHZrcjFYSC9YVFNlNU1KMHRiVXI4aHM3ZHVnMVE2NSs1WnQ4bVdaUjA5WjcvRFl1dllsT0pveXk1WlBVNEVOV3VTV1VCdVRKRXdPdWZ3dE9aQ0hBMk9mQys5YkJTL284NzIzS2pCTlF0NmwvQmlWSGhOcXFJMkFZUFF0OS9idWZyTmVxRWFXZVBTNkxUMFpmS1BIekxnZE04RGVldkJPTFYvQzFOTEtZTW1CSWprdzBnSi9oeCtMTnY0aUthYU5PYzA1aVdaM0wwVFRVcVVrZ00wTU0xWERaYUdTQThDQmtTOUlqMzgzbVNFVDJyWnZwR1NGaURsd0pNZVg0QWFiSGFhdnpUSy81SURpd0hQZjNtRTJzSS9UWFpWbGhrTHJtMjk2N2tUa014SjZibUxZQ1RZSHpNUUd5OHlTQTVrNFVEZStER1NDMFBlRXpSeHZ6QWsyQjB4dm8yV0JrZ045YzJCYTNpU0lWbTN5Z3hiUkRIK0tFMndPbVA1V3l4SWxCL3JsUUVYZitEVXJqeVRORDh5aWtaZ0xiQjZZa1ViS2hKSUQrVG5RMEk3K21OQ210Vk54Wms2S21BTnNMcGdwbWkyTGxCem9rd09UVGgrb21UQS85amJpQUpzTHByZlJza0RKZ2Y0NTBMSjJlUkZDTlhHTEFFczUzN0ZnYzhKME5sWm1sQnpJeklIcDNsSnMzUnFlcm92TjlTYkdnczBKMDl0b1dhRGtRUDhjYU1WZUlCakZjMEQ5QStRMVlzRG1ocGtWbDdKZXlRRTNCeVppaDREcm5aK1pka015Y21MQTVvWnBORkJHU2c0VXc0SDZaZ3ljZTNaakV2dEtpb0xORDdNdkJNckNKUWRTY2FBU2QxNGlMaTBWTkZrb0NqWS9UQW04RFBUTmdmOERVcmo5Y0NmYUNLOEFBQUFBU1VWT1JLNUNZSUk9Igp9Cg=="/>
    </extobj>
    <extobj name="334E55B0-647D-440b-865C-3EC943EB4CBC-10">
      <extobjdata type="334E55B0-647D-440b-865C-3EC943EB4CBC" data="ewoJIkltZ1NldHRpbmdKc29uIiA6ICJ7XCJkcGlcIjpcIjYwMFwiLFwiZm9ybWF0XCI6XCJQTkdcIixcInRyYW5zcGFyZW50XCI6dHJ1ZSxcImF1dG9cIjpmYWxzZX0iLAoJIkxhdGV4IiA6ICJYRnNnV0NnMktUMWNiR1ZtZENCY2V5QWdlM1pmZXpaOUlDeDJYM3N5ZlNBc2RsOTdNWDBnTEhaZmV6RTBmU0I5WEhKcFoyaDBJRng5SUNCY1hRPT0iLAoJIkxhdGV4SW1nQmFzZTY0IiA6ICJpVkJPUncwS0dnb0FBQUFOU1VoRVVnQUFBellBQUFCVEJBTUFBQUMvc0k4R0FBQUFNRkJNVkVYLy8vOEFBQUFBQUFBQUFBQUFBQUFBQUFBQUFBQUFBQUFBQUFBQUFBQUFBQUFBQUFBQUFBQUFBQUFBQUFBQUFBQXYzYUI3QUFBQUQzUlNUbE1BcSsvZHpUSlVSSFptaVptN0VDS1NJcW5kQUFBQUNYQklXWE1BQUE3RUFBQU94QUdWS3c0YkFBQVVta2xFUVZSNEFkMWRhMnhreVZXK0hvL2Y3cllGSWtFaVNoc1BJQjZDbnAxWlhncTdiWkxsQjBIUS9RTnBKUVJwaTRBVW9ZQXRCUW14aTNDTEFQbEJsclo0L0FMVUJuNENzaFZXUWtHUWRySVNnZ2hvTXhNcGk4U3NteFZvRVN4NDBsN1kxK3dXWDcxUHZicnZ2ZlpZMjN0LytKNDZyenBWcCtyVXFhcHJPOHVLUGgvZFRVbFV2eVZGS1kydi9zeHo5VzhzTFQxdGdzMGJQL1M3RjdGNVpUUk1pamVPazZSeWhPZWJqTEhIeThsT29kUlhvN1hmMWlwdmVPMS8wN0ozWHpsSkUwdFFGaGtiL2NXd2hPQzBpc3o5RG1NUFNqZDRsU1ZEV3BaVjY0OWRacS9NTmRobyt6SVZUb0d1SDJmc2piSm1ObDhmSjlrK3Y4eUpzOFBZK3JqYTNwVTBOUHJJYTlnTUc5MTQ5SWtuYnQvYVpITHQxWWhOdGsxWVo5Z0JLUVhnUE5zS2NLVVJjNHk5V1ZwNGFnVVh3bGF2WVJsU3o2dWlYUmJSSWUwOGZFQUtFZkR3S3hGa1NkUTFkcG1lTG1uRTFZdDFHV3U1dFM3OXlmdnEwamNmMkJhVXBZRXNmc05uQ2VNQ2U0dVVBTTc5NFFkSFNrQVFabG5IWmJoQUNVYnVYa0I4V2tXalEzSkJPT2NaMDZZK25QTmcyeFE1Y0lmdE8rWG5HOXlCb3dPRHJMSXhhWnpoeWdjMDJYayt4bmNYMXpMekp3QnYzdzc2K1czYjBEVkV2aE5iNUZEekZhZU1IUGNEdi96Q1V3MlNPbmN2cnovRHdPdFUvbTR0WUptVnE0clR3Rm40NXI3RnpMTHpvUzF4YUltNkRpbHprMzJYUU5kdkdyNXI0NU1Gd3pjWnFGd2dtNXlzL1ozTGdYWkhjbUZNQTRvK0M1SzVVeGZUMDNsVTIrWlRTNWNXMUdEamErL2NIbng0bHNYYkRTd044VTNiNDhxU0dxTXhib21waFgvdTB3VGZjTU5lK1RiRWJTeXZiMW9rRSszdXd6bTd1ZzB6N2lRQmVrN1BFOG5TMDVOc3dFaUtzT1BzaDdTeUV1K0VqU1UwVFpkSW90MW44TTI2YmtrLzJLcXNPZ2tFcHMyeDRPV2gwRWhsczJ4RGE3allPMkhqeFpST2dYU2kzZGZSeTNvRHM2aDZuclNtN2N5a016YVNFVzRWVWx1R2JmR3lWb21FamFhaWR5dVFhUGM4ZWxtZnRQWENFNENCczJGdHNQK1QzY045YzJ4NnFzSkdCcjRRa0xEeFFqcW5RVGpWN2pvMmt0TCt5TWxZaFNZS0diWklHNUlWRUUyY2E1ZTA0S1JzbkliK3ZZaU5xWFlmb3B1M2hlSzlNTjFhTkhPS2M3UjFscFpWNmpxNlNVa1M0QVNpNUkrVWpTWFZUWTFZcXQybjhNMFdiOFVjZXl4b3pLeXo4MFJ5SnBlYkxQdlh6ZmNUNWpXSGpSQUtnaWtiQzZxWk92WlV1MmZnRzNFZzltTGtJcVpOSjBTVnNTQ1BrOTJ3Nmt5djhsMlRzckc4eHVtUVRMVWJaemxpRDFPdGYwZllrRDVkVlZhY0l3VEt2T1FzUzVSU0RFN1pXRXpMOUhFbjI5MkFjeENxN3NZKzJDRDcwaXc3ZFk1RmFROWdSclZvdVN5Y3RMR3N3aW1SUzdhN0I5OTBza29qY3RLUEN6blN1cTV6TEVvSVdkWlFSemtPc25naGFXTnhWVk1sa1d3M0xuYll6ZXk2UGJteHpWcG1OSFZyMGoyTlplSlFqZXgyWEVxaFV0TEdRbHFtanpuWmJyNVhlVFVicUYybDA3RHJ6aG9QdmdPSGJBczlldEZnMFVXaDBNYVAxNzkrVjJsWnZIVlFRTi9WQzg1L1lmUmViZUFudjFWRHVkNWh1NVVZRmd2MllJWWNYVnAxYS9vY2dLTVE0SkpielBibFhCTUVOdjRvT3plNTRjQkExc0FrZFBXQ2MwM1cwR2VNT0RaWlQ1b1dJUVR0Tmp6WXRyQmE5TjVrajNZNW4xOFl3ejkyNi96N3Q0MnNBdGJZNno2cVRObTNjWUY5THV1cEV6MSt2RHJNcS9UcUJiTzlONGRMSXVHRmpWaVp5V1h5WktQOWRsdUpQYlE2SHEwT2FhamlwNkt0N0dYT3pPakdreXVhTFRLbWJjMCs1TnZZUnFCZFUrT0RWOS94QlZMbHF4ZWM0ekZGcDZ0WW1hTmpQV1d1MzI3THgrK2wzN1JGQWcyUUpKaG5EV3pEaGZyM0RyT25HUHRyZ3hZQXZteHpFZVZLdm8zMWZlNzJCMElaOTgxUlhyVlhMM2lOQjQ2R1NvbmdtM2lISnV6MzIyM1p2SHRwUzhqcU5QMDZRK2VjbkltVTRVdk0yd3hoVzByRVNvTlkrdWg0VytISEVHdks3Ymc3b3RhTXJlUHFCYlArT2l6U1o4RTlyT0JqRGZTSWFkK0FrdGpYT3lOMUQyeVZXeTJodHVsOUZ3TDNEcjM2c3F6eTVDK2tucEJaU09PTWdnOC8vYlRmQW9RaGNTSVEvZnkrdVhyQk9XNGtoaGEzT01zd1ZBdjVCazU5UXdpR1A5RHEyTzZHMTlXeDNEdmdtbEdmNnR6UmtWV1JjUXUwYXprVkJLYlVRMmNIa1lNYStpM1E0QUMwUFQwbEN5US9WeSs0eXZzV21leDkyWnBDT1NWRTZzbjFtdmY2dWxUcS9FUmQreGJSQTFmN1NKWVJZTDdkVXZnWk51VlVGUFJxNmttTUtvdzMxVGl1UW96RnJLK1hNa3p2QTZWNXd1dnFCVE14VTJIK2hqVHRORGtQNHFiWGRDTjljcldPTHBTVDBTWEJBN3NXMDhVbDNPQkVsZXZ1cE1VTU83Q2NDcHJoZXVQUGR3Zk1BbkhxQkZHeGFtQklhVWNlUnZ3ZjFYUDFnbks1d1FuTHNUUm8yWW5OVVNNZEpHWUg2V2xDdXN2N0x4WmxzS05wV2I1RGNKbnNBNFZ0UytLcjREb3Rsb1JyZW0wUjh0ZDRmTVBjMVNjV2JXck51QnF1WGpDcjg2N2RNNTB5UnplR2dhbHpteWNlRGtub1RROGxpcFhHcStqMVdBNk1PVHEwRXR3MzVqeTB6ZGlXSlhIZk9FVkt5ZzlqTEdnL2NLSDJmZndnWVc3TjVJTFZUOThhL2EzZlBsdFBTbkRoMmZyNWgzY3RYd0NsQk1INEpib1FCb0p6d3JTK1hoclJIOXgyOFZTYVFZMTNna0dHMEJXOUdzTXBKNVM2MDBDcXhiVWI2WUF1bURZa2dXZTJ6cXA5T2I2QkdmdTZBcnk3Ui9pQk9MR3VjTE42L013MzJTdlBqWW5vQ2NHbE9sckFSbjlHcXZEQWhDQzRGaHF4d0dMRUYwVkFJUjNjMk5DMFQ5QjhTaUlIWVFCcjIyWnFRZjdHS2VjWmJENm1PQW03dnVtQlNYY1Q3eks5REFqZXhKd01kWTdCZklLeDc2VGtYeHFpdEdkSHpYVTF0S29ESE9Wa3o5ZU5NVlNJdzNIQmF1UDhVLy96Vk1QMXZ5c2FGd1RQL0NBYTlJMzB3ajhDSk9FM2EycmpQdTdrdWtMQVhjYWxqbXFEamZhTk9nM013SzhJZDdFRElHU3RKNXBOL3NwQlJ4ZTVoSWI1dTI2bkZFVVhnRi82SThhK09lU3YyWHJFMWhzY08reUhPZCtMZEN1VVE3QjkzZ0lYZG1MUjZHRVZCRFZXWHZvOXpMaXg4MFpJWXlqZjEycjR3VVNXdmZDTG4wRS9kVFJTdlRFVGRqMlVzR3YwcVJNUDNVZG1qbjJGWGVZdEhRNndCVDZDYmVDRDI1eWdlV0hmTktId1BhUTJEUkxEMXQ0V3lFWFp1WFBlTDU5b0FmMzJCYXYxZnhDa05wbjltdGQ1KzRKWkRWdnpXZzdmckpFc1V5elVjQlo3SlBRTm1ocjZKcHRITlNNKy9leXpMQTZwNnRCaWNScHlmZE1HVDB1VHVHOE9kQUh2aGgweUJGc0E1TDluLzRQK3VCR2p4aXpDZXh0Q1gxZEdWa1RWY2VycE5sWUlYbGZYaElnOFl5ZGNJSmg5MVkydmJiVnorR2JIOXZtQ1dCcG5OaC81TmV6OE9xNmR5K2VXajFDcW4wUVBtRnhMRUxwaTJlZ0N2MDhZSmVqNjVndzhRODNEaDhTNkx1Qjk0WG1UVlg4ZjBTWndEdXJaME5WMFJZVUw2bnlwVGF6UkhPUWRDTzdvSFZ6TmlkUkVSSUtCb0VEbjhVM05KcnVMSm02R3ZtbC9VOHczY3dQRy91NG5IR3ZVdDV5bjZPcWJEb0VYM1BXRzg1aSs0NzQ1SmdMMWlEZ2g1d0pmZGxOb0liTkc0c1JnbjZQdXFNR0ZvV0tzaWFnUEJBZEhpZ3VDbllpQVJnV0NncERITnlRWXJwcXBHZmltVW44eTVwdCtjTGFmcVc4NWVWZTc4NGxiQkN4cFBveTI4d2JiRG1kSGN4bSt3VFZhTUhsM1NCeVZ4Z3pVbUppSnJaQzZnMFhtMHRJbExvaHZ0ZzlrR2RIZ3BxWkUzbUdObkNtSGJ4QU1UUmV1NlVuS1Q3TTZUaTB6YnlDcTdqb29GTEQvZDNKVW9QUzNuTkFRU1Y5YzMvQWxacWgxY3QvUUZycWUwbHdGMzJnZDNYdHk2WUdORS9NaStzTFNsbFQ3c2FDQnREcGZFSEt2U1RwMnVLYm5xSVNDZlVHSnp1RWI5TStHMXJkenJLSEFOenRiTWQ4Z2hUN1JJdXJkMXBnRyt0b244ajM1MEFyd08yblZMV0s3N3N3Yk44SlpvV0pRUHpDQ3hJa1pFU2RXRTljWmZrVytJRHBFSlFQWVhyenRjNU95THloSk9YeERnMkZ0WDJ2MGZWUEYvV1E0YnpBTC9DODM3YmVjUFhSOFIrdlRiM2hqVjhNeTBUYSs0VUh3Mk5Kd1JyeHVTeG9xZkgrRFd3VlhEVnBtWnBLTUUrM3hvVXhYSFFqaU5GWnRsbWtpcHRudE94Q1VwQnkrYVpNdGhoM252bSt1djg3M3FLUmJoZjR6Tit2bE9Qc3RKekpTT3lPbE9jSWIyeG9XTjBkV0ovZk5rVU03c0NVRkZiKy9JWWRuVWdkMmlpYis5STQ1cnUrZUZVbTI4R2NvMk5CZXhyd3g2MEllUWNHVHd6ZGRPK21YMURDQXFPOGJKSnNSMy9TdHJES0pmTXZKQTViWlNHaUxvWGRmdzNpRHhSVDU0dE94TkZSblNBYTdCNTdFWTIwMzNCd0loalNHd0UzTjBkamxVTU02U3hOaTcxRHc1WE5sSWR3MkpxYUZna0o5RHQvVWJMU2R0VjNwK1dZT2kwakVOdzBkY0UxYnlMZWNtUEo2emhzeWNodG5mMWtqUmU2Ymx1VkVwNHFlc3hoQXhlOXZZSVVKWVVJVmNxcGpwWE5CTEJjdzZYNVcvWFAyNkc4cWRPSVZDRm8rdW1aYnJJWVNnamw4MDdRZHVMZWwxZm56aG5zdDRodXl5Q2xKK2kzbkFKMDlOQm9WNE1TdGJJK3NCbWlDUGhYbXZCaUxReVZ6a1JkNlhpejRSZ2RDN1pFcXJBcXZJU0J0VlBybmY5OWdQMkNZWWtBZ2FKbm9tbTJ4R2tvSTV2Qk4zYTZFZzIydHp2ZE4veURtRzdRYkoyZjBtV0hidG9pT2R5YUpvRFNjWEF4bWIya0JOUEJORGVPTmhZS1VTb093VVNXNlNnV3E2U2h3N3lZSEVIdTM3cjV4a2xYN3htbUs3cjRDUVV2dWpoMUhDY0VjdnJHMkw1QS9JdVBHdEhsT0NlZE4wTzVLay9ZRC8waHR3elpBUWdNSGhYNHhDL09wdTZEbXpXejlDcnh5WUNPR3c3N2lhUW9BeThGV3N3WFVQQ04vVWVmcHorOTZtZ0pCU3lmak8xdjRxL2RhZ29BU2dyNXZRa0VjVytrNWoxek1QSzV2N3ZDVkxvZHY3anI1S3FLUzBXMFVkNjB6Z0tPcndZNWRDRGozTldjV0dmbWlRT0FiaEU3bEd6SGl4REhTRjJXVzFUVXJFWjlNWGtqZ3R4NnVvREdGUjBWVE9BeUNSVUxROTAwb21EVk4vKzNjTkJWNE1VMGNPMDMyVGJWQkZ3eSs3Z2U1UXRaMnM4MUQ2NEdCa3dwa3A5NGFibTByQkFXK3dUUTVrQnBlbEI1QjF6VWtadGI2WXcrMmIwczIvVE1RMUFUY0k0Nkd1b0JlOGcxUENIcStpUWhtTlcxUXRkN1NGWGc1OUtMSVR5Zjc1aWU5UTVvYTdDUTZoWGJ2RTNURXZSTlpLNmFRTTFMYjQ5SlNhK2drS1BBTjhyOTFLZFE4RW04ZWVpVUM0MzhvSWZRS0lwMkMxU3NRTk9RbUdXOXdoRDhnRTRLZWJ5S0N1UEpUaDgvWDZVcnN4TFF6OGVIWVJOLzhtMjhWWm9LTkVxb2xxN282V1liU1l3a2hEOTJTa1B6WkkzR0M0Z3ZDZ1crd3A1SkwzSXc2Y01HOFVTM0g4RkJ1eXhvd25RZHkrdmlDbW9hc1pWZkQrTllhejlBVUJSQVg5SHdURTF6VEk3ZTJSVFE2dnBGYnRBbStxZUNQRXJ0eDRPYzVnanFjNjE5MkV1VXNPOVJwVk04N21xdVpmaUptRlFkRDMzUlZqWWRpeEluMVJ1L3JkQ2Z5QTFHbURUTjErb0thMEZWL04xYVUrUzdOSklLS0l5N28rU1ltaUJXN3czVXM2ek5Lb1pENlprWDI3MWpmUFA5c25SdkY3TzlaL2VjWEJJSzk4blYvZVNKVXloL1FNaVJGbmlydjh6SW0vbU1Vanh4RjRCMWNpVUxvRzNSQ0M0cis2WHdvMVNHWXlJbkVyL1AwUHJVSDQvMWg1UXNxYS9BYjNhU0JpSXQyQTZVNDRvS2ViMktDR0NKOFRhelVIbGVheEl2NlJtNER4dWRwTlc0U2Ywd2UzaEJGOGFORE5idHppNTltOGF2SlNwODlJQzBVQzU1VHBpcUt3S0Z2c2hwNzdTVDdqN3I0ZWdPcXlJbGJ3L2dEM1RreUY0MjZQazlRb1hzNktzc3labHg5WFV1b2QxVFE4dzJmcW9FZ3hzMHpXZlZYU0c0UGpjUTNGWlVqakowM2g2TWJ0NS80RVA0c3RObmdETmdtVUUvYzNtU2pGalhWajFYeitBTDIxeitHSzQ1OXlvVmpBYlVjT05qaWhZaHZsaHBzZEl1Wi8waUJkSGxENlNWbkpMOTYva3hnZ0Njb2haYmNGQ1piYkg3UDZaYlNwMTlSUWQ4M01jSHN0eG03VWZlNmh2aG1SblgzV045b0t5YS85MHhQS043bE9wOWNvd05YZE5XazlpNithQ25pRzJ3UGI1My9qVkdFYUxxaEN2aUEwS0N6ak1JUzdRcEtYSThrQWtwNGJVc0I1aFVUOUgwRDVsQXdlL3E1K3ZkdEd6MENJTDdwYlVuU0pmbm1XbkE0dmZCczQ4WVhuYm1GQ2svTklpQnJML3N6NWh0WEY3S3ord3JqK0thU09ObDJwWmNpL3lEazlOamxpWmNpdnNrblNId3pzQXNISUZydDVIWkhyRnAyaytnSWgwQjF4eDl1cGNRQ2ZBNGI2MllZTktsdGMzNHVFT2ptaUs1Y0pwYytSNmp0STFKSWdoSGY1Qk44ZUw1Qlp5WE5KWVJHc0dzbHhBSmdEdDhNekU3RzVnS29ZZDRzbldPcVcxU1ovdXpiaEdtblF3cEpNT0tiZklMRU4vZlU4eStNL2V5OWV5ZWtyaHp0SnR3YXJQbUhJWnBBMzFVbjhsTktRVGlIalQyenJhL1RlTHVpZHozamF1eXFzNHcxSFJZNWMzOTNuSWltUlh5VFQ1RDRSdXRDUHVmVm1hUGRXcGk4ejlnV0tTWEFGZHBMQ1o1YzZCdzJycG5rMHE0ODBIMk5kbmVpcmtXOUNXdHZFWTQ2Z2ROZ3hEZjVCQitpYjFiTU1FM2JqVlRnZUF5MUFDbUhiMWFZV3ZYUjZDT3IydWx1aTNhZ3JwNWJoK3NXUHhjbWVKWm9vZEEzT1FVZm9tOHF1aXVzbVNGMGVFbkxEVDhNbjdSdUlGRTdFUlpncHlNQlVlcnZoMlo1bUVWOS92eGxlYllpeVN1dmUyenhZdWlibklJUDBUYzRRbXZGcmJYWUNrMllMTG9FbE1NM1dVOU5sMU82cDZya0NEQmR0c2tmdmtIYnRiYmR1Vy9oTWRCZU1HaHlDbUl6MC9IMDRoaURHTUNKZWRydEtlSEYyY21ubU1zbXJZM0lGME5ObmpmNFNGdUdwZ0VOYVN2T2pVVzBUc3d6OHd3dFIvL0F3bU9nYmpEK2NncmlCSFRkMDR0RDdIMFhWZEkzQzVQWCtUTy9LcmZpSWlYdldpZ3EyaFNqYnNicExIa3hFbVhYeUVQakdib3ZxRHFIeHByWGZWZnUvVHYrU2d4N3owZnVuVmhDSHNIczNndFBvdHF2L1BSLzN6T0NsWHN2MWZCTFlCK3hHSkFRK1BLRlZxTkdBbjNuZXRRaml1S0VYMUtLaWFSd0RhZkg0MXk0VkdwbC85eHdCb1Q4bUNET0w3Rm92bm5NRVcrVzBhdjlsUGllRVNTTFlSNUJ4RFA5ZExSeWZJOGdud09Od1J2SDJqcFBJZGpKNEN5TkhUSDJKZmZQUU1SWWN1TnFkRXlucEQ3SzJLYjdHeEVyazA5c2NCQm5IbkptM1Q5TzFXTHhlK0lnbVAvTFFPS2JQSUlMYkxSNSs5RVAzY1lhMTlIcXJqR09ncTREamNFYk81NjNTREUzT1BGZmRwMzZLMXR1MVNGak93akZJVStXUGYzQjBTTi9RQWs5ZGZOR2NibmdwUndoTGFxb3RHQlUyMm00S0VYNUF1UU92WTBLcUxoMUpLTXBRaTZFUWdwVG9wc1hKdWVTQ1N2MjVCY2lDZW9ZZEduQnFNNGFZOE1vWVJKeWtXMk5ZMW1aRlBQR0NmdTBTc081bC9USmlmTDhqeVFJRTlFL05aeklFbWNvTFJoVGh4UlNYK0hHeU9OdzQvK0JwL3lGMFhIeVJXajQvYTNIaS9DL0szZ3hiYnlrT25lemxwMTF5eE9iRDlKM2o2RllzUUk3djZhWXlMUnpWMzRyL0gzQy9HM3Fqa20rMjdrdVR2TFh0ZEJnN01NL2w1OS8yam1ydU9HUC9jMkx2TzJhVDYrMUZac2Q1dFUyZ1cvdWoxbkpiSCtDNG5jbUdVTXgramN2Y2x2N1g4TVVhK1g5S1VwNS9KZC80MzBQUVd0NWV4NnE1SjkrL3JNdFVzSC9BMUpVK2krR2FKVHdBQUFBQUVsRlRrU3VRbUNDIgp9Cg=="/>
    </extobj>
    <extobj name="334E55B0-647D-440b-865C-3EC943EB4CBC-12">
      <extobjdata type="334E55B0-647D-440b-865C-3EC943EB4CBC" data="ewoJIkltZ1NldHRpbmdKc29uIiA6ICJ7XCJkcGlcIjpcIjYwMFwiLFwiZm9ybWF0XCI6XCJQTkdcIixcInRyYW5zcGFyZW50XCI6dHJ1ZSxcImF1dG9cIjpmYWxzZX0iLAoJIkxhdGV4IiA6ICJYRnNnV0NnMktTNWhibU05S0haZmV6RTBmU3gyWDNzeE0zMHNkbDk3TVgwc2RsOTdNbjBzZGw5N05uMHBJRnhkIiwKCSJMYXRleEltZ0Jhc2U2NCIgOiAiaVZCT1J3MEtHZ29BQUFBTlNVaEVVZ0FBQkUwQUFBQlRCQU1BQUFDWUl1VHFBQUFBTUZCTVZFWC8vLzhBQUFBQUFBQUFBQUFBQUFBQUFBQUFBQUFBQUFBQUFBQUFBQUFBQUFBQUFBQUFBQUFBQUFBQUFBQUFBQUF2M2FCN0FBQUFEM1JTVGxNQXErL2R6VEpVUkhabWlabTdFQ0tTSXFuZEFBQUFDWEJJV1hNQUFBN0VBQUFPeEFHVkt3NGJBQUFhY0VsRVFWUjRBZTFkWFd4czExVSt2cjcyMkw0ZTIwcFZXa1RiTWI3OE5UUWQ1OTRVRWpWaEprMEVDQ2pqaDBpVktPcFlKVWc4Qk5scWtRcE5tN0hDM3d2QlZodWVRdVZCVk9JQm9URlZYa0RBRElsQS9BakczTFFvVXJueEVJcFNHcEJ2N0F2NXVUZlpmR3YvcnIzUG1UbG5qcDA3NDhKNU9HZi9yTFgyZC9aYWUrMjE5ejVqUjlHdzE4OXQ5dU5ZZUgrL21yRW83dzk4TE9DTklZaVRLUFRDVWEvdkcxVTZmYXRHWHpFSStPalJqU2VDRXlpMDlOLzlYK201Ni92OUswZGRNd2o0cUxHTmEvdjVGVG92K2s0N1ViUlF2bTljM3pnYUNIeHNVWThZV0g2RjFsNGZCTDErUExZT1pURHdRUy8xZjdrdXB0QUpjWFR4cmdjZnZIeHBSWHl2N0JoVHNDTFdXVWROaUNiTHhaTFRvaG9yRzQrQ0ZPRGpBWEw4VU1RVXVpanM5YXFFNndxMkdQeldUWlpKU0xaZVNTZ2NoNkkwNE9PQWNSd3hoQXFkL2NQM2xKV2xmSGhkNHAzdHF1ejMvQW1EWHhCdnNoeVNVNy8za1NQTklDc214WlpQTUNhNUdQQXh3VFgyTUJJVVdwQ0c4b1NGM29haDNGeTNXVXBjRVR0ZS92a0tHZE5SMHhZdWlBSExJVXQxNnhNaDhGdVA0SXkybUtUUURlajhMZmMraTBMY0NNTFMyblZYamRTTUVCOSs3SVhQVnRoeWVQdllveGlYVEFCOFhHQ2RBUndKQ3AyRW5WeHowQ2ZGY2MvbEtEWEx6UWpMNEpyNElWbGNYclYwNXdZSHVwYnUxaVlDNExlMjhiUGRXb0pDNFI0RVcvWWVpcjNnRlEvOGtsMXhReEhVOVJPNTJiR2NlQUxnd1d2OWYzWkFEeVFvdEFnN1lkTkd6V2xmeXlrSlBnL05DaDIwVHYwV0s2LzRVOU1BQkxld3lnZCtDeHYrTm1ncVFhRnRHTXFtZWJVSjMzbWdlTXI0RDBXeWE1d1BWa1k3aGl2YThQWmJiUEZJRXdId2tXSTVjNDBuS1BRUWRySmtYcVFkMndxWjkxYkZjQ2NkU1V2VGxlV0tKc1d5a1RBMlR4LzQyTUE2RzBBU0ZIb2VHamNiSkRQYUN0akwxRDBQY3lpTzltWGxQTGlxbG14R3ZHYlQ0NUx3Z1k4THFqT0NJMEdoMDlENEd4citibnpudFN2VzJMdFZ4UCtvSE5sSngxWVV4WkZOajB2Q0J6NHVxTTRJamlTRmxyRnBwdURITnZhanFNaUQzR2hPbUFrR0tiNFlMbzFkZ09JRFB5UHFHUitZQ1FwdFFlWHJFbUVqdm15WnNiNkdLT3BtdFJNVnkyWUdVcHhzRXBJRkk3LzV3RWNPNTZ3QmFNUVZlZ0E3cWRKN1RJbjdZcTh6NmUyeVlaR2p3cE1vK3RlVjl6SGlSWStNVll3czZRTWZHWXl6Mm5DQ1FpZGdKL0tBNXNXRUQwbnEzSzRXaElpdGgxUkh6SHR1Wnh3Nnh3TStEb0RPRm9ZRWhVN0JUbWgzYmFIOHdmaTd0SGtVY3NIYnV1WEVzMTRZdzJ0R2xmYUFqd3JFMlcwM1NhRVZHQXFtaytlU1BwWm1lM0JSZE9BZEdmSk9nS2ZoeXlKZU5hSzBCM3hFR001d3Mwa0szWVdkYkVYRlNzTFhBUVVoMk10dWUwZUdyQ0tLS25vNzN5c2NZY1lIUGtJZ1o3WHBCSVdlZzUyc1J1ZmQ3cjE3dHpuQmwwQTF2bWZpaUNoVllyc3BmczFvY2o3dzBXQTQwNjBtS0pUMlFsNk51bm9Ielh1NzgxNThDcnFtVisweXUvempCRmNzVTlQdktOKy95Y3NlV2ZsSk5Vdjk4OVBsaTkvSmEyVDYrWGVVTC81TkwxWThWSUVQUElxbW56bDZseEh3cTdlYlZKN242VWw2cFB6ZHBsdG1MaldId0pJYndoQ01DUXJGWENSdVRyQmpQUWQ1MGV5L1VoRjhlZC90dEhyL1R3dWVMNHVMNHVaK1ZQeThsanNoeWpKd2pyNk9vMm9SMi9ML1haU1d4YzJlcHM3MzhJQmp5VjhURlhNZWhhM2twWHhDaWV2MEpEMkVsemZMeDY1TlpVQ1dHOEl3akVrS3hiYUlLQ1dlMERTNCtzbnZZQUQ4ektYais5ZkQxMWtVcjRkRk9vOFR3NytJQ3BYN29yYVoyRW9maWxvMFRjMklIMXlMOE9FbGt1ejZnamorRWhvcHF5KzdXY1ZRU1E5NEZEVnU5R2FWYlVZUm9pejJBZDlRVWtGOGFwSUs2SlpkZlhoR3A2cTl6RWh5UXhpR01VbWhEY0JNbmxGYWZEcWhFOE8xNkQrSldQQk5ObnJCeVg0RG90Z1ZIMEw5L0hWNzFEeUxvOFJ6NUVXVWFSNGEvYWwrZWtnYzdWRHF3c2tXVUI1dzdDQ3VSNUZaa2lIS1Nod1RxdjJVKytsSnFtT2VYOVREa0hwMks2VmxXNTBid2xDTVNRcWxieDl2V0J3ODBVV0FhNjlGa1BVSzVYdDYwV2VGK0hOYkxCUDQ1WTlmWUhLZjBwRnc1WXNtQ0Q2SERvTHZoK24waUFqYmZHdUdXSDU5dTZSeTdhb3JIVDdsQVkvT2tiT3JhTWNGTzBsKzJTeXRuSjZrTW9iRHBMZ3BHeVU3MmN2U1BOSGtoakFVWTVKQ2cyOGZHV0J2VWpqRTIrd2Z5bkQzcXlMWWJNRVdIR056U2NRMFZabHJnSGxMcGpaV3lWdUk5VnBIWm5GZXJTMkRzbTJ0dzRYYlRqSTVSSkVIUEdwVEMwSXNVd3R3OWxvN01qZms3ZFFrWGFEUVpGR1BMdmphWVBZZEFDczNoS0VZa3hRYWZQdklNSHBtVHFvdVhscVQxVFdza1BnRlUrdnh2RW5YaFQ0TUlKKzFLVXU3VzlLSi9MRWFTcGdUdFA2b0VuNm1TYy9vUmNFamFDcjUybWY2WFk5UmRYQjV3S2RvR3hIUitwdVNDRDJnbXc1NE1tUlBUMUtkd0dEa0FSbXVkblk3eVExaE9NWkVoUUttQ1RJbGJITkQzMjZaZElTdkc0V1kwT1p4eFpzdHNPNU1GZ0FqMEF6a3M2U29JblVOT2RxcWtnd2pWZnFqYk0yb0VKT0R2MDdIQVhYZmEwdEpZbmNmK1B3YnFJSm51NllvaGxwY01LRklucDZrYmhQaUdzWUxEN0VHeXcxaE9NWkVoWklGTFBrOUluUG8yeDFYdkF1cStwN0t3MVBlNFdyb3JKbFQyaHA0RVMwWEJHckxicFlHOHptSTZpa3FxUFF0UTQraHJxU2kwSlhLV2xxVTk3czZodDgrZmVCeTdFTDJzcW8vOERhRkxFK1d4S2xKa29NYmJrUkhkUmdzelN6dGd5WTNoT0VZa3hTNlFHUFZEV29IR05hdzZYTGIrS0NwdTYvejJPRndOZEtyTjNsZXA5RVJtZ0U5UWFNYXJvUml5a04zb2doQTFrNTJoVmduR3JsVnN5cFQ5blpiUHlzUnh3eWpKdmVCeTRrWnB0bFJ0WE9DSU9TNlRrMlNERThRUlpsT2JDVU9zeVNNdVNFTXg0aVIyZ3liZjQ1VWtMUld4STdKbWlOdWdjcXVGSkJaZDFVVUpTN3hyRXBqV0N2amtKcFhNOUFpV2NXR01OTU9mdnhqNWdOeVN2cVlnQ0ltMW5KY2NrcUpEN3hNaHRTd2dLZjRwbEJNME5US2Zxek1GZ3dseVhJbEpNNVJaNkI3ek9SYXoveTZ1U0VNeVJoWGFMSHlLdFNTdEs2RnIrNjVseVE3c1dlRmRhZHBTUkZrRlJmR3NQRVYwTncxV2RoWXhxUHR6QUJ0ckNwcUxCTnR2KzJLNzllRnVSNGU4Q2taR0tGSkk4b2FabFNza1FsNTE1VUJHc3NzcWZEbDh0R2R2KzNKOVROMTZneWdWSDFDS3g5Yi8xVWQwZGtDTDlFWHdxTWZFWGY5Z1VmcVovb3lSdEUzbnkxL3dQM0VYTFBGRllvVFFIU2k3eDRVTWZZMjlsMXIyeUJhTnRsRkc2R3FrcmhZbElPam94a1F1Vlpsc3RYRW8ySWNod3hwTzdKQ3JsaVhkYkw0bUU3a2UzakFaNlFUTEx1ZHdJcHBKZm8wajlOVlUxMCsxUWF0WjVVMFZ4YjNQaVBFandYc0xMdTlod3lHMFpJdW03VER0RkJKOHV5V3RSK0VMMEE1UXR6TzFHVlpWS0lmWXhROUxNUlBWV0t6ak5HWEU0TVR3RU8wMFhFbEp1VjFOMjA4MlBlaWR6UnpxNlIyWHNFdzQxbDIxZ2U3YXNxYXovWG82Mnc3SDJFa1dZZ2czNUkwSjc1NXdBdi9DSG5NeDBjMW81MUg0ZzM2a1UwQUpLT2txZktOdFNoNldZaC9DUGhkbG5xQlRZWFJlWFBTTTkxTmpBQXNaeDhJL3lidWZ1eWwzM2RSbjZXM2lUNk1FVGJZYi9TaTR1TUdnR0dJS1hRQ3lzRm90ek9FSWNRVHl6Vm1vQnNnMmpLMXhHSFM5Q3c3VjJPTDBlZVdwc0ZEWWl5NnJITjFGYlIwWnMxWk1Ua1NQbkFTQU11NVpnVFJWbWdVdmZBclgwR0RXNlpRUHc4NXpxQk9aZE1sTlY2UnI5RXdlMGVKWWxCWWN0MGo5MHFqNGt0UFlhd005Q2RTVmd6Q2xEd2NJZis5MUsreFpFYmEwWkIvZVdKQmRZcmpqaW0walZBVGloTTNISTFKd1JoTUVzOEdpTlpOSHByd0p2S1lXQkFpM3JDZnI3UzRLRFl4VTZpaVpjSkZXWExUVE02bkQ1eUVMTEtkTnhsMG9hL0ZuWEU3cWFYYVNhcWtZcmtwWWNQdXF6TFI3OGI2WEViM1pEakhwUXgyRW9Qd0lzN2pjV0VoRUxvRnYrMFlJOFVHMHJRZUNyR0dDcDJUSnd0bDlKb3ZrbkorZDlkQnMyYUl5RTZhSm9ObnhRMVhXd29HT3pacTNBWmdRRlZENVVJVlRtNXFjejU5NENSa3crbS9JR09CaVpVN2Z4Mzl1dVczTUljUEhUYjlvakNYS21sTzNDMTVNTHVhNVV3b1ErWTlyN3BNUmJkZGZQZGEzZldacEVxNnhTRFVxb3Fza2J5TlpXWEVHSEZvcnl5ckhPb3ZWT2kyRERPMm9mWWRLODRrL080K0JFM1BWTkZ3bElhb0MwTHpvMklJZmN2UXM0aEVmbWpiMUJWWXB4dGJhakZ5dzViejZRTW5JU1czb0p1eFl5NXVKL1h2UzdXVFZFbndpMXNTdHpjMlpJbDNReGN1bTRKdDI1ZFo3Q1NFTUczbWE0aDgwNGhNZW9hTU5FbXNFaUY2d3FwS01RWUsxYjhCUElEYUpZTW4zWi9taVdiZjFKT2RkRXdHejNJQ2U4MTFCTUpJRzVGNGd4c3hqRmxyVnh3NUU1d3I2UU1uRWN6SHo5dHR0cGlkRk1zZlM3V1RWRW1MeGx1V2tueTBleC9RN1psY2Q4ZWtzdGhKQ0dIZXhBeHMxQmw1M2pOa3BOL3JyUkVGR0FNREN4VGFVQ0VCcWQzb3kwbEdxVFVNT2NVN2Y0SVF3ODBkNEFqRWtnemFMRnZTd3V6MmljeTNYUWRpNUs4cUdrQzE1Sm9yOThNSERqSHc4ZmIxRm0yUHhPeGs0ZzBZOU9iQVp0TWxRZi9xbFVydU5aTkVickJwM1BWekJqdUpRVGdRNWxQTzJzQWZ5TVFZc1ZMUnE5YVNzMW1GMVZlbytRMGdlaXdoQlBLN20wS1Nubmxoc2hPdFlGbmtXNDBzUXBmYnVRem1VRFdzRk16WWdQWFFoam1jM0pIbVMvbkFJUVBZbDQyb2pZNUp4ZXhrbzVwcUorbVMwUGlXYktFN1VHbFIxMDJGMDFwYllNdGdKekVJZGRNaVBoUjBGbWZlMGoxampHaE5ENS9wMzNSa011VXBMS3FiODVjS2xMb2ZrTktHWWMrVndTZTRPRGIwSi80c0pKbG9XYnltMlErc09hQ0FiNTlzMnlaZzdKYmNOWm92NVFPSGpFWG00MHM3Um1ob0p3djREaXZObjZSTEtuNUZqKzVLd3RBelRlUEpKb0VKT3hWbXNaTVloSVpWNnE3dFR0YVFUY1lZWWF0OHNGdENpYTdqc3U0M2dHZ2dqUDBqK3ZzRW00N1lVeVFHRFk5UG9Qb2xSNmxTOWxNQ1pCdGNFZ1RaWUtWaXh4d25EMFVoUDlYdjg1UFBQQmFuOW9HanZzNlc5RzQ4aEhhQ004cFVPOGttaVNDaFQreHJ4aUZTNkdpWFEyNHF6R0luTVFpSFZoY2J2SjlqamNZWWdXRXZSaVVMZklXNjN3QWlTSGVlMmJCQ29lc21MV01kWnpaa0o2d0pCQmROUjZsU0dOUjJlbW54cVJvVjF6UXgrTEI5SXkrVXNqOFVwd3Z0WTdqdlQzemdFTEx0dktYOHNFSEpEZTBFcTQ1VU84a21pZVREV0R1cW5jUTd4b1VObEhZZFlZWjVKd1lCK3d6cnFvM2RnVDQ1eG9nKzMwd0VSNEZ0MDlhdzN3RFNwQkt6ZnZUamppVW1SK215bU9xNC8wSDNja3JKQkZNeWNUZytRQ0tUS2J4WFZyQmdCYzNTZW93MmxaRjBzN1NrNHpjMDBQZnFjRUtaRG9CSFVjblo0S1I3emNCT3BqQUpwOXBKSmtrU3hKV0JPcU1kNGxVRHZPSzBsY0ZPWWhBV3V2ZG9TYkNFbmhFYWY4WVlZV0Q3Y1RJcThSVEtmZ05JcTQyWW11Qjhta3hNaVdYSlR0WmNIUWF3ZTFWZERHTjlUU2NoaUV6bXZBcWFEcHdjQUYzVkZSaGZkbU5Ecy9ISGJXZ3crVXI0L2lRQXpqNlV3eFJZdFdJRE95RUxTclVUKzhuZElFbXloWktiVjJ5TExJSFIwdEhaZ3ZXN21lTFlaQWhTRm91TldWTW1HV004SURmL2N1WDR4M3VHeER3OWhmTGZBSGFoaEJpMU43ZFFrTEZrNU9BdDdSRW55cURrR0RNY3hPdWFISzNTWEh4d1RlWWh4eGhWWFhtbFExU0F4cm9melpiLzRRT25aYnVWM1YyM1lnTTdhVGN6MkVrbVNkUkNmNSt1MnNkTXY2ZFMwYndOVkRMWlNUSUVLV3R3SDhZWWQ2SEVyNHQ3bnhYWDF6UVU4K0FLblRDekdsVkNlWjd6a0F3VnZwcWxNK0txTE1adDBVZUVUakUxOW9tbWpJdEg5WnNvMXl2U2x2TjJTUFpRMGVySThNZnFFa1ZUeHNhUUh2N3lnZE9VYVZ4YmdRVkJ2cDFNVTAycVA4a2lpZkJPMXdTZFUvZS8wSU5idXJheDZzZ3l6RHZKRUVnRXVweW04WDVYakxFbHJoY3JmMFJuMjd6cmlaMHB0Rmd6ZlVjVm1BSGlnV3pYSzRLRElHM0w2NEJ0WEtGZzNzMy8wY2YvWGhrbnRHRDJ0bUJoMUJXbExjbkxOb1AwVGtwbEhSWHVLMENpZXZGRWR1SURKOWxHblB6dWtockE1ZHZKRlJrcE9WOEhnc0tmdlVzU3Nsc1dTZEgwZXg0UTRwMk1LM3IwTHpkNUZtbjB5WTR1cXBrRThxR2RaSVpBc3BpUHlvUzlKSzZyV0dCRGZGUmowUSttME9mY0xJSkttS0x0Uzh1eTdRd0RaWWhocklQY2NMTXJVWjl6QmdsQmJ5Z0Jqcnl0WnF4eVQxWTRWd1NKcEw4cE9ZVzFtYTFoUTdrcWFYUGVmT0FVbnhnN29aOFBtY3UzRTdsMzd2c1R1THVtSWRiUExKSW9SaFhpSjNxT0ZVTk1kNG90dzh5dHpVTTZNbE1lMmtsbUNDU0E1aEZ6WldIc2lwdXROV0tZQ1lOVHA5Q0ZpcE1KU29SK2JobHIyckxiZGFxZzVheWg2NFd4MFlHem9BWUViVXI2a2xFTzdiaHRZWFNxQnFFS1kyNUlrb2VhbDQ3dGtNOWR6eVg4RVRBRkl0TTlBQjZWakpvV3lySmZsQkRQVG1aa0dPL1pDVElXcW1rMmd5UkorclhIeFNzOXd5Um45WFdia3duWVVsT1Z2R2pjTG1VRE84a09BYndZZGg5VUl1VUVtbzRkbmwyYmI4V0EwZnhPb1o4TWxoY2xkQXJyUTBtL2FEU3R1REUzN2FzVUVIbmpvKzdtUlpMVGtWUjEwOElHaW5id3JaQmlZZE1YZXVFYVNCdkxSSStPMjZRblhZVVQvbmZLQURnK0s5QnJxZk44SXZiczVQQU8yVEFESWQwQ1c0cElaQmtrU2Jvb2FyUE9vMDZwNm5MOVFOeStwSksxUFZZVDJBbDVwbXdRSUFNdWFzMkl5c1JZc1R0WnUwNkJVb0pWNkRmQzl1RWh0SDVOVXhSMmVFdFZxTFdqS3JFc3Jqb3ljbmpMSm91MjljWUFZTXZDZ25oS2JnUWRVQUFnMzJaVkp1UUFxQ0paMmFFOHR0STY5S1JMZmUyZzBubnVBWEFLdS9lbG5GS1ZpZlBzcExKSk5YaEYrWlJVR0JleGRWd0dTYm9GaElKTm5ZeW9VOVRibXhLS3JjbVhZbng0ZGhEWVNYWUlrTlMyQ3djVmI4bzFnbXhEM1dMWWEzYk5kZWhyMmlpMCtDUjF3VHFUOFV0VXdBY2IxYzJ4K1k3eUxiTnN3RVNvK3AxS2NaWE0ySWh3WkdDc0NVNW5uU3AzWDROQ2R0U3FCbG1nM2FOaXVzckVOeWM5UGkyNXpIejBhZGZEaW03WWV3Z2NRZE1XeVpqellITTd1YURlM2JNVDJpUlNmSzc5ZEVtV3RtSjZTM1VLWHpVUXpiYXVia2xIWnJnQ084a09nWUtNb3pVamhrNCswN0ZEVjV1S0Ewclp0N3hJU0lVKy8zU1pwQWozTjRhKzlZd3NFTmUvNjA4NU9YcXR4N2t4UkhZb0Q1OTVIeStIdm1VNWxlMUNrczVzeUovMzBaL2c2Y0llcHJTc3VnVkhmVlhGVGN1QzFFMHA5VW54MC9LWi94WUNCd0FLQW9xbEgrRXl1WjNvdGFsbkp4UlhPWnZXbkttU2JBc2JiaHJZaGFCd0VFS1RhNkQ5cCtPZTVVQWlzSlBzRUtqbm1WSXlNWmFzZFdDbHRNNWhTSVdpV2wxMkw2RmlTZ0liRExqaDJlZ2I0V0piM01URFhlaHdtOGZFcVAwRHpBbDdwZDhxL3pEK21DUTg0aWYxZ05wbHhPZWh2cDg5Nm1sSm54S3ZvT2QrdVN0KzFJbk9tUXFCQTlVVDBjTGo3TC9WUVRDems2S09iejA3SWQ5WVhnb1FwRWx5NUl0dWNvWk5ISGxUT0ZHVnhHdjcwVGZMSDNVY1NBVjJraDBDZmpGbitsMEt6SUs5YlpjT21OLzJHQTZsME5iUnhjc1BQb0IvVzJ4ZFlWZXNvT2pCeXl2Y2RZR1B6U2RTeWpRMk9YN2pGN0E3dk1PRWtzZGpjK3lUMTdkTUpZS2dpbXdFZnk1bnhYandCZ3VCaXpWeFNielhrTk54M2VVeWMzTzJZdWhFQ0R6QzMxKzVXQTVnTXp1WjBGM2gyOGxNN2U2RGF0aDJpaVJIRHVPd0s1bGZPMzZDZFpHaW1hMklvMHZpL1k2QlVxR2RaSVlBZDlMa29ySXd0bXhjZ1ZpeXc3ZzloYkx5ZnNtR2kwOFZDWDdDaE91bzZUUE1pOWY5QXBQNytFZU8vbmFmTW9Xbmo5K3BDK2RXbWpxRkIvL1Rjc2crK29DNDY5MXJyanAzS2dZOGV2VFo4cjNydmp4bUo3dFZWZVhiQ2NvV2RZV3FsdmZCa2h4aHNHa1NzeE5zaFYwNi9tdEhMMU9obmFBd0c0UlpGc1JxbWFtTUc5eE9xcHFMSG4wVnltaDQ4bHlzOGNMVGxZdC9GMnJ5UUlmdW5IVzA2VGp3QkR6TVR1Q2wyZFZ4eEFjczdVckRGSk1VRlg1SDF5TGtaVE5Ca2FWRGRwWlBzSk5zRUhiOU9JZEVwakllMm5rSC9xVEtVQXlyMExsZ3VjUkU4ZVMyTjdueG1sR2xNd0ZuMnUxckovVzlMSy9BSkJVcnBqTVFTaklmTWhYR3NjbHlFK3drRTRRWi9ldkRwM3BPYmlvam9sZnA3ZVZteFpKalJBQ1E2YlV0QjNacGJYcEFvdUwyZHdaUTNjcXFUTUNaZHEvcTYxK0UrTVdyVjNYbkVlQ05yU3l3bVNTc0NmWHhKK3lFK1pCcEd3d09GSmhnSjVrZ2JPc3d1ZEp6NGxNWkVVRnA4aUNPSFZxaEpiSHUydTJYV3VEanBoL1JMUzdQQXB4cDE2RERhbWJUcE9XejdXZTlPcGRoa3VEQjFiNHpmWG5GMWpnWHRQVTRwc1JVZ3Axa2dUQmpnbGcrcmxNWlljbHJDZ1U4QzN2UjRSVjY2RTFiaVc5R2g5RForcUFQKzl0U25BVTQwNjdCRUxPVHNxa1orR1NTWUNmYWMwQ1cyVGdFODdsckF5V1l5Z1E3eVFKaFd5OGtwdGhNRjZVejJtMlFSVy9pR0Y2aEY5elN6cnhKL0hrZ092SENFWmRrQWM2MGE5Q0dkdUwxdXlHS1A1a2tTSGhURVdDTU10dW9WK05zQ1NWeE84a0NZY1o0Z3pubXdUSXd0bzNtNnQ0MjRQQUtMZklwTnVHMVpGSExlSzkrQkNNb3p3S2NhZGNnRE8za2doNm5wcjdQazBtYUZoL29LYXE2SGEyVWIrK28wcFI3M0U2eVFOalc1OFRGQm91Q01qQWVHcHR1bVlTRWwwT2hHVmlLZkJwTzZZWmJWNTBCT0RaTHRnSkFpT3pZUEIxRlY1aEhDRWg1bGt1cUxPa2E3M2RleGZSSlFMSTF6S3hseFdlQWdKT2RGYnF3dEdjUlFBWkc4OWZjRWZZek04NmowRWwzd21lUkI0azV6eGFEeXBGbE13REhCb2ZScVlHSnVKOTFHTHhBMDlRTWZISkpkYjBBeG5HVi9Sb0VNWndPYmdlS1FlVjJiTkJsZ05CeWV6L3NWRG9ESTQ0Rk5nblJ2RGZ0NUZGb2dWdG84a3NlK2wyYlRIVExTOU9BWDMzaFkramVWMzcrdjY1YWFNV3JMNVdFK0lGUHVKSUY3M3paRXZxSlFGSkIzQ1Byc2RuWmM0VHE4eGFYVDBvVnIvNDcvaVM4K0k1UFhOMTMxUmtnWUdGbHIydVdNd01qN1p0SUIrUWZjK1JTYU52NzdNMmlZSWthajdGWitZaVRnNEZqcGpEWGxnR0t3Rk5kVFZQQ3Y2WTFaZUV6SnVrYjR2YlBSOFhQK2M2S2Z3TWJTakQ1aG1tZnp6MFpJTlF0bi9uMGh5Um1ZQVJWRjkveEZyL29uN3ZrVXVoazJ0YmNyUDhuaDgxTGovdzVHSGdCVS9ybHV4NjR2RkoyTWNvNVFVVTRIMjBhOE8yT1NmVi94aVU5akJPd3NoQi94WGd1c0IwM1Z1d25HL0kwOWpJL29NWE0xL0dKRW5JYnpFNldiSDBHUnRCTzR6QVN2OWRnRGd3SHozZFlJZGtUQzJrcjR3TS84c3N1K1cybVRBV2Uzajc5RDVnODEzODhYVDY2LzB1Y2N6ZFAxNU9BdkJBeU14Ym9uNnA1cjVsVG9Sc3BuelIzMlZLTWQ4M0kwMm5BMHdFMjdIY0I2YlFES1FxNWR3NXlROGpOR09WVTZJeW9EdXFEQzJuejBpRG10N1V1QlhpR3RoL3VaU0RLUWpLZCt3TzkzQkJ5TStaV2FJdnQ4Y1U3NWFTZlBNY2xubHJKWU9DbjFzeTNtYURjQ3AxemNWMjhTNlpqV3hCeG1sR1ZEQVErS2xEajN1NEpGR29PbVpKZTBld3FKZFdOdkd3UThKR0RHMU1BSjFEb2RQOG9yT2hXbFdQNDNnT0FqeUhhc1lCMElvVyszT3YzRHNYMzlhc1ppL0wrd01jQzNoaUNZQXI5WDVPcHYyVExHTnVYQUFBQUFFbEZUa1N1UW1DQyIKfQo="/>
    </extobj>
    <extobj name="334E55B0-647D-440b-865C-3EC943EB4CBC-17">
      <extobjdata type="334E55B0-647D-440b-865C-3EC943EB4CBC" data="ewoJIkltZ1NldHRpbmdKc29uIiA6ICJ7XCJkcGlcIjpcIjYwMFwiLFwiZm9ybWF0XCI6XCJQTkdcIixcInRyYW5zcGFyZW50XCI6dHJ1ZSxcImF1dG9cIjpmYWxzZX0iLAoJIkxhdGV4IiA6ICJYRnNnV0NoMlgzc3hNbjBwTG1ScGMxOTdNWDByV0NoMlgzc3pmU2t1Wkdselgzc3hmU3dnWEYwPSIsCgkiTGF0ZXhJbWdCYXNlNjQiIDogImlWQk9SdzBLR2dvQUFBQU5TVWhFVWdBQUE1OEFBQUJUQkFNQUFBRHEvYTRkQUFBQU1GQk1WRVgvLy84QUFBQUFBQUFBQUFBQUFBQUFBQUFBQUFBQUFBQUFBQUFBQUFBQUFBQUFBQUFBQUFBQUFBQUFBQUFBQUFBdjNhQjdBQUFBRDNSU1RsTUFxKy9kelRKVVJIWm1pWm03RUNLU0lxbmRBQUFBQ1hCSVdYTUFBQTdFQUFBT3hBR1ZLdzRiQUFBV2NFbEVRVlI0QWRWZFhZeGt4MVcrcy9QVDg5ZlRJeVFJRXBaNjJBMElRc0pkNzBaeUVISHVKRjRFTW9wNkhpTGxCZEVEaENlQ2VrZ1FGazVRTjBZUlVsRG9sUWd2a0dpR0NNUURSTDFFRGhKZzNDTWplRUhRRTY4RFJJclRyU1VJUW9CWjl5elk2MTI3K0U3OW5yby8wL2YyOUhTUDc4TzlwMDc5blZQbjFLbFRwMnA2Z3FEbzgzTjdSV3V3OG5kdXNzUmJHRng2ckFEeEY1dnB0ZUdnQUMveG92TVA0NWkzWnJyN3d3WG92dGhNVi8rM0FDdUpvdVhvZ3duY1d4QXhKM1lLVUgyaG1WNFhaN0c0UVhEbjVLakFVRnpVb3IxWEMxRjJrWm11M1MvRVNxTHdvbmc4Z1V0RGZQVlhQdjNJQng2azVWd0EzSUlvNWdyTWd1azVNYnp5N2hzM3JsKzdMTDVQRHBsQlhCYTdiQWpueEFGTGpRTTI3dVdwdFNib2VTVlAwVW1XcVlyTDEyL2NlT0w2NVhDb2JLcEdYQXYvajNkVGZaMm5jc0F6WUxvaVIxQytsRGx4aUJhanVITm1wMlpWYkxMMnNzQkxrcEl6V29Pc3hyUHhiaEQweW1JUnI3RktxK0tRcGZLQU0yQjY1VThlQ1JYMVA3b3JTVnpwcWVUYi80SlJYQkp2c05SNFlNVEhKcXVKMHFmL0FPUzhhYk0vZTIvUHd1Y0kvTjZmdmFDNFB2bHoxY3ZuVkhMNGs5ekdOc1ZSVVJwbXduUkpTdlF6bHRZdW1IbTRhNU1FdkZodzhmQXE2OFJ4VGc4UmszVEwxSi9qd2pYSTgvbCtqRVQ0bXBXWXRQMS81M1ZWRG90Ymp0a3czUUFyYmxJRUZTRWVXTVlVUzdWY0M2REhmaUt4TEs0bWNHa0lDSFRUNFBjeHhnWSs1KzhTQ1hUZ09rSHFyMTJLb0FXeDdTTnlwR2JEOUR5SXYrdW9teGNuQTVjaWFJWEwyODhxa0FyenVSUjk0Y3hCVFlqaXM2SUFTYnhvaEZGZzZVaThqNlVJM09meWp1VmxKbWZDOURKWVllTjJMRzdGNk9zbk1MRUN1Wkw3K1d3dTdNWEF0QWZDbU9rdzJQUDV0dEhaVGR2MGhvanZuY29KakMxOENqQVRwc3RnNWNRUlZZdXpFbFNMZXdPdU9Rdk41ek5aWFRHMFZYcml6TnNsMjlZb29JOVJ1R29MTFNSMGVHNHN4M0EyVEhmQnk1N2haUzdCeXVKWXVtbmFzOThsNFczcUxENEdSR3diZWtma005T3hKdnpreXZOK09pTkZicEFMQkZVVFdsMVBqRXRHUXg1Nk5rd2ZnNWROUTBjM3NhMWZIMHMzVFh2dUc3bXA1NUJ4Q09hQ21mK25qdUw1eGRQMWZIdm9EUXlDWlgzTmpZZnBzRGVlbVpvSjB3dmd4V3cwbDhXaFljRjh4OU5OVTl0OTI2TGxFbGtRdk0wSkw1c050cHhrOVVyNEdrYkI2RTg3b1FUam1xbVpNRTB1dTdGdCt3bFdnbDQrYithMHdaSjVmYkUxc2t3QXk1ZWoxT2gyWEluOVBJWUJ4UnNZaFFOVmJTV3AxZXRpdk9PbTJUQWRDdU9KTENVOWx6TDNtTnc0RllmbThpeWkyRU5aNjErOGk3UWFlUVZLWWNjdDFVQktETGJQUEthMFhySndzMkc2QTE1MkpVbk5aQWhoMmM3ZUxLSno0a3NpMlhpaWFwOXZIaEs1NHlEeUNuUVZnNkRjdGxKU3E0TzJtYjBGU1pnTjB4aEZ4VVBhZ2MrOG1OU2l4bmFZbWNNQ3d6Zkl6QndySTY5QWFmZW1OSzZlY25nYmpVdFdIbjRtempSaXBtcUpTRHVTcmFmbzYxZ2ppOFg0WUdSRnZnMGRXVGhYZ2J3Q3hYWmJTRzloSTN3ODBmQmlIdXVTcUVXSW1UQzlDRlpvNDdVUnB0eVo2ZVlRUXlvckNlUitqbldJYjBNVERZeUZ5QzNRT2tiaEZycTRrM0o5YW0zc2RXYzJURWZnQlM3NzdSUldBaFowR0d0QVhhWGowWjRpN041cnJzSkVvTndDcFpqMkcwRlFqbEswdXNLQ0RzV29taEhUNEtVRlZsSmM4NUlYc3k3R1RLejAvR2hoWVFlVlFrT3NuV0xKM0FKZHdTQkFtMjZuN2RLYS9QaWlVUCt6WVpwYzlxczRJTnBMMHJvNjl1cVJhR3RPSkRlNXNVTFlodDZOb2M2YXpDM1FBTHMzQkNGcUxnRG91dTZNN1VqTWhtbHkyVjhOZW1uQjFvWFk2ckgwd3ZCdGh0SGZlSWVCY24weEJiTEwvY3kxZTJnWFp1OVFsL2xvK0wxeC9mcmFJOUh3eVozc05sSno4Z3VVZG05NzYzb0Q1N2RWaXprU2pMamxhd2QrV1Q4MUc2WXBrUGx3amgwZk9hSXFmamhnc1NZaXMvVmZMeGdFZ08rVkpZM3lNMklZaVg4SSttVDY1Zk1oY2NYRlZoWHFwekNESW5FU0Y3UEt6SHpuRitneFJ1R3d5a0xKcmsyelQ5ZVlENGtUUzF6UFFxNDRnMmJETkp4cklhcXA3a2pUWDlTYUR3WXIwaU1HemUyaWNkZnNvRUZiUEJnRUh6ODVhaGlabDhUek9GSyt4VVltV0JVUGZ6RUl2aFc5enBHajRmd0NoWUtLVjR4Q2VRM0RrZUNxeUltajArU0JWemlXbUFuVFFSTmt4YXlLcHF2akxXcUxaSkFNZDdXaUxxbWQyekdlZzYrTEV4cXczbmJYV09VNnpIL0YwNlZ5VFpZSmxsT0hQTjZpUytjWEtNVG1ndHF1QVVCWWtuaWFFMGNuR3kyZUdZZG53alN0WFdiZXhRanFlWnZIUzJTUUlyM09RYUFQWXFWUFQxWk5zRFJXckJRcW4yUCtmbVQ4cG5DWEZsVHVSQzBJL2VjVSs5aGJGSGp5Q3hTTXFaMW9vdlYxUDU0ZDNuVEVrVUE5UXhLdlBCT21vZmJlT1NRaktyUmVDaUc3bTNpWklQWStGbDVXY2pUWTlXYTdLOS9VbmpSTkVXWDMxMGhUS29JZmxGU0hSNnJHUXVyUzRGcUxRUVVFaWpVazFZOElMbm1NcnRHNXFTR09OanVIc1M2OTVFeVlEbUxYVUJoRm52NHRVdmdCSHBTYUk5aGpGQk5vT3owc0RML2hjZFZqWkxhaGRlcWg3dzRvZzZDa1JSMnNoc1U2TFNCUWRPalpJenNNRmM4VVNlS09EWEhkRVFLZENkT1lldUJsenpMZ0FFaXY1VkxyNUpCZ0h0MVZxQkVPbnF1bm9VWjZ2S1Z1dThZVVVVMzNEbENseVZldUJhMUY4Tjl5SE5xd3Jnc0kxTCtHd3RvNE50b2tjVDV4bzN6OW1UQ3RqbmMzR1FzR2hQUnVHamdJcEc2Nk0raCtiSS9xQ3FaRGRVRkxjT0p4OFZ1STlwQ3lGNlhqV09VbXQ2N25EZ2l5TjBVU0xhVWhDZ2lVVHZwVEcyOXl3cVdad2d6UTZ3R00yMEZhdndZM0U2WVJsZ2N2YWM0R2xvZzlRNXBlUWhGV09sU29WYzZuSzVVSkhhY3FBQlRrWGJwS1g5dUROV2xWUFl2ZTFaM0M0VXpWaXN4T0N3ajBEZ2JCWGtQaERlNXoweUtYVUlTVmpPWHZjSlhudFJROEU2WVJ3TVNUNW14Zy9IWWNrU0VKdHluRXJrSXRldnNLVnl3THFxVHFQOW83MERVQXl0NHVVY3dLODRXRnJpS3hMUXNCZTFXWHp2ZkpMOUJ5SlBDMFVwcnRjRVl2VVd3UWhzSVFWK2NqbEt3OEU2YkwwYXRnaGZ1VWhqQk1uNEdCWVFrSjdMcWx6U3ltT0tPb2thek5VM28yUEhtU0kxUkdKWFg1ZzNFWTZJb2QzWFQ5TGhCWW5PaWpIeHZFK01JUEhSbGNFTHhFZzN2NmsxK2d0MFVUbzdDVjBseVhlM09TT0l5TElhNmk5NmlsUHd5SGovNTJvdlpNbUVaWUhtSXlFNC9UaExOdk4zN0xjdHNadW5rV1dlNC96alY3aFF5NEdINlJOMFJ3S20vWU1SbmpoWnQzQ216ZlF1bSs1MkNiNndSZW02VW96YXA0UllMOEFxMjlDakhaaWNkYnFmTGxTQktIZFdkVGw1aFhFMkUxRk85OVFZZ2Y1L1VJbmduVENNc2ZnNWZET0RGQjRBbTA5SThvd0l4TlVETk1mWlNicW8zbzVEZi81K25JYzZka3l4Vi9mNjU2dzlBWTQ0VWRyaExRSndmSWEvdldYb2dmY0txbHFpNzFkSG1WVEgvbkZpakM4akttbmRLTUoxQkpYTk9wLzRMMG94YkRCenRCOEcyQmdMVC96SUxwT1V3dmluaWtYQjZDM1lzTkkwUjgxNUJNSVpNZytNYXZmZ21WV3dZWjFHV01Eak12N2pGZVNyUHErNjQ5NkFvN0RVVWMzamFwcnMzZSsyT0dLUC83NzhNUXBNN1E4b2VmY2s5MzZPQ25uaHF3Rm1KZ0ZXM1Z3RWhLa1I2Zm9iSmExYTA3TW5vV05GK1I0OVFVOFF0SjAyS2FjOVBGOXBKYzlnY2NxV0RJT1lhc01Fc29tWWVFeGFOTW9CdWhVdEs2czBxNmlWVGVJcUhkSFJreXRicEM4UXN1TGN4WFBQZit5RkpUeGRsTDFTdGlzMTZVWlZOZnZFbGJYZ0pyNUpvMVVPbVdqNmRVemVtd3ptU0RWYUY1VUE0UFpBN1VlRnNDOWpVdHBtMkhOSTdFUXdoZUdGS0RTWUdDNXoyZFdaS3J4OXpsUnorRllFL0xWRjdRRzMvTXQ5Z0dBeEZqVThoK1VkTldSV2VITmdQK05iY1lSa2gyamZxT0s5KzlVMDhYYUJOdFpqeDJ1YmI5R0tCRDZnejduNUFkMEFtQlF2MnRPOWJjUW9sVjhSNjhJVmkyZ0VnRWhja1Z3Tjdud1RSclhsMzhweWx3azJFVm1CUW8yKzR2VzV2S0Jkb3crOWxxM0Z5bktTdEZrUWU2MjRyYndNaXgzZFo0K2tBOTFOTml5QXlCenBGeXBqK1BzZG9lcVA0R2hLaUphU0dWU2dnVVZtbkxWRzl2QW9JbXRDU2lGdmZrcDhXMElZZU03VFlsK3VEbHFzTnFLTG1HTW1PemJubm5BdTNkMG5XUERaT20xVXZlcXFpdzBCaTdYV3E2eVMrM3U1NStmUXowMFlQbHdUNFpBclg1Qk9SMGl0UnQrWXlZZG1JTmhlb1pMb01la1FuRU52VVdWT01UY3ZwTU41V0pwS1dRdVNTU3VwaVhTemdZRzF1cVl1WWlkcWpXYnBiRjhFQlZocXl1S2tpLzAzanJNOStwd3djak1UTFBnRUI2OWx5Ymt4T291UzFmUlFjN3JnTU5lVjR1NFJxc2xQUWFJVkRGS3hyd3EwK2RhWE5ibnV5Nk5hR1dKb2o1eUNZSXdKVGRNb2pHb1lHWVFBRnF6d09yb0pXNExKaTJKV3N5RytlWnF5UTF2eENCUkROd3NzSEpDZFRjbHEramcwM0RsZjBtQk5welptVkpMc3NZcDVZczNvdGJvYWt6WFRmbmpCRjQ4WVVIQ3IxSUVWRU1WYndsS2NlcmV0TkFUS0JZN0xSWGhEZ3dkMnVvYnRJbjJYY3pIdmJPMlZOVXRtNkg2YVg4ZEFnYUdYcGlBbDAwNFdRNjZmZTFrRHIzSWtXRVlPdk9uRngzeWwvU0YrYWkrS3lZTnRQdXRqeUcxdHBOSWxvK21HVjdCcGJmdXR0UkIwNytUS0RZYm1peGNWZFExdTNIbVFXMjdkeEtxSUlURnV6MWxxemt2VW85TnBRNC9USEd3Q3ZrSjNLdG9mYTJQSjFYSjdjMkhVWVl0UTUyYlRERXJUdVVBNlYwUEJBQ3ZrblM3cDBuMCs2MlBMbnNXNUlHOW9KUWRsbFNDc0JNNHhVMzM1aEFnOGd3aThHeHk2MXNJKzNnb1d1OGlkZzI5Smg3dkk0Q3VLR3UxNGtKbE4yV0Q1bVRacnR0R0pZMEJsVFlhYngvYUlzQndBVHcwZ0ZDY003c21KTG55RFM3TFE5YTR0b2xkZEhhVlVsTzFhMFI4MDRYdVVELzYwVFhBTnUreVcybWJBbXF6b1JqVW02amoxK1NDZ01sSHRoRXNMZ0RXRDVWWTlBcE5ha1p5bTdMZHpBS2U2b3I5NjdIQ01lS2VkWGtSbDVwYkpjdHFhckVsSmxtdCtWVEE1a3dJUWVHZFBrMThYTWttdHMyaHd2VUlybi9KSkZwaC9kUTFwYXUwVmQ5MWVTSTZNQmZKQk1yUXYrcUlzbndIR1lvdXkwUHl4Q2ZZMlEyL1ZrRzFUdlVSSmY4K3hQVjJGd21oOWpwdmE2RE5mbmNtT2EzNVh2Z1pXRDZORjgzZ1JRbUZBOU1WbS9YUUxTb3RHekNBSlY0M2JUck5aZ1JOM1dGaHB3YlplbjJvMEZheWhiVkhyWHQ3SEtGaisyRVppaS9MUTh0ak5rVmtPSGZLWkpoaEZ1YTZIVzdtQklDUHVTZXpqQ2Y2VEk5eDFmSUpuZzVNSFNZYnlUTm9FbVJmMmQ4aGhLTG5hY0tGR0lZdUlxQXVpbGhOUlF5UTlDVld6aTFEY0RJMENxMUtoMEtzaDEzZFVzVnJ2QVRFbWlWQ1lVaVV2NTBSTWZ6M000alhYSDYyN3lxQ2FQUFVrM1FnWlQzVEpYcGNzMUloMmdnbDMzTEl3YUpYZ3dWMnVWazRiNHJteXBRTnBsVlNYYkhkL0c1THl0YzNTMDZvUnkyT1VrU1BMUkRGSkMzQS9EYmRHN05PdWIwVEVhZ0wzbldKVXJ4aXRiZHRsTlNEZXB1S3ZLRG1nR0NwVWVlRU9JN05kcDl6cDNwMG5OdnM3M2Q5amJScVlITXRwd3B0Z2JDbWthT0RhYWJhUUtGR0xaY1BZSkN0NFhGeER5UW1WRDJYUW1RdVNKcmZ1bE5TaDZySVd0dVVRSTVkc3diRmtMR1JBUmFqcng5QlNpejBxTE82Y0hJSENsSXZiR0dhamt1T1RNRlQwbUlKd2U4SE1IbnpuVEhEQ1Z1MkVZMmpFcGR3d0dLbVJZZzY3R3RSOVVZcEkxd2h5cXBKMDJneDJJNE1QbnlpL1ozTllJTW0vSVZNQXg2YlBhVk5WY3liS29oVlBxUE10YjFxSms0Q0xVMEVZSCtxNjkzZlpDMnJjazBIN0RIbUpVQjBRT1ZkOGZibUgzMUdmSEt3RlJTMzNObm1vYlNMQmsvRzl2elZwSG5FUTZhS25aR0tnSWJwczRDVFNmenBBbTBGbE1GOHB3R3VnSnBzL0pXZ2R5VVNPeDRaVmZWQTBvMnBKRmJVZ3EzS2s1YWhNVGovOWJhSkFTNkZIcG1pdTVveEFrbnowRnJuYUhDMUtuZFVoano3c2FHNi95WkpucTF1bi9UUXBxY0h2SU9EV242dTI0RXFOTVZZMzJxMjZ4a2lrQ1REaDgySDZZS0xkZmFXSm1qcWViOUxtbGFXUWxkN1U3bWxlcXBhN3F5cnY5Ym9STVE2RVl0TmlISnpWVzZab2pGdDJjRXFIRW1zREJuTFlmT0FOY0hHbFNmYzJlYWhsS09XZm16Qk8yeTNuK1pFSHplVWQ2cWs0SXNpdVdrSmZIYzlKRWVTcXdzb2w1dC9XOEpIR3JPNlFZYnRXTmxNRlpFUzI3ZlY5Vmdxc3VQM1VOVnUvZEIzUXB1N3JqMkptRnl2d1o1V290RlRaY0k0ZFo2M1Z2SE44c0lXRXJYTGVpOGk1TkRjS1J6RFA3Y21hYWh4T0QveTdNaEFjTDlPZlovdmlBUjR0NzMvT1dSb1FaZm1PZ0JTNUt5MHJKUnJyNlBZNU1DWFVsY3JzRWhzUEducE4rcUUwdENxa2IxUGc1eTRKM1UzNVR0NG85Qm9Vem1mczV0L1ZlKzVhNnYvMmVjb2VYZitvRGkyZjZ0K01hZnFtRVI3LytyTDNMK21yRzlLVVp4Qi9sZk9SbndVZ1EzWXF2V3VUTk5Xd0FvWUZWeFlnMGZxWlo5V3B4S2Z4WkxoK0F6d2NZejk3alVVMmJvZnNKNEIzWG1NRmVkY1crSXg0S05MMEJrNVVqc0xZVzY4MGdNRm51UGEwTEt2WHVmQXZoUFZmRmpuRFMwcUNhS2g0d2w5cTJkajJWSVZqVFBWM1dldEY4SzU3VWMrenQyT3NkKzdTajRqOUJZRHRkMEpXYkJ6NS9wbmhEaFp0QVpYcmwrNHduOHV4WkxkMDljQnVyRzljc3V6Q2JKck1hV2orQjNoTGdTRG04NkhnQWxadWlLY1laWnNUYnpIbGRxUDJGeXNJcWRLSXY5ZFRFTURUMHYwVis5VzZYQmpuMTRIWlBILzEzL3N3cDBGZit2NWQzZ09MVHJCVGFjaEhyaVd1Z3ZHTXh3S3JKWElqRzhKbjdROE9DK21MdWU0M3YrVEMvWDN0UGZkZ1NNaEpxeDVTTUlQdkUzNFh0My9Yb0pnZTdiK0k4cjJQTmRSWnV4K0d6NHpzL0wxQ2Rxais0WTlPZThIODNZK1BWcjR1MS92MnN5OWZlTU16VFcyaW5KVXN5VHdGTDAzTFdUbUhySitqamllSjAzTkJXbUs5dTh5eEh3SlI1cnl5b2JGK2hLNGpmNDVUYlh6cmlzZGdyaXB5WlFoQWYyVHFXdDlMczZHMDRqOTVHeERaMEMwLzNEVTRuek0xZWRiK3BuOEZSY29PMkhrZzN2NThHWGhlZWg4dXJqd3RNVGFDZSs4UGdrWS9tL3BURHdVZmhXWmpwTTEzWG5QbEVaS2VoWVJnNUR4d1M2ck5tZlZ5NnJLamp2THk2czl0amc5QVRhdDZjRHFjUmkrNmtQeVNCUVBrT253M1NqbFVwVkJySXFkak55SERvbTBMWmVSaXAzWFJHRVo3ZFphaUpnTG9HNmFPc1oraHp4UThZSTdtcVdzWWJ5MFBCMG1PN3VGV0V0RDAyK1FKZU45MVBmWmgxMVJ5eERyR2hlTUk5QW05d0M1bTA0VVc3RE02U0piQWhVdStlSXhKbklLcFdhRHROaGdxRFRFR3M1VEtVdjBMWTJQMEZuMHpWYzlreVJ3NThGeWlQUWhlOC9TdysyYmpjUjViWlpBQ0RHTjFRYUoydk1MRTJINmNWaU9wdUhLRStneThPQll1NmY3ZjRPNmRVY2VxR3E1WC9uRVdqKzFrNHQyVThHU2xqNUpmSE9nVXJXdlNEb2RKaGUwMEUzUnRDcFlPZFU1WlJWRVNCczJUYmE0akk5aUFOd0k5cy8zVSswdFlzQVRXUG9pbFFhcit3STBVVEdGdmtYcmFmRDlJdk1KdVRoYm42MEtMRDdNaHpSVFViN0RGejduWWx2eU9oT0tYZEFYRi9uQVVXbmRsWFhXekljQXZMZlQ1NE8wOTJEWWd5WGpFdWVVZTNsYjN5NEE5L3U1Ly83WlZrQXNIMWNqUTFSMEM2NHF1bFErZVYvZXhyOWZOZFB2M3lVWG1EQzJDWTNONG0yUytKSEpBN251QU9YT1IybU43eURMOWQ3TnRUTmptK2pFc3l0ZVZwSVlqbTFEOXN4alBQdk43TXBRazdUOW1MQ3Y2Y1dQM1BtV2lJRTZqWDVUZkdPWHd2S24yU1dDdG5UWVpwZjd2Sm95a3pNbXpCSWFnbkVPUkhRcG45Skx0ZFJ1bmxnSG1hbDlndXJVV3BuRHRtVWh3bjA3K0NuSTlBZzBsYlZrZUJCSDhGWkpOeUd2K1hJNlREZFBlUjk1b0UzenU2Z2xrZVk3VHhrekxqTXFQKy8vSzFudytIN1A4K0puQTdUSzJOTWxZWTVhZWJrRm9MWG1SZGNxT0xGS2J4a2ZtSXlOMG5UWWJycEhkZmxJMjVaYk9jcm1GbXFlN3E5eXF4M2tUTGF4ZmJ2Q0JOTmhlbVBETVlZcEE1YkRjZW9qb3V0aCtOVXUxaDFWdDNXTEJkaEY1bnBWWEdRaTRlc1FvMHpLa1JXdTlQRmQzUUFQbWV2RjVycDlwbDJrWXVudXNrNXgyZjJ4ZXloUXk1U0xqYlRTNlBEZjZkdzJaL1N6dUlVRWlhUzFTamlmMXh3cHI4OU9NT1FmT1VzbGMvUTc2U3Jianhmb01XcE12My9Kd0thb3J4YVhnb0FBQUFBU1VWT1JLNUNZSUk9Igp9Cg=="/>
    </extobj>
    <extobj name="334E55B0-647D-440b-865C-3EC943EB4CBC-18">
      <extobjdata type="334E55B0-647D-440b-865C-3EC943EB4CBC" data="ewoJIkltZ1NldHRpbmdKc29uIiA6ICJ7XCJkcGlcIjpcIjYwMFwiLFwiZm9ybWF0XCI6XCJQTkdcIixcInRyYW5zcGFyZW50XCI6dHJ1ZSxcImF1dG9cIjpmYWxzZX0iLAoJIkxhdGV4IiA6ICJYRnNnV0NoMlgzc3hNbjBwTG1ScGMxOTdNMzByV0NoMlgzc3pmU2t1Wkdselgzc3pmU0JjWFE9PSIsCgkiTGF0ZXhJbWdCYXNlNjQiIDogImlWQk9SdzBLR2dvQUFBQU5TVWhFVWdBQUE0WUFBQUJUQkFNQUFBQXhSZ1EvQUFBQU1GQk1WRVgvLy84QUFBQUFBQUFBQUFBQUFBQUFBQUFBQUFBQUFBQUFBQUFBQUFBQUFBQUFBQUFBQUFBQUFBQUFBQUFBQUFBdjNhQjdBQUFBRDNSU1RsTUFxKy9kelRKVVJIWm1pWm03RUNLU0lxbmRBQUFBQ1hCSVdYTUFBQTdFQUFBT3hBR1ZLdzRiQUFBVjYwbEVRVlI0QWRWZFhXeGt5VlcrSHY5NzNHNi9JQjVZcWMxc1FCQVM3dXhNcEFXUnpYV3lnMENMb3A2SFNIbEJhdlAzUkZDYkJMRWlDV3F6S0VJS0NqMFM0UVVsc29sQVBFRFVRN1FnUWNLMnRRaGVFTFNUU1lCSVNkd2E4a0FJNE5uMndPN3N6Rzd4MWYrcG45dDliOXUrMDNzZmZLdk9yVHIxblRwVnA4NnBLdHRKVXZiNWhkMnlOVWo1dTdkSTVpMmNYSHE2QlBpWkUvcnlhRmdDdmw5MC9wRlBlV3ZtK3o5YUF2Zk1DZDM0M3hMb2c2SzE3UDBCN1MxSW1HTTNTNkNlTmFIWDJWbE1hWkxjUFQwcUlmMnNGaDI4V2dyWmpBbmRmRkFLZlZCNGtUMFQwR0tFci8zNko1OTQzOFBZbHhtZ0xiQnl5M3BGUXMreDBaUHZ1bkhqK3JVcjdBZEVMMm5DRmJaRGVtMk9IWkRjTk1uMi9TSzFMalArdkZLazZIbVdhYkFyMTIvY2VQYjZsWFFramFVaVhFdi9qemJUZUozbUNxU3JFYm91T2szOGtIYkNFdllJeU42WmZaSTF0a240NVNVdkNTUm5uUE41elBQcHRoUFVrbUVJcjVGS2EreVE1SW9rcXhGNjljK2VTQ1hnbjlnUnFGWUhNdnUydnlZZ2w5a2JKRGRkTXFQZGtjZGkrWk4vQkRodm1zK2Z2cjlyMGhlWStNTy9lRmxLZmZwWHNwWFB5T3pvWjZqeDdMQ2pzaGlxRW5wWktQRlRCbDRmK0IvdG1DeFBmS1hrUXVCVVZwbVRnajRkcHVLV3JqOUg5YW1KRi9QK01OZmFhMFpKd3FqL2c5TlVMUzF2SHlvVHVnMzBkdWduZGNZZUdsbWtGTTFDaTVramNaQlpZVmNEV293QUhXNXErajY2VmFjditMM0VkVGkwalNEM3R6YkhVd3RzMnlVVXlGVW05RHp3M3JPQTV0bnAwT1o0YXBXcTJQMVVJcGNXOHdpT21aMzBUY2JLai8wU2tHalJETDFBOGhsN0Q4bng1RDVWc2ZjdE4xdVYwQ3RBVDdycWhOMzJJQjBIRks5QW9leCtNV01LcXpEVS9BQ01HQWhOdlpoM0Y0M2RNcXczbUIvZzFBS0tLVHdtVVpYUU5hQS90VGlhUHZxa1VYNHh0K3hNYXI2WUxlcXprYWt5WUdlT2FReXZTWWxqOU1KVlUyZ2hHTFp6VS9sMWxRbmRCL3hkRFg4dVFMODQxUWpVL014N2lUbkJscUY3aVl5RWgzZFpNZnZyc1hDenF5KzUrWndjOTJMc05rd2pHTWl0b0Y5eUdEbmt5b1ErQWZ4TjNYUS9pTERYcHhxQm1wOTlaM2FDV2FLZmdsRWdkdjM1SS85NytYeXJXR3k3Z1U0d29sKzIvYUViSEV4bmpLb1NlZ0h3ZFFDNHdnNDFhdjJlYmdUcTJ2YmRaWHMyazVlQ2Yzak9TMkNickJONXJYSjZFNzJnaDB3MzBQdTB4cWdxb2JsZnJZM1dmb0ErR1JSelJzYjFqL2gyekxZbWxrbGcwZ3FVbXN6SGx0Z3ZNdjFSdkkxZU9KRFZWc09Cdk02bU83aXBUT2lVYVVkaUtYUThhdFRoc1YxVFBqVlhaRUZFb0dQTWV2a21ZaldLNnBEdjgyMUpCcEY5em1QaThNUmF5YU5WSm5RUDhIY0VpazRZemErWU9acUhzeUI5bVlYTWc2ckgxTU1Qdms1REtLckROWFNDOUxxV3c0R2NkUFVjTFFtaE1xSFJjUkoyN0xSa25wM1hBa1Vpdjl5ZWdFVWI1bjZjNmtOUkhmSVFTdzZ5VnVTd001c1dWaEY1emtObzdFdEtjeDg3dFd4RlJ1VlVuWW1GOVdCaVJSb2VUaXhjcUVCUkhTSU1abUxsMzBpZkNSZ3ZGckVoUVMxT3FFcm9SYURuQWRGR0dya3YwaS9RODFIMEFYRy93SnBDdzhPQXdWU0V3anBzb1JkdW80bTdrYXREbDZkZVVDb1RPZ044K05WM0l1Z1RFdjlQMVllMjBzbGszdzRHN1RWYjRWeFNoWFhJOTQzZlNKSmFGaG5JZFJML2wwTlZtZEQ3Z0w4SDlCSC9lZG5aQ2k2SDN5czlQMWsvQ0hNaUdEdys1YktGZGJpS1RzQUF1aE1McFRyMFZLQlUrNVVKemYzcXF6aGQyUTNoclUyOUVnUzg1bGdZZkhxRkVCN2U4MGhuelJiV1lZSVFDL3NCVGJ2alpwdnVUZTBVVkNZMDk2dGZUUWF4RGMwRmJ5Vlllbm4wdlZxMjMzNjdUaFY2WTZEbmwvdTVhL2ZCRi9ic1VKWDVVUHI5L3BENitoUFo2TG1iK1R5aVg0cnJrSWRZdStzcXluSjVOVDJuZ0lCYnVYYmdsblZ6bFFuTk53c2Z6Wkd6RjR1ajdrYm1pMDJXNlNoOHZXUThEdGNwVHdHMUY5Z29ZLytVSEhPYkxwNFBzQ2Z0L3FVay9Tem1TY1pPZmMzS2o3ay9pK3Z3QkwxdzJDRGJ0WmFuanA4VjVRUHMxSUFibUpRdFRsTFZDVDBBL0ViVW0raTRDMVRuNFhCVitMQ0EyUzI3dDVrZnYzZlp3Mkh5a2RPanRsYnpNbnNKcDY2M1NXY2thK3pScnlUSmQ3TFhLWEZ5dXJnT01TYlpLM29NT1l6aEZORFJSOEh4MDllaFU5akxWQ1owQjBnOGM2R2c5SndGYXBGYkdpMVFzNndUYVdhd0oyYnlEWGJLKzJpdzNkZm10Z1c3WG5lR1Q2MHB5aVFyMFY3Mk9kcDhjUjFDVTNiajJESkFDbXNOelZOdy9NQmdqMzcwMDVVSnpmM3FoMzdySWo5d2dycEwzTkprYXMyQ0R1TjFvb3hBYk9nTlNhOEFybVZ0YzlMOGcweTdQZWtPWHh5cEQ3VEExSDMvZlFRQUpaN2lPb1JnTWtJTXVLKzdlOGJwTFF1TzY5QXhGMzdseW9UMjdtTVFIS2x4TWppeHY0a2ZlbTk0SDRzb0tUazUyWGZtdEMzZlViNHZud2pTb0YvbWc2UE82SkZEWTNRa2F5eEViYjdsNXFWSzZCQ0xROVFuU0M0NWdsN201NHdhSEk5SURyMG1uV3hsUW52M01RZ0laNVF0OHAwQU9FQnlKaUFRS0tmRGJuenJGY3YrTTdMRlRJZUhMZDdDc1QzUVM1SmxwZDFrTFMzWGFBa2Rva0hINnBodXFEc0dSNEE3MGVENkUzUlluZEJBRW9zT3VjTDJqQ2pKT3Zjbk1GdnVTZElFbDh6V1U2bDJmTGVqWlpyR1JKQ3NCd2VvMHFHcjBJSWFPTmlBTEhEOFFab3VvVVAzUGdiaGNhSUhrS0M1NENaNTU5VUozWVlPTndscW5ZVENidWwwa29nUmFJOXBqNzNZMFJhTXAxcU1MNmZCWS9kSW9jMUQvbmxSdUhvTmFrdGJhb1lBa0xreUVYQ0tFVXJva0IrR1I1bDNLSEJoakJLek9ROFRkaEJyVjlNcUUzb2pCZnlZcndCenY2dlJxT1VRbXpxSGtyUkdSYk9sY2xNblVaMWpUTHhUVlRsV3MvNnlNSmVPcWU2clJ1RWlSZ2RDYnFNbGRIZ1huV0R1WTFDRys5U0FpT1VRbXpyYXBQZm9LS2UxWkxveW9lOXc5REZmQVYxMjArSkt1VDQ3ak8xSTBxTGovTnRpZWFsNmRKU0QzNEdxZ2FSbzdSTGZNY0tzSUJ0SEdkc1doVUM5cWtvWGV4WFhZUzFqZVBZaWJIdFUwRXQ4TXc3bVFJTnIwUjRLSzFjbGRDMTdGZWlwRjZpeFlKSU1kUm9tamlmN2RwblNDeU4yKzV0Y3ZmcFpmakU5Zlk0UzVJZDZkQ21EQ1JpcWlqM0Z1blVQQkN3MC9LVWVzNS93dVI4NVVxVGxQMDVIVC8yZUxwRDNMcTdETzZ5RFh0aUtNT3BUWjB5QVE3OW9jSFVWTytiQXFVcG83SFpETTNwNlVTRndQS3k3TEVsV1JEaVkydG1VR1lFL1FzZnZLcmZNYlBSNXlvaW5vK0lnck5GV0NYZkxaTEo3RzZXUEhaZFlIN0pibm1zcGUvZkxqUDJVcFVSVHhYWFlmQldhTWRPTE1tdlFkVWFBdzRLeXFVck15N0dmQjZjcW9iSGJmUUw0aHhTM1REczZYUDVuRUlrVlNacGFqZzlSRzdTUm5mN08vM3cwYzd3aHdhM3Voc3F5QmZTR3RrcUlQS1U5Ly9nUTM3cXVHV2ZzaCt4b3d1ZkY5T0hOSlBrdXd5N3IyS2V3RHJIYkxmYU5JOXdjSFFwd0hUdmlGNFFibEF1bklxSG5NSW40ZmtQazRnd01tdE56U1FLdDN0Tmk4ZzJMSlBuV2Izd0JsZmMwTVdtSlRUSE1MOS9IdXhRejEvdVdINFlIT1QzRTlyWmhLYTkvM3Y5VFF1aThJb0IxV0hqN3BmYkI1KzNUSDluMDg4OFBDUWN2MmNENGFVS1FTSkVCblllaVdzTXVLR0x2S3NtRlU1SFFmWVI5M0s5KzZFbUZMRlRyRWV2RXhBbDVvVlQyRk5IaFJpcG5Sc3VhRzhVaUtrN0dsTGNpdGlYTjhPQ1JxWnlVc2pKbUpaNzdmNkxSMU5JRGtjUlEyZFkwL2Y2S0tCdjlRVm5xNHZKOW1YdFdiVlM2N2RKNXJtbUhyZnBJT3F2T2gzNCtuR3FFWGhPd1U4QlhBTWtyMUNIRTNGVUZsc1ZLTUhmbHFVOWdxMlZQMTFwUU1UaG1sUmNGWUZkV0Z6SnYxRFJWMGRpaCtRQ1BtTm9GclJlOS9LMnhIeE5GRVo0WlU2enJkc0F6NXpGTHJ5NXIzajArZ21IWUEzV0JIT2dRSTU1N3ArTHBiT0dWRDZjYW9lWE5kRDdRYjBsVTVHZW9ReEo1cnhoalNYWFkxbkZtdzdmRHNTSEpkMnFIcXNHNmpUSkVkMjRUSUJnUjh0bVRSUFMyVERWRFozZU9qOGY0OHpSaDZTVGxMeWx3Tk43QTQ2VUNIY0wyYk9ucTNVMms4dUZVSXJTNjIzME0rRmMxTHZNTzEwTmlSZGFOdUZTSGc5dXE5b251WnMzdGtyUENTU29HaVlscE9uYUtpekRVR1ZJZkJqNyt3Tzd6Qi9yZUZvbEdaSEtMRCtwSFFaOUczdTNPMlRjTzFrTzBycVZNQmh4bVBweEtoTzVJMjhlWE5lSlJxQjRBOVlqMkNGODNUYW02bm5HSUhJMUJyTEhSZ2F3QjlWeDE2c2JFT1NhdVQ0K3FJOUROQ3dESW4xM0JFNTBtbVRkb0phYzVtU21tUTMyM0c5d2lJYnZqbDNLMmJWSktkRkErbkNxRTFuZTcrY0prYktQcGkwQ0htSmhiK212N1VLZUlEcEZVamdOV05LTmtVVEFXS25XSThYTE1Zb2ptbHpOQTFLb0RzRDNCZEJDWjNCb1dmeGZUb2I3YjNVSURtN1M2U0FjNkhGampzU1NXMkh3NFZRamQwdWR5R2VBZitmQ2RmUnIrRVFQdXRpN1V1S1ZUUklkWXVKUlRnNzFXNnBYd3VxRkxzVy9uTlF5Wk1wUmdpOHJHYTlDdDFENmFBcU1rMTc2Z0xtUmxrWkduSy9CM0lSMHU2aTFiZmhqdURqek93OW1uNFFTeW9NeUpCU1VmVGdWQzI3dmQ2RTFqRURsTzhXQXU3ZXEwZUxkc2NKdFlsUk1kSWlaUW1xTE9tNmg3SE9udXJuVUVvWDJyTmhqaUxhZGhrVmtla040VEZDamVWZ29yRk5TaHVkdk5qM1REK0tQbnRRRnhqVE5zRnhUZWVnaW5BcUh0M1c2NFZtRzNRUTg3VHMrZ3ovVmtYYld6aXVnd3liUjg2QSt6ZEFvZXNTMzh2dlpOdlBEd2hQcW9GZ0VjUjlzcUoyT1FIZHJQa1ZTUmVVanVkcWZFeHpMYzJsb2tSUUVLTTFuM0QwMHhKRUk0Rnk4MHVkdU41cjNoQmt4UWpqR1lBbXZETGovemRnSlFIZjdYcWFvQlNWMWIyb240N1Excm16SDF0dEhHcjRveGdyRXlOSmxrOFNiUzRtbG9TNjN5aUJ2Tk4wVnlYMFYwU081Mjk5QUx1eTZISkdsNXdMSDZYZFZsTXFkMENPZmloU1ozdTZPYmhiQU5CeHF0ZU90dGFXUTYyK1lMMWFFaFV2ZEhFR05IMnBpSGU2ckdzV3lyS1hTaWR0b3lrVmxsNm8vaDhlNTA1MkhEbXlLbWRaMG9va055dHh2elA1elkvbUUzUnR1aDRyL3MzaW9JNFZ5ODBQUnU5d0R3aDFwMC9iYlRSRkpTOWxCL0d1em9GSTB0RE0xeGZ3UTFkclVFNC82V3F0SVdNNkFtOW5Jd0tQaXl0Q2hqeDY0MXVIWGk5NkFBZkM1bkhpaFc1RlZBaC9SdU53YWVaejNBeTcxUEl5TDYyNnFKZGJNd2NrSUV6b1VMUFVkWHV3N2dIeWhvNXBVSisyYXk1bWdCQnhoa1N6bzZEOUh6UTFzUnFYNWtId3VGdEJMNkl0S1R2am82ZzY4NGF5TGE0UmJpbnVKVWQrejlVcFB4czVSeFR3RWROb2dlK0g2UTlZNFY0M25QZ05ldDhlaGNKWTNINEZ5MDBMVW1IK3o2NFg3MWxzN285OEFqcFdacFdIaWd5NGhsYzgvbVZJcE1XVWtoZDFVWHYvU1hrdGF5NjFrcWVtcE9RSUtEZFlnQzRzeWN4eGxtL1RteGVKYWVlSmF4NzVGczhuOU8xdUZYalRYblhMS0lVN1BPekY2U2FBam9icWtXbXpxUjVNQzVhS0h2T1BGc2RMT3dLK2FEQW94WDAraXdUVVpnYkI2aTU3ZHNQWjVLYldpSjZYY2dQbUpJNzRnRXQwUGNURjk2azJkUFpDOTF0bmdHWDB3M3QwMktuNEl4OXR5UWx4anpUTlJoTFhPMk5vRE1LRWl6UmM4YzZUUi9ZejFVcWx1eXhpZ0h6Z1VMdlpFNXd3ditpMmN6QUxmbHhRY05iV2syMHB0V3JKZ09UOWhvYUVzZ0JmNDdpc0F0bHZScUlibnFqbjI1QkVxMWRXU3Z5VkdPTXNaemFPb3RDY0hwYXkrd1Y0YUtaODVyb2c3LzNSMXF4NEMyN2ZHQ2VFUlljWVo2SUl2Y2RhS25DSnlMRnZybnZaaTdBZmdPVnVDc20za25RYmQxblFVK2FmUVQwMkhUMHo1M2ZJYXFBaCt6MHI4RWNWTVFFWW1LcGhvSFBOc1cxbXRKanJFMWRyckhpWGlDUDU3VjkvREpZdVRuSkIwdXBZNHhFclBiVVF6blpRYWFaQXlzRW5UU3ZFMmFRaktBYzhGQ2Y1c01iNEZrZ0c0OGRESGhacEpqYWJpemVTU0tOTFpKeVlnT1F4Y05FWUt1d3BkZVpZWDB1VTduUVorSENUV3BaeGxDekV0blExNDNGWFdEditxSVpnNDAxK2g3Z2c0M210NjA0NDZwSEY2RTNVRHJUTkYwakQ5bjdJUDZFTUM1VUtGcm53WllZOXc0aEYvakJEcTdPSEhOZGp6UDR0ZU81SUswNXRpMGlBNjc2cSs4aTFyaXg1d2REcVNqVG1TQXQ4cjJXbnhLcmNuK2t6ZjYrb2V5OXVEOWlndHVyYWlVZVdVaUNESFpJREZlaDErSENpVUFWWEdaRSt5NnJhZzkxOTdpcm85MEJudnY5TnZ6NFZ5ZzBQLzJZc3F4TXZ0THZmLzVzaUN3KzkvM04zS2lTWFJZdVlZT3pvRXdrYlhHZXlnMTFPRnFlTS9sa2pWNzNOT0V3dml6eE1Sb2FEeVFVNzcxcHFEaWx3MmhUMzFWNW83NnhkRmFQNXgwN2REK0N3NzZ4eGdkMW43M2ZWSm04eHZIRzM4dXU0Vzk5NHVmMXd6NHUrUEZqQmlETjBIKzh1bVFmNldQRCtjQ2hXNUk4TWFpQ1o5YTAvWW9LSGV1aXZYOFU4bkdDL2Vwb2lNeC9uNWdsWk1XY1hIUi9xRnFwYzJlVGpZK0J5M1ZNcmE3bEtyR016WmNIRHlqaXRRRzl6K0I1TDgwMkU4cWluM1ZQVnRvdjhqVUdCMEtUMUlJZlZYVjRqWmVQWEtpS2JyMzI5QkowbUN2SFNYL2tXcjdZQnYxNFZ5ZzBMM1JrOWR2UEl0L2EyR2dEdGdWa0c1Y3YyTDN0UVN5aHJjVUpML1AySlBwNkphRmpWUXdEMWUxKzBxS2RZbS90OXI4YWYwRks5S3BOTkRmWUtOVTQva3EvM1ZwTTA0UVBJK3VZNHE0ZnlaZGNNQ1VDRndRelpxL3graHdEZi9YNGwyUU9KWExBd29qRU9Ta1o2K2w3a3BBTEtMa3ZacXgwVFgyd3pKRGYvcHdIby9RRkJIU0hXOHBTSktQL1YzNjdoMjNWS0REZmJQN1lnc09kQlJoU1NLMStHTDZqcytLMU1lYVQ5M1VIei9qL0UyRmpkKzZ4dDcyanp2NkkzbGpxLzUxa2cyU1kzUVlsTTBsTERQampxa3l5MSs2ZGhvWlVmemd3b0h6ZUlUMkJMbmtiRzU1SDNYVzErRnE4Q2ZOUlhobzVwV3VOLzE3K1E5VVhUaFpnUnRKMlo2TERyRTlzVXVaQnVrOE9BZ1BINGZRSHI0MTYwMTZYMGpXMTJIM2tVRHUvQjNtbGNEbkpRektKckYyM3BaMTRCNzVEcjdEN0h4MDJQTlhGS2NOdnBUSDRUd21vVjEwZkhmRm8wU3luZzVYbE1UejBzbVVGZWJIcjFzUnJtTklpTVBVNlNWMFdNRThQRGFiN2xGUXVYQWVrOUEreUFiYjhVbEIzdE5oVnkwSjlYdWs1QWx4YVFoNXVpUjJMRlViV0lEY1hRaVA0YjdkMGZTK2xNbE8rRnV5dVhBZWs5QythRVZndURwYzBjNUxhNXN3NjA5WVVralJ5VWwwbXZKZ0VTQ1FvNk93Wm1lc3BRM0x4eWtiNHcxMkxwekhKTFF2eE9VQ050RFZZVmRmMHVodFdtYTE4U2JQRml5VWd1YmVrQVZ4RGtSbmUxQjc0UWNEMGpTRWZyQ1RUTG5rd1hsY1FsTnNQRjBFaDZQRGxkRlE4dmhYRTNjaHYxWmdLTWhxUlg0dXNYY01aYm1XMnZ3clV1c01aWTdObmtTTVNSNmNtUkc2TjNZSUNwR3dJN2RuWk91eUsveEJTRTZ0NS9GNHo4N1VMcGpJOUJTZmRFZTRJTDlKeFNab0l3Zk96QWc5UDduM0VhVHBQdVZScm5tR3RtdDY1eGtvNFZ4VGJYN2pHQ2p5TjJOdHMrZVd5c1o2VGpsd1prYm9aZTNHNS9USE43LzF3UjZjdzEvNjcyK0tBa2lieDliWVlHcVAyNUxPbEZwbVB5N3E0NkJ4ZUNaR1JTdDNxRkVKS3NYaHpKRFFmWCtqeVJHQm44bXJadzhmc0RTYWg3ajEwL3o3UUtjWlAvTnQ5dmJmVEdvZkp3YkFMM0crK2N2Qm5xUERQd3BuaG9TZTE1c1FEbXFkd1Y0aTlvbjVmMFFXYXlJL2o5Y1BNVC83em5tanJudVc5eS9pNUF4cjd0K2ZoVWVadXBteTNqbDFZbkJtU09pTnM3dVV0UW4yT0tkanhwSy84Mkk2ZXU5bnh4WTV6NCtUL2pGc0NHZW1oRzdydzlpcCsyU2QrSzFUTTNtOEZaZjBYd1lzREdPbWhGNWgyNFdCeHd2Mnh4dWllS1VabzNiTDd2ak1sdEE5c3JKTjA3T1JmOGszRFp2SFc2Zll2N3UzR0dkTTZEVjJZTEZOa1dxZmNReE0wZVFGVk9rNXA3c1RHNWcxb2J0bml1NFd4enEyRXp0alZncVl2ZnhDZ0daTzZLWEorMjFqQkR2V3QyVEdsSGtyZkdxUHZibmpTVEI3UW45MzZFRXNrLzN5V1NxWGFlaUN5MjY4VktLQml4YjYvd0ZjQXNKTXc2aURhQUFBQUFCSlJVNUVya0pnZ2c9PSIKfQo="/>
    </extobj>
    <extobj name="334E55B0-647D-440b-865C-3EC943EB4CBC-19">
      <extobjdata type="334E55B0-647D-440b-865C-3EC943EB4CBC" data="ewoJIkltZ1NldHRpbmdKc29uIiA6ICJ7XCJkcGlcIjpcIjYwMFwiLFwiZm9ybWF0XCI6XCJQTkdcIixcInRyYW5zcGFyZW50XCI6dHJ1ZSxcImF1dG9cIjpmYWxzZX0iLAoJIkxhdGV4IiA6ICJYRnNnV0NoMlgzc3hNbjBwTG1ScGMxOTdOSDByV0NoMlgzc3pmU2t1WkdselgzczBmU3dnWEYwPSIsCgkiTGF0ZXhJbWdCYXNlNjQiIDogImlWQk9SdzBLR2dvQUFBQU5TVWhFVWdBQUE1OEFBQUJUQkFNQUFBRHEvYTRkQUFBQU1GQk1WRVgvLy84QUFBQUFBQUFBQUFBQUFBQUFBQUFBQUFBQUFBQUFBQUFBQUFBQUFBQUFBQUFBQUFBQUFBQUFBQUFBQUFBdjNhQjdBQUFBRDNSU1RsTUFxKy9kelRKVVJIWm1pWm03RUNLU0lxbmRBQUFBQ1hCSVdYTUFBQTdFQUFBT3hBR1ZLdzRiQUFBV3pFbEVRVlI0QWRWZFhZeGp5VlcrL2VOMnQ3dmQ3aGVVQjFaeU14c2lDQWwzZGliU0JwSE43V1FIZ1JaRm5vZEkrNEp3QStHSlJHNFN4SW9reUdaUmhCUVUzQkxoQlNWcUU0RjRnTWhOdENBQnk5cmFLTHdnY0djbUFTTHR4TllRQ1VLQW5uVVA3TTdPYklxdi9rL2RIL3RlLy9iZWg3Nm5UcDJxT3FmT3FWUG4xSzN1OXJ5c3p5OGRaVzFCNk84ZWs4SmJHTng0TWdQemwxdm83ZUVnZ3l4aDByVkhZY3hiczl6NThReDhYMjZoeS8rYlFaUUlhVEg0VUFUM0ZrU3NzSnNadUw3VVF1K3dhVHl1NTkyOU9Nc3dGWmVWdFBkYUpzNHVzOUNWQjVsRWlSRG4yRk1SWEJ6aW03LysyY2MrK0RDdTVoTGcxbG0yVUdBWlFxK3c0ZVB2dVhIaityVXI3SWZGbEduRUZYWklwbkNGdFVocEVyQjJQMDJyYmNhZlY5T1F6cEtteks1Y3YzSGo2ZXRYL0tIMHFRcHh6ZjgvT2t6NURWcEtBUzlCNkpLWVFmRkR1aE9MYUJDTzIxTUhOUVcyUi9wTEFsY0ZKMU42ZzZUT2svRjJFdFRPWWhDdmswWUYxaVdsTk9BU2hONzZzOGQ4eWYxUEhnb1d0M3F5K1BhL0poem4yWnVrTkJrWTBMbEo2aUwvMlQ4Q085ODMxWisvZjJUZ09RSi8rQmN2UzZrdi9rcU84Z1ZaSFA0czliRjFkcGFWaDZVSW5SY2EvWnpodFFOaEhoMmFJZ2R1WmR3OG5NYXFjSjR5UXNRaTNkZnRWNmh5TlhJKzc0OXpGYjV1TkNaOC85ODdReFg5N0o1ak9VTFhJSXBkRkY2SnNZZEdNQ2xTSmRVRzZJZ2ZLV3l5cXhGY0hBSUszZFA0RTh5eGh1ZjgzdUFLSGRoQlVQbzdXK0xRT2p0d0VTbEt5eEY2RGN6ZnM5eXRzWXVCTFhGb2krcmJyY3BROHRPRkZIMW0zVUdGc2V5cklnTkxsRFRBTEpCeXdONVBTaHc4b2ZvTzFTVVdseUwwSmtRaDgzYk9Ua1A4OVNPWUVFR3E0a2s2bnd0L01kRDlnVEhpT2pSMlB1OG1CanMyWGUreWNPNVVqR0FNOFFoZ0tVSVhJY3FGWmFvU0ZzVXJaNDhHYkhjR1drdm5zanBzYUpyMDJOVHBrdWxySE5ESExGdzFST3NSRzE2WktEQmNqdEFkeUhLa1pWbUppSktieURaMWYrYTl3WnlrenVCRFFFRFMwTHNzblpzT2RlRVd0MTV5eXdrbEhnYlpnNkJ5eEtxcmtYbEo2TWhCTDBmb2M4aXlwL25vUk5MNm5ZbHNVL2RuMzRGZGVoWVpodUF1aVB0LzdpeGNuNzFjVFpkRDcySVNqT2piZGo3MGdMM0ozTlJTaEY2SExEclIzR1JkTFlKK1QyYWJ1clY5TjFuREZwSWdSSnN6M2paclpEdEpHcFhqSzVnRmJUL05pQkZNNnFhV0lqUVAyYlZ2TzRtSTR2WFNSVE9qSmt2VTlkbitXQm9Qbmk4RjFmaCtMTVZKR3NjQThocG1vU1diYlVXdGVvZE45cmxwT1VMN1RFY2lHOUhJcFVnakpqdFAyYUdWTkpzb2NpamovYk1QRWRjaXJVTDVzZU8rN0NEbURMWlBJcWE0VVpKd3l4RzZEVmtPQlV2MTZCSENwbG05U1V5bnhPZFp0UE5JMHo1TkhpSzFreURTS3JTQVNaQmhXejVxMVY1VHI5Nk1MQ3hIYU15aWxDSHVnODhhbTlXbVJqTE14R21CNHhza1ZrNVVrVmFoUEh1VEZsZU4rWGdiVE1wV0dubG1MalRPVE9VV0VmZEp0aHBqcnhQTkxEYmoxdGlHTkEwZFM1eUtJSzFDa1c0ekVTM3MrazlGT3M2bDhTNlJWaHl4RktGekVJVW5YcnQrekoyWlRnbzF4SW9TUVo2azJJZG9HaHJwWUNKRWFvVldNUXVuR09KdXpQV3A3WW4zbmVVSUhVQVdoT3kzWTBUeHlLSERSQk5xRzUyUGp4VGg5MTYzRFdZQ3BWWW9QOU4rMC9PS1FZeFZsOGloUXphdWxpUTBaR2xBbEpqUVBPK2NXV2NUSmtTOU5sNVp5S0JpZUFqMWs2MllXcUZibUFSWTArMjRMSzFPUDE5a0duODVRdk9RL1NvK0VCMUZlUzFNdkh0RStscGgwU1EzUklRMDlGNElOVzB4dFVJOVpHODRoS2pZQTBBN2RIdmlRR0k1UXZPUS9UV3ZGM2ZZdWg3YVBUWmVIcjVOQy9yYjc5UlFxamVXUURMZEwxeTdqMzdoOXJxSzVxUCtENFh0NjF1UEJjTm5iaWIzRVZ1VFhxRThlenZhVVFtYzIxY2xGRWdRNWphdnRWeGF0N1Fjb2ZsQjVxTVY4dm5JTWxWeWp3TnlGUmJvMUg4bjR5RUFZcThrYlJTZlo4T0EvYVBYNTY1ZlBCOW1qOXV6VlluNk9heWdnRjJFMVN3ckUzK21WK2c1WnFGYkprZkp0aytkcHl2TWg5bUZZYTVuSUV0T29PVUlqZUNhc1hKc09GSjNON1g2dzhHV2lJakJjelBydVd2eW9VR1RQUng0bjdnNHEybWQ1OWxMK0tSOFNtYkdLN0JISC9PODd3WnZVT1I0T0wxQ1lhRHNWVzFRVHNjSUpLZ3BVdWI0MStTQlF4d3FMRVZvcnc2MlFsNUY4ZFYyTnJVY2QwaGF1a3JXa05TczdaRE0zaXZzZ2s5WTc2Q2p2WElWN3IvazJGS3hJbWk4emRncEQvZG95K2tWQ3JYWlEyM2JBU0JzU2JSTW1lTmZOaHEwTWd3dlJXaStkK2wxRjJLbzV5U1BxOXdoQldxZmcwSWZocWhIRjh2NnNEUkVsdmRsekxIMklOQnhrMy9JTjFRYVJLMHo5ZXNVSjhndE1qenBGUXJCWkNZYTZYM0hQYy8yankxelhLR09Jd2szWG9yUU1Idm5PeVJoeWpkUkNrZDI5dkJESDJLZllPTWxsT1BCanJQYUxYMWRSZEo4aVVpL3Y4MHRwY1RvaDVMeThFeTJXSS9kR214dklTaURRckdIeE1ZUjNxb2o2RGIvYnFxWjQ4bE9OelNrVTF5SzBGN29HZ3JoeUxHL0hEOStRQVFsMXdoeWpHd0tiY1lmQ3lOdWVFcU9HT2cwdE1wSDZOc1BsSjZYVjZyMkNuNjJRVE1vRkFNNi9zaE1ROGx4UllLNWM4MWNaNHhDbHlJMGxoNWtPVElDV0FEYWE5alNEZzlJc0k3dVNkU1lBTSsyVTFBdC9yeWxhb2JHRXBGZDkxcG9VcWM3MTdxeUlzUnZLVDdha0tFektOUzloa0w2T05mV0pIQXVjK05pL2FVSUxUL3Y3aEVSTkFqdEhXdlk4NFJ0Mm0vUS9WQ09hZ25qb1NyalczRGtzZWUzVUcyWFYrZEU0RmltTHJlcTFnNFlNamRGSWozRklUSW9sSC9waisyOFRoa1hiZ29yUU8wSGNHNnR1SEUxYmlsQzQxZ2Vzc1FGRzlnaWpqUnJhZ3ZGc1ZKWG9ncFVUa3VWQ0ozSEdnQU01TjJxU1YvNWcyM2hWUjJQM2xHREl1Q010WXJFUVRNbzlDNG13VnhEb1IyZVVOY2l0bEFjSzJuUDM2WW1UMXRKZUNsQzR3QVRUMXl3Z2ZtN2FabjB1WExyakIxS1ZNN0pLeXhaRWxTS3RYLzAxMUl0QUlyUlZ2bVpGZFlMT2JvSzJJRWdBdmFxb2hhdjNKVXpXb3pDNlJWYURCaWVSclFMcjAwRlhlVm5nM0FVbXJrcW5hRm80NlVJWFF4ZWd5ZzBwdFNNWWZrTU5BeFB5TUdPM2RyMFpvcHZGQld1YS8za1gvQXZucUVJV1ZHSzNmN2dIQWFxWVZ0MVhiMEhCRFluL2xLUE9jVDQwbytkYVJ4LzN4bzluYmp4SGljVzdjSEF0MWtkczdCdnloYm8wR2hPTUlkNTBjeVZWSTZhLzJOLytNVHYyVVlLV29yUU9KYUhtdlRDb3p6aDI3ZWR2MDJSZHZwMm5RWDdtdllUMUxLM3VBTm53eS9yU3YyT2xRMFprM1pldUhrbndlWXBtdlNkQUZ0Zko5Qjk2WGVQYmdrYVNkL3BGVnA1RFdveUM0LzJVYWJia1dBTys4NmVvbGlURmxQdzJmdGVadXluYVRzT0wwVm9ITXVmUTVadW1CblBjeFNhL3ljUUVHZmpWYlJRSDZXdWFqZTQrSjMvK1dUZ2hGT2k1NUtibjh2Uk1EWGFlU0hEbFc3LzB3UFVOVjF2ejlpUFdOT1NUZkhUM2VNTm1nQ3BGWXBqZVhHbVRkcHEwRkdvWUs1dXpYOWR4RkU1LytGTnovc2V3NEcwK3l4RDZCVXNMMzdpRVhONUNINHZOSTFROFQzTk1qOHk4Ynh2LzhaWDBMaWhrVjVWbk5GaDVZVWp4dFU0cjM1aSs0T3RrSytoT0ljM1hjcHJzL2YvbENBa0NEczhpaUNMeno1bm44N1F3czg5TjRnUUcwUVp4bFNCSURFa1BicENSWU95M1hmRTZabFhmL1dNVjlSWitFTFNvb1FXYktrZkhhU1hQR1IvU0pFU2hwNUR5Qkx4aEVKNGFKZzlRUlM2NjBzanJWcXZwTHFJbFMxZ0t0d1JSNmIzekdoWUxYSzVTZ3pXSzU3N2YyTHFKUUFOUkJWNlM5REcvcUJkdWwxdDg5Q3Noa2FuTHA2WEt0YUdWU1dackJKZkIwVy9KV3BneGdjQ01EOFdKYlFaa004amw4R0hMQVNwd0toQ0liT2V3cnpZUFZhdVBQRVpIUFkwZE9OMWxmaGp2WVVTREp3WWF5THpSa3ZURklOMVRRWGlhK294dEpMY1BhcHdZYmt4TGJGTUVoK3pYVnRxQmJXNU9jUC9SM1FIZEVTaE1IOGU2NHFudm85WGdiMVhGSkNWbWcxRUlQZ3h1UVRJejNrSVRicVhGLytia09XWVlDVVlWU2hKOXplTlQ2VUtyZWw4dGh4MjEzSEd5aytSQjJyWWtrMWd4TndlS0R4L3dUemsweUJJci9xT09JV3VjT09NZjU2a3JTa3Nmd2VFY3hPeVFrNFVVU2k4MHI1dTNkd0RCRXRvQ0VRbEhNa3ZTbWpORG5lMkI3elFoeXhYTFZaQjBUMlVPSnNkSXp0VmFPOVV0VDNYUXVwZVY1MWRVV0poTVNhdnFGUHRvT0RZMThmQkgzK3dQWmluNkQ5TG14ZzhCVklHUmZLMmZNS1pkbVFQaGVscEtiMGVaeE9JQXpGcU9id2dGeTkwWGJwSXZoV1NrRVROQ2JCbkNwUXZPQnREVmRKckVSbXE4WnRGTm14SlV1anFxdE0yVHJZK2laM2FkRElpTS9NOEdPVFBrZTF6NVEwc1hGSzJOUlpLcDFCOVc3Nk1BVzdheGdweW9seU9xeEVxTVVGUXFKUVZIYmpORnk2MHZpM1AvYnB4b1lhbmlFS3haUGQxYmEycklhSlFnQ3J5d0M1b05DNEk0MUt5T3ZGeGpydUtjdk1yQVZqVUV5YzZyQjNNU3FINnRud1ZBK3hwcWN3N290Q2VkU3NiWWx2R1BEVUVlUy9zaFJZdWRGVi9ad3dneTVtUlFRSE9TUkhId1JSUE5WSDVXRU5Fb1poaUZSVWhSNlJoRFc4YmpVbE83SXFIdjdQK0ZJMU4yS0ZIS1g3U0I0OFd2Y3NHTTFKb1RoOG44eS85cmhYeXdaMlRJbzRnKzg2SzJIZUtYMUVYNW9Md3FsaTAwUGEyUEtiVytFM090SGl3eW80MExONVZtMUY3VnY5RW9VZzNsTnBvS0NqYTlzUENBdHUwWVNXVVk1VUZmNzB2R2prLzhqMHlsZDc2QXg0cnVmdzU1THlReXVXYTIvS3dJKzFnU0U5dHdoaEhRMXdUeTlwOWg5ZkFLSzBNSE9FdFdtaDdXNTZIN1B1Q0IvSURTamtrUmFHQU00WFlzdXVOS05RTHRMQ1lITFBkaWlaeEh4NDZPcG9JcGFIbk5PSzFIQ0FNdGFNaXZweU5Rc2x0ZWZnQUU2U1pZV3RhSklVQkYyWVpuM1FOR1FBc0FLZnM0UWpPdWgxTk9VZWh5VzE1OEJLMkxtR0x4cThLZHNwMmoxaXp0a2dWK2w4WHFnWEVkbDF1UFNZbEtGc1hqa1Y1Z0RGK1ZSZ01WdTdBRkx6Y1RjRGlLV3VIRHQ2d1djeEdvZVMyZkJ1emNLUUgwKzlxaUhIc21GZDFYZUJRSTEwMnJFcUtCUXROYnN2SEhtVENoYlEwNitLdHo4OVJxQitZR3FwUWc2VHhrMERHZmJ5SHNUWlVpNzRjcXlKbVJCMzhCYUt3eGRSZlZmUzhxbDJoM0tCbW8xQnlXeDZlSWJ6R3VOdDBWeGxNcjZ1WXpydjNKOHFodGN3RFltdjNxZzMyNUxrSlRXL0w5eURMUUkrcDMzWUJTWXpQSHVxcTNxR0dhTnBpY0U3OEpMQngxMnV3SW81Vms1cFlHMFVSOXNOQ2VLeWNrKzZ2YWYxeXljNXRwelVqaGRMYjhyRENrRjhCRys2ZEluR01jS3FZM2pHYktVY2doanhTRmZxMVdLRlg2QTVaaHl3dHpZZCtCOElONmhLUDcxUlM0dVhKMlhuc0NvVWFCcllob0U3TXNScUk5QlIwUkFvbjB3RE1ETitsQ2lLUjRyN2pudXFwWkF4K2c0OC9reFZhSmtwQmg5WmsxSmc0dm5QWFljbXVzUHBWVFlUM1JvWHhEMUxPczFDaGl4V3RIYzRERDluM0hXWlE2SVZRdnRsT0VHT2FKMWFoWkRGTFFuTEhOL2ZpWDBwYzFXNDZ2cGkyRmNFU0lyUXVDTVR0QVA2TnpPeFo1NGFmVzN5RG5vVkN2Mkg4SDJjcGlJbUtka0tCRXJnNzVyUjRLaHJ3Tmg1N21yRWZrRmp5Yys1QzUxOThteG51dHBORXh4NWtOc1ZLTVMxd3JLbjFXQ08yR2FkUXFHSGZ0dU9RYjFOWUxNeVdxSVN4SHdxQXV5dnV6VmU1bnZqbldUNVQ5WDFlUUkyWjg1cUJ4SkhiREJSYURKenpGSEJtdE1VSDV3OW01a3hDOGlmMlVLVkg0U1lrRXBFU1k4OE1LQjJINXk1MFcwOGxidGdHVG9TT0FDamtXc0JQTlpSNmxMVkQydlZ2V3Q3akZIck9oZ05MQVFqOUh5b0VkMnd5VnNBMHFMazVrZDVjNnJBdXAxRGFQMmlNeTZ2b2M1Qk5rYjdNUUtILzV0cGRINndkS0RiMUMrSVJZY1ZuLzVhc3Urc2tadDk4bnIwNjBJM2tlKzVDODZuVVc4WXZoaEw5TXVvY3hzRlR5YXhJeVdCTnQxbm55MGsvY1FxdGhFeUJSMDREMVlCYnMxQUlSKzRKSkRKZU1WUzV4WXMxNGVRMnBNRVYyRVdESS9IWXY3VjIvbTVlbmw2aEc3N2pwdmdkalREalBISlFWc2ZIRkIrUEpkTmU1VlJpOU05T2FMcm1MelRuVjVuN2R3eWsyT21ocnF0WlUrOGRyVUJWTG1udlV6NGdsREVLalFaOFNENTBFNzVkcTVoS2Y1cXFQK2h3U3l0S3BjdnNaRTJhbnJ5bUs5cmF2eFVxODcrcEZicGJDUzFJSHVaS1c5UE00dDF6bFE0Rjg1QU5TOVY0RGxFVXUwTkxnZkkxZDZINVZJbzVLMzZlUTRkazlGL2pDTHJ1ZUYzQmFrR1FZanRwQ0x4MmZRSWJvOUNtK3JjRW9sNzhXTEcyUVdidFhEcU1MZFlRNlh0QlRxYTgvTmpweXRhOUQ2bGVjSE5IUWVLM1g2WmZvZCtDUG8zSDRsM25PY0x1OVdxMHR1dVdjV0FwUWpldkxkeUVJaEt2UU5WbzNOeUY1bE1KbGZ6ckN6NEhtUDExN1A5OFdTRFkvUi84bXpQTkRkNVlBZ05TNU1iS3Q0MWkrZjBVRzFYb1Z1UnlEVDRDNjNoS3hLMnFzTUdFYVpRZjRONG1vcFBxOTBXLytHVlFHSk8rbjNOYi9aWnZzV1B5S3BVdVRMVkNpNy83UVNteitWM3gzVCtYMDhJKzhMZGZwdkxWUTdrcFp2RW02cjkrTWFCVUhLNkZkcTI1QzgxVEFCaGdXVXBpSEo4STF6V3VRYmwwVjdFSUNEN243VDUvbjJxZDd4Uk9JNXlKUjV5M1Z5VUJNOGJ2cWxGcTdFbHY5MHRRV1RGZ1J4dSs2aWRnZzF6dktVVlM3TjMvRE1CL0xyT2YwaGdWa2sybFVMNzl5T2VxNmxiNEw0bVNTMURoUTcvSDdtSCtYai96L3NQWG5rT1I0VlVLZWZENUM5MWp6Ti96MnNQSHI5OTRHdit1eGZEZFkxZUF1bkg5aWoxbUUyeVdROXVIOS91TVBlNFBqNjBNZ0NJSzNkTEJNQ0Zya3VoeHEvSXp1Z2E3R0c0R05WQjhoUTE5emM4MytHKzlHNk5CeGo2OGpzVmovcTYvekZhbmRMa0YvTCtXOTBCaTMxZ2pFazZPZXZxYTcyNFl4SEZLdHJjQ05yekdmbFRMWU45WXUwN2dPMytoTnl2djdSOVlCc1pDOWREMjRYbWYrcXIvdmtPM1hVU2hKK2I4eHhMMjNGRFJWT1JlOE4vMVJWSDZWT1dKbXhyOUJlZVBadXorMWpYMjluODQxSlhleVlFRXAxcWhwcmV4UUQ0VVNjQ1NYcngyWWN5THRNY25qamRJRVR1VWEvcTZicVpDbHc1MHR5bmVxK2FzYlFSeFdLRmJrYi9CTDlKUXMrSkdkSld1Q242R1BOMFJqVTVNYUQyQ2FHeVZIMk9ndEZIK0QxUUpRU09Oa1pHR0xrRG9mcGZ5TWdZdTJOZzBtVEtzME9ZaklZYno1OEUzMmNQa0RyTFdMRnFoN2ZERzR6S003ZjlVWWhDajBGUm1NVUpYMWVBdVV3a2wyRmhDRFVHSEZMcXB4RitUSWFza1hITTNGOUo2QXZDT2VsNWg3R04zN294YUJMTlpvWDN6ZFNDV1dTVGQ2aU1aRkVwWDZHS0VyalZpdVVwQWx0bGhRbzFGaHhUYVZOdEk2WjRsd2ZIc0FTbk5DRVNnZWpTNnF4UHlVV2cwNWFqYU1YL0lHSWU3U21Uc29mUm9lREZDZDhiTWdTdFpHcDVjaFc3cVFLQjZRTHJxakp0NlFwc2FISy9RT3ZXQXFmc05FKzQ2ampSY3kzOHpTSVhuWUVpZnJIS3F4UWp0UnhnYWhkaE80U3BkaFRhVisvSGFlN2Jqb3VPS0xINDZhTHhDMTk4eDNRaXFkU2R5eWsyN0JSdHZ5aksrckJHM3RCaWhjOWxzTmcxVGprSTNod01wM0wrWS9BN2xRZ3E3a00yeS9CeXYwQ3k5amFEdG00T1FPS0lOOXE2QnhGZWRJNWJGQ0wzOUlJNm5aRng3cEhHS2RrZ0hHNmFESnJ2Q0g1d0RVQ2ZiSHgwbm10YlpBT1R4bWZhUGJMMFQ2akdxQ2JRdmNpOWFMMGJvVzhRbkVKWVR3Ylh4cWtEMnBTWGlOeG5OTTdDZHRtZVlrTmxlY1ZaM2JFdnpoQUlhNjBRR3FxcVVEQjhCNmQ5UFhvelFuVmFFbjVHSXZBN0pFNmp1ZlB2Wk5tSzdYLzd2TzRJQXNIbHNpMTJXMFMvWXBvbFE4YzYvbC9HTDNUOHZ4MDBrbTAxRmZhUXJ5TE9mRU1QZ08rN0FqcmNZb1hlZEQxOTI5R1NvTS9Ld0JlNVdQdzMwZ2UzVVBDUmptT1RmYnlaekpHc1FnTWluTlk1eUJ2WGJrU05RcDlQdnNIZitwbGY4TlBGVXFGNk0wUFJ5bDhOVFltRk5INFBFVXVDY0V3ZmEvRitTaTMyVTN6elFEL0ZTSjVuTktIWXdCN25LRDlmNUY0YVdnNTVUSVZCZU5hSDdqK0JiSk1LR3I5SHF4UWpkNmRJeDA4Qzcwd2VveFRGdU93MGJTNllaOS8rWHYvdUNQL3pBRnltVGl4RjZhNEtsVXROZm1pbTdtZUFkRWdWbmFuaDVpRGYwbjVoTXpkSmloSzQ3bit2U01iZkpEdElSSmxKMVJ2dXJ4SGFYcWFLWkxYL0hNZEZDaFA3SVlJSkphcFBkY0lMbXVOamFuYVRaNVdwVHNLbFpLc1l1czlDRktlT08ycFFHa1dvQzUwN1VWZ2Z3S1FlNjFFSTNwOG9pY3lQRDVKVHpzM3d5ODlFaEZTdVhXK2lOOGNkL0k2VHM2NXRDSTJqZUNsVzFMUEhISlJmNmU0TXBadnpyMHpTZVl0eFpOOTE5S1VPUEN4WDYvd0dtd2dTblhRU201d0FBQUFCSlJVNUVya0pnZ2c9PSIKfQo="/>
    </extobj>
    <extobj name="334E55B0-647D-440b-865C-3EC943EB4CBC-20">
      <extobjdata type="334E55B0-647D-440b-865C-3EC943EB4CBC" data="ewoJIkltZ1NldHRpbmdKc29uIiA6ICJ7XCJkcGlcIjpcIjYwMFwiLFwiZm9ybWF0XCI6XCJQTkdcIixcInRyYW5zcGFyZW50XCI6dHJ1ZSxcImF1dG9cIjpmYWxzZX0iLAoJIkxhdGV4IiA6ICJYRnNnV0NoMlgzc3hNbjBwTG1ScGMxOTdOWDByV0NoMlgzc3pmU2t1WkdselgzczFmU0JjWFE9PSIsCgkiTGF0ZXhJbWdCYXNlNjQiIDogImlWQk9SdzBLR2dvQUFBQU5TVWhFVWdBQUE0WUFBQUJUQkFNQUFBQXhSZ1EvQUFBQU1GQk1WRVgvLy84QUFBQUFBQUFBQUFBQUFBQUFBQUFBQUFBQUFBQUFBQUFBQUFBQUFBQUFBQUFBQUFBQUFBQUFBQUFBQUFBdjNhQjdBQUFBRDNSU1RsTUFxKy9kelRKVVJIWm1pWm03RUNLU0lxbmRBQUFBQ1hCSVdYTUFBQTdFQUFBT3hBR1ZLdzRiQUFBV3NrbEVRVlI0QWRWZFhXeGt5VlcrSHYrMC85cHRDUUVQck5SbWRrRmtOK0hPemtSYUVObGNKenNJdEZIVVZoUXBMMGh0L2w0Z1VUc0pZaUdicU0yaWdCUVVlaVNTRjVUSUpnTHhBRkdiYUlJRUNkdldJbmhCb1oxTUVvaVViTGVHUEJCQ3NMYzlzRHM3czF0ODlYK3FiblgzdlczN1R1OTl1UGZVcVZOVjU5UTVkZXFjdXRmdEtNcDcvZXBPM2hhRS92WU5VbmdEZ3d0UDVHQis2b1JlR2ZSenNPK1R6dDczTVcvTWN1ZW5jL0E5ZFVKWC96Y0g5eW5TY3ZMdUZPNE5pSmhoV3ptNG5qYWhWOWxaWEdrVTNUNDl5aUg5dEpKMlg4N0YyWlFKWGJ1Ymkvc1U4VHg3TW9VTEliN3gyNTk0NkozM1FqVlRnSnRqK2JiMWdvU2VZWU9IMzNyOStyV3JsOWxQaUZuU2lNdHNtOHphRE5zbnBVbkF4cDBzclZZWXYxN0tRbnFlTkZWMitkcjE2MDlkdXh3UHBMTlVpS3Z4LzlGaHFxL1NVZ2E0R0tFcll0TEVUZm9KaTlnbFRMYlBISk1zczNYUzN6RHdrdURrakd0K1dPZkQ4WFlTMUpaaEVLK1FSc3Zza0pTeWdNVUl2ZlJYRDhXUzRaL2JGbHd0ZFdYeGtiOGpUSmJZYTZRMEdaalE2UmpXUmVrVGZ3WjJYamZWbjdxelkrQUxCUDcwYjE2UVVwLytyUnpsTTdJNGVCZDFuazEybEplSG9vUXVDU1YrMHJEWEFmLzN0MDJSQTEvTHVSRTRqVlhoT0dOTWg2VzRvZHZQVUgxcTVNVThQOFMxOW9wUmtuRHEvK3dNVlk3eis0ZkNoRzZBZTJ2NlVZV3hlMFlXS1VVdDAyYm1TSndxTExJcktWd0lBUjJ1YS93ZXBsWERGL3hjNERyczIwRlErZ2RiNHRBYzIzUVJHVXFGQ1QwTGZrOHNRN1BzdEc5TEhGcWlLbmFyY3BUaWJCRkJqOWxGWDJNc3YrM25ZSW1TSnBnRlVrN1kyMG1KZzN0VXhWN2QwR0pSUWkrQ2V6SlZ4K3pBWTZtWHduZ0VtWXA3Mlp3cHZFSmY5d2ZHaUlQUTJJdDV0akRZRGRQMUd2TVRuSElLWTRoSEFFVUpYUWIzcDVhUG1zOTlWTTIvbWR2dUREU2J6UmQxMk1BMDZiSXo1elNtcjNGQUQ3Tnd4UkROcGN4MlpxSzRyakNoTzJCL1I3TS9rK0orZmlJTDFQMlo1d0p6a2kyRDk0Q0VwSWUzV1RiLzYzWGhGcGVlZDh0RFNqeUtzY2N3MVpRaDExUHpNcVFqQjEyWTBNZGdmMTBQM1VsbDJLc1RXYUR1eno0VHU4QXMwb2ZnRkloZmYrYklyODlmcm1mTGJkY3dDVWIwRlRzZmVzRHVaTTZvS0tIbndMNU9BQmZab2VaYVB5ZXpRTjNhUGx0czF4YUdRWWdQejNrTGJKQjlZdGlvSEYvRExHaVRhYVgwUHFrektrcG9IbGRycDdXWDRqN3FaZ3RHUnMyUHFPdXhqYkUwRVZ4YUJxcngvVmlLdlN6TEgrUU56TUsrYkxhVU51UlZOdG1MbThLRWpwa09KQmJTZ1VlWkJqeDJhdkpETTFrMlJDUTZ4cTNuSHlMVUlxc08rVG5maHV3Z2NNN1pJd0ZQYUpSaHVNS0Vib1A5YmNGRk01M05MNW8xT296UGpQZ1NTM2VlYXRxakVYNnFkaEpFVmgwdVl4SmsxRlZLRzNMVTBtczBKd3VGQ1kySmsyeUgzcGJNc3ZQYW9Fam1OM1FtNE5INlF5c25xc2lxUTU1aVNTT3JCMTUySnBPeWxVV2U4eEFhNTVMUzNZZmVXdFlEVmpuUlpHSmozUi9ia0thSFk0a3pFV1RWSWRKZ0puYit0ZmpKVk1meldYeElxaFZIRkNYMFBMam5DZEZhSFBoZXBKTmg1b1BjcDVCN0dmWVVtaDZtT3BnSWtWbUhkY3pDQVlhNEhmaDBhR1hpRGFVd29ST3dqN2o2Vm9EN2lPVC9FODJoYlhROFByYURRM3ZGTmpnWEtMTU8rYm54YTFGVVRnS0dYQ0g1Zno2dUNoTjZEK3p2Z3Z0QS9GeHlqb0x6OGU5Uno0N1hEOUtjQUE5ZVAvbUttWFc0aEVtQUFkMEtwVkpOK2xZZzEvaUZDYzNqNml0NHU3S1RabTk1NHAwZzFkY01TeWVmSGhIU3d4TVBkZFppWmgxR1NMRndIbEN6SjI1MjZQYkVRVUZoUXZPNCt1V29HenJRblBOMmdvVVhCaitxWmZ2OVJ6V1U2UWxESDA3M3kxZnZvRi80czBORjgvNzR4MzJUK3RaRHllRHByZUY5Qkd1eTY1Q25XRHVyS3N0eSs2cDVRUUZoYnZIcXZrdnJsZ29UbWg4VzNwOGg3MTRzSHhVM001K3ZzVVJuNGFzNTgzR0VUc01VVUg2T0RSTDJsYWpIZmJxNDNzc2V0dWVYRXZWTFdDY0pPL1UxS3l1SDNyUHI4Qml6Y0ZnbHg3VzJUNTAvSzh4NzJhbGhybXNnUzA2ZzRvVHVndjFxTUpwb3VodFU4MTUvU2NTd1lMT1Y5Mnh6ZVA3ZVl2ZjYwWWRQanhwYXpTWDJQTjY2SHBESmlKYlovUTlFMGZlU1Z5bHlQSnhkaDdCSjlwSzJJYWRqQkFYVStpaHovTzFyM3lIMkNvVUozUVFubnJ0UXJMU2REV3FlZXhvdFVDMXZFR2xXc0NkbTlHMTJ5dWVvdTluUjdyWU92MTV4ektkY0V6VFJZbkNXL1I1dE9ic09vU2w3Y0d3N0FJUzlocFlwYy95RndTNnQ5T0hDaE9aeDlUMS9kRkh1T2tuZEplNXBFclZuUVlmaE5zR09nS3pxQTBtUEFKOWxiWExVN04xRWh6M3hOdDhjYVF3MHg5VDMvbnRJQUhKYzJYVUl3V1NHbU9wOTFUMHpqbTlZNXJnT0hYZmhOeTVNYU85N0RNSkhiSUlNanV5czQ2YlBodmV3aVJMSzhXREhXZE9XdnFsaVg3NFFwRU5mNGNaUllmU1ZRM1Z3SkZ2TUJYMis3YzJEY3VnUW0wTXdKb2d1T1lLdThQZU1tam1la1J4NlF6ckZ3b1QydnNjZ1REaFdOczlQQWhBQXlaV0FSQ0NmRGx2aG8xZHMrMC9LRVJPZEh0YjVDRDM3UWkrS1NrcTcwWEtjYjlBY09zU0FqdGN4MDFCeEhJNWc3bGd6MXhtancrS0VCaWVoN0pBcmJOZUlFcTN5ZUFLcjVVU2l4b1JrdHAyQ0d1SFRqcm9aR2d0QmR0M2RSNU1tM1lYbWxPSGdBRExENnc4eWRBNGR1dDlqa0Q2T3RRRUpuTXZjdU9pOE9LRWIwT0U2NFZxRFVOZ05EVWVSc0VEN21yYm41WTZXTUF6VkdkOU9VNWM5STRVMkQzbjF2QWoxcXRTWDF0VUtBVVBtazRsVVR5RkVEaDN5bCtIQnpwdVVjZUdNSW5NNER4ZTJIeHBYNHdvVGVpMEcrNkZZQWU1K1IzT2p0a01jNmh4SzFESVZ6VklOaFk2RE9vZE52RVUxNmFsVnZ5TGNwZU9xTzJwUWhJaEJReGc2YUE0ZDNzWWttTzh4YUlkNzFJR0k3UkNIT3RxbHQ2bVYwMVlTTGt6b1c1ejdVS3lBS2R1eWZNVmNuMDNHdGlWcTNnbitMZGt3cUJLMGN2UzNyMW9BRktOZDRpZEdXQlhrNENoaG00SUkyQ3VLT3RzanV3N0xDY08xRytpMlRRVzl4QS9qNEE0MGMzVTZRK25HUlFsZFRsNEc5elFLMUx4Z2tmUTFEQmZId1k3ZHB2VEdpTlArR2xldnZrbzM0OU9uS1VKV1ZJSmJHVnhBWHpWc3E2N3JKMEJnbytFUGRabnpoTTg5ZGlSUXEzK2hhajY0cjREd0k3c09iN0VtWm1FajBFMkhCbU9DT2N5TFpxNmljc2ZTbjhlRHgvODQxYm9vb1hIYURjM281VVhad090aE9XVWN1U2pTd2RpdXBtUkQwMzZZMnU4Uzk4eHM4SGxkcVo5QmNaRFdhSytFYjhzazJEcEFrNTRURXV1WDdMb3ZWRC8yNlI5RUwvNU9sNDVzYWkyUVhZZTFsNkVaczd4c0R6eXhKZnVNWUE0YnlycWltSlcydnh5enQ3M0EyQy9RZGh3dVNtaWNkaCtEL1VOLy9DaHlkRmo2VnhBUUx4TFZ0Qnp2cHo1b0xUbjl3Ly81U09KRVE2TG5pcHNxeTlFd0c5b3JJZk9VL3Z5amZkUzFYRGZPMkU5WmEwSTFWQ3d2WXdHeVAvK2VXWWM0N1JibnhuNEhLRHM2Rk13MXJjWFBpVEJvUHI2M0ZVWGZaemowZGErQ2hKNkJLZlB6aHNDSE0zQm96c3dKclo1b0x2bUJSUlM5K0x0ZlFPTmRqWXpxNGxBTTY4dVA4UzZGM1BXZTlVb3dEL0wyRU1mYnBrdjUrZWVkdnlTSUhzWVUxd0ZCU3JEOHZtZnMxUmxZK0psbitpbGlnNmpDZm1yb01VRFNwZXRRTktqYURVV2NYVVhObDQ1NFJaUDVIK01VSkhRSGFSK1BxKzhKOXB3YlZPdVV1Vyt3WjB0Q1hpeFY5ampSNFZvc1RiRnUzWTNxSWloT3dsUzBJbzRsVDh4b1dCTnlVVW9NVmlXdU8zb1R0T3Z3VGFhRkFiNG1hSU0zMnFXaEY4QUtqNndhYUpTMkNhalc4aVZia2NtcWNOTXZ4MmlOQzVhN0tRQnpLMGJvWmNGMkRQYk53QVpJNnhCaTdxanFrdGdKWmk0Ly9uRWN0ZXpxTm5NcUI4ZXE4cklBbk1wcUl2TkVTOU1VZ3gyYUNrVEUxQzlvdlpqOXBvZUd1QjQ5TWkwTTBCUTF3ZHR3eDl2bUZnekhubElYMENrZHd1SjVkQ3F1NWdZZXkreG5SQUhab3RrWkJJSy9FcFVBdVorLzBQTExkRzdvTjhnNEVrenJrR1RlaThaWlVoMDI5UDVmOWYxd3lDVDVTVzFmRFZ1eFdZYVl6azJGNXc5WWhMeDJGYkozOXlaamoxRHZxaXJnN3JrOWhxOG5ESkVIeUQ5UzROeDRoc2ZwVWpxRTc5blFIYlRXQVVINXV3SlI4MlB2UW9SVzMzYjN3UDRWelpkNXB2ZEQ0a1ZXamJoVWg5MEQxZnBZeTZWN3UrVHNjQklMSXpFNVRkTXVjWkdHT2liMUlmREhML2g5Y2ZWT0ZERG1rVEdta2Q5MkR6azNUdTJIc0RZdFpkVGxiQUt4S1JpcCtzdXVFS0diMHZmeGJZMUVGR3BtZ0QxU29IekFpeGlxaWw1eHlCeU5ReXl6d2I0a2hYcXVPRzFENHZSSTZOT204cWNtNHprd3lLOGQyZWY1NmxCLzIxM0ZBRnNPMDd6Z3hLVWMwU0JVWW9LZ1F5a3JPdUFFOWlwQ2FQMXROL2ZSeGpjYUZsSTZ4TUxjMExXTlF3MFJIUUpVZ1FOMk5LTmtRUmhLbFpyRWVUbCtLTTNOYnlaZ1VjOVZkTDQ2MU45MjF6SEF1cGJLUEZNNjdGcm5zU0MyV016VHJpRHYrcjZtQ0tIcityMWNBdmFQRE5zS2NNNXBPQTRHZDZDSnFqYzBSSFNJalVzRk5UaHJwVkVKYjVzT0tmYnN1b1lqMDQ2Uy93aUFqUnIwS09XUHhPQlJCUlBucXNONWZXVExYNGE3aHNjSGQ4NXBPSUpzS0ROaVF5bC9RWDBmbHZnTG9RQ2g3YmZkbUUzakVEbWY0c0phMnRHd2VOWnRjaHRabFJNZElpZFFtcUxCbTJqYjgrVUR0bVVEUVdqZkJIczhYOTBRalp4YnFXdG03MXgxYUw3dDVxOTAwL2xIbXpERytZRzRKdnEwR3dxdmdSMWFHVGdpS2tCbysyMDNqNnMzeExEa0JqMXNrNktZYzcxWWwreXFJanFNRWkwZjVzTnNuYUtQMEJGK1J3Y0RYbnA0VEdOVXl3RUNSelhxZWVxUWZOdU5sVzVpTEROc1E0dWtNT0RDTE5hOVEwTUdBRGJ2bENNY2dGbm5vaW5QVjJqeWJUZUc5MjFJV0p4eG1JS0RxdlgzczliaXFBNy8rMVMxZ0tTdUwyMEc0dmFxOWMxWWVwc1k0NFBDUnJBKys2WVF6VzhCRmxkVmUrcnoxQ0g1dHJ1TldkalJnK2xuM1dNY3U5OFZYWmM0MUVoakRhdVM0dUtGSnQ5MkJ3OEw0UnYyTmJmaXFZK2xVV2h1bWhxcVE0T2s0WTlBaGw1cHd5UjNWWXVlSEtzbUprR2R0Q1dpc01UVWorRkZVWjJzdy9KdmZPa1Bqc3h3UTRBc3VRWDV0aHZyMzE5SjNCKzZhd25XZHFpR0s2bk5YeFdyM29ybElhdzFkYzNpK1FwTnYrM3VndjIrSGtZLzdUS1JtSmpkMDFYZGJRM1IzTUxnblBCSFlFT2Zsc0R1YjZnbURiRUN5aUkyaDFId2JXbGUrcldXZGJnVlBaMjlrNFVhR0w2enJWb1BlMlRRSWYyMkc0Ym5lUTkwN0g1UEl6TDZBelhlcXRrWU9RSWg0STZxMEk4TEYzcUc3blpOc0wrdmg5YlBSUGczWGVJUm1kN3lTK1JJT3JnT01mTjkyeEJRaDUwNFpWNEFrWmE2STFJckdhdGpNdmlPc3l5eUhlNGhkTXVLTnV2ZTY3WEhQbEIrbHQzdjgyNkdYeGwwV0NWNjRPZEI3cUpEMTdQYWdhdGhLdFo1TksrUW9XRlYvTldPYzEyMDBPV2FWZ2dmbHNmVkc4NzRLSFE5Vkd5MmhybTdsamFvUTdKa0pTWDVWblgreTErVXVMcmRRR0l4VXpPQ0pRUlloeUFRNzh4NW5tSDJuMlBOVDA4YTAzdlVENi9LM2dMMzhUcjh1dkhtdkhrU0NHcFdtUnZuZ0xzYmFxaWFCcUtGaDU1aTdJZFRIRnkwMExlY2ZEWjRXTmdTNjhGeVZqTTZiQkFMRE9rUU03OWgyM0VvdHFrbGx0KytxSVJKYnd1QSt5SHVwaSs5em92SGNwYWFHN3lBR2pQTkRRMzE1UHJGR3Uxem1xSFhXQjJXRStkb0E1d1pCZWxPTVROSEd1WlA3SWRLZFF2V0dTSFFZZXpwUHFYajhBVUx2Wlk0NW9YNHhmTVpZS0h1NVFkVjdXblc0aTNMYmtpSHgyelF0eFNBMFArMlFuQ1BKYmQ2U0s2bVkwKzZhYW0ycHB3MWFlV2dNWkZEVFI5SlZGVGUwakpMMUJuTUZNYnE4RDljVSt1QnRVM1RXZ0lRandncjNxSHV5NXJiaWd0WitzWno3S1crQlBYOW9vWCtGUy9ucm9KOWgxY3dVakhyVG5MVjBHM20rS0xSVjBpSE5VLzdQUERwcXdiY1ptV2VCK1M2UUNJVEZVTlY5M214SWJ6WGdyU3haWGE2eTVHNDdJOW5MU2hPL1poUjB0bjdPQjB1eEk0emlqaHJqbUo0VjhiUVpML2dWVElkMVE3c1NCenFlTk4xMFVKL2w1aTM0S1FMOWc4RlpHK3JXbWNLQmQ5M0pNRHFwaVVLeGFYcEVBMFpnbTdDdDE3bGhmUjduZWJkRG8vTHkxTFBNb1dZbGNHRy9OeFV0RTMvcW1QNnpZb2VSRDdINkhDdDVpMDdIcGhLOHlMOWRMWE9GRTduK0RQR1A2Z0tTTDFQMnZFend3c1V1dndwTUd1Y0d4LzN0emlDcmk2T1hMWTg4Q0ovVWIzTG44dmFwL0ZDU0lldFZMQXhZODJCVE5TeHpLaVcySzdJcEpmbC9Na3YranFIb3ZlbysyNzVqUERWaW9MTUEwY1R1NllRQUVicjhGdFFvV1JBTlMxeGhOMjNGYmJ0K2x0RTB5THlpdHB2OFVkTVZJM0dYNkRRLzM0ejVyd3krMGU5Ly9XQ1FMQTdQL2IzY3FGSkxyQno5VFUvNHRrVm5xWmNmVHZGcG4zcFV1ckRFcnduTlpFc2p6UlZZWUVKYTZqZXhjZUlDQzdxcjR0KzhjZUdzQlA5YmNvdDlZZWo1WTVuNWFCRlY1dVVGUjhlb2NQeUg3MVR5bXorNG5qdHIrVzBzSGQ4NmZPMG82YVhNOElHdDFELzFkTStwZUp3dzl1T0xsRG9xbVRlZURRUlUydmNMbVhNWGF0aVAvOWt0UGJjSGFyb3dEcmNTM25scUU1Q1hJeC9xRVpwc0NlaXRjOUJTK1dFN1N6RWF2Q0U5ZWU3VHlxU2N2Zk94d0YrczhwK1htSHNBM3ZUaVMybG9SRTY1RnVmdks2b2R0ekhxMHN1TklYMy9ocWF2MUY4NVNqNnoxajdCenRzeFRPcEN4UzZQWGo0MnZXbjhHOHRES3RkZGhtbzY5Y3UyM010d1ZuVjJ3cWlQMkhzNFhod3c3SU5LTFVPbDNUNFNzaGFaTUVzMVg1UjEyQkhPcFgrOE50c0VHdCt2czcvWE5yWUNaTG53VFVzRWZkbjBrVVBjQlJ5NmVyK3ZPY0lIUzdqLzFxOEZSTEh4aHNqRWVTb3A2N0c3azVBUEtMc2ZpbGhnNnNzOEQwV1ZxZ1RFVDBZb2IwNWFIcGJRUlE5KzQveDI3WmRxcFFPOTh6cGl5WHM2aXpDb2dRMGZ6Tis4MmNGOUd6dDhTMWQrUm5uTnhYV2Z1OHFlK1JmdG5VbC9PeTdsSUl4ZFBwQTB0SkZJM1JJcU1hQUpXWWlFMFZaK3ZMVjA0QkY4UmNYcjlMT0hvelFsQVBBbDBaUGthVDJkYmlVK2tsemtSNmFkZVdOTVVHeHB0TkNyRVBIOFAyK3prV0h5TlIzL0k2ZGN1blRxb2lZajBhMVNBOGZoTkFPYnp3d2RZNHh2RnBWOUhYWXVpODRkMzZIZVRFVjg0Yjd5b1MxcXcvNzRhUytOTk5Ja3FqdDd5aHVXMnpsQnhLREVJdm1HdzlJYUpjN2ZycmlZUUpGVDRlTFN1SlpPcnV6bzlkTG9OY1JLR2pPeExVVHh6UWordmVyZXFNSFFWcW9IRHAwU05maEF4TGFaNy9LdG4xVXF1enBzS1cyaE1vSm9Ud21JUTFCVHdaaVFHVWZjRjZIby9yWXN5ZWFvOGpHMUkzNUxWa2NvQ3FSc1I5U3YvV0FoUGFseWNLR3E4TkZIYnpVTjBsbm5URmJDaUVkRCtMWGpYY2tGUUxCRzZQb205UzFqU0ljV2JmbWVNZ1VLWFNvQW1ya0srUk5GczdlRkp1cEpoTWdzZ3Z0ZDc2U3dRZTZPbXpwUUxHOWJqc3JPejdHNGllRXpBdm9TaXBrZEh1YyswbTNQR0dwa3pwSnBoMUJjNi9KOGlVblhYMVFRbFBlT0p5RkQwZUhpNE8rN09QZlRONkY4bklHVTVETk10M05tNitXWS9lWjJrNUMxQnZwc1JmWW0vdXkxN3B6OURjMVFyZEhtcUJnSFFIK3JwUUI5eGE3ekMrazVOU1I5RVpIZHFaMVJrQy9OaW03UDZDVHNYVitzakhhU0xUSGNiOFJuaHFoWjhmUFBnSUxMUVRQY3MzVnQ1UFZQczlFaWYvbThZSG9lM1gwUm1YSFB5dVUwRkFsMVZuOW5rUWhYcVkvWVRzMVFwZDAzSnppWENLKzgrTDcyb2pHZnYwSDN4Rmx3T2F5TGRaMExtQlJaNE9hOS92b0FBZDFYemxiUDFsYk42bFRTVFVxc1o4Vk9MejM3TnZLS1JLNjR4ODBXUzRCd1kvcWF4ZEZiSTNtSW1IOUpQOCswQm5HTDh3bkwzMHNXdXZvZU5DdlB2ZnlTdXJNMFJuaXUrelJqMFhsanhKL2hPb3BFbnBXSDBJNFhPc0N6aEp4VHN6L0k3TFlFK0ZOekVYY3o1N3p2bEczUGNzVFBudUE5NTFIWitralQ5dEV1Y3NoYlg0TjdDQUUrQ2RhUFVWQ3I1MDlwQ3lQOGNkVThxendOMzhvZnVSSENsTWhQdFBhR3NuWjkyN0dnM2Q4bHBKTWxkQU4vVEtXY3BnTFhoVnJORmVUYVNOZTBMOE1tSm14cVJKNmtXMW1aanhNMkJudGlNS05wZ3pieW52aU0xMUN0OG5PTnNuTUJ2NGwzeVRkUE5nMjJmN2R2ZVZ4eW9SZVRuL0hZbm5OQURYT2FBTVpoaWlBcE8yODNSMDc0TFFKM1ZKdmVzWXlIaVNZSHhuWUJwdE1JOUtjNVdkaWJ1cUVYaGdUbEkyV3FxZS9raGxOTnZXMWpaRmZESGpzVDUvUTMrOTdMT1lwZnZVc2pmTU1kTUcwYTgvbkdPQ2loZjUvelFEY2pQMTlvUkFBQUFBQVNVVk9SSzVDWUlJPSIKfQo="/>
    </extobj>
    <extobj name="334E55B0-647D-440b-865C-3EC943EB4CBC-22">
      <extobjdata type="334E55B0-647D-440b-865C-3EC943EB4CBC" data="ewoJIkltZ1NldHRpbmdKc29uIiA6ICJ7XCJkcGlcIjpcIjYwMFwiLFwiZm9ybWF0XCI6XCJQTkdcIixcInRyYW5zcGFyZW50XCI6dHJ1ZSxcImF1dG9cIjpmYWxzZX0iLAoJIkxhdGV4IiA6ICJYRnNnSUhaZmV6RjlMSFpmZXpOOUxIWmZleko5TEhaZmV6bDlMSFpmZXpJeWZTeDJYM3N4TW4wc2RsOTdOSDBzZGw5N05YMHNkbDk3Tm4wc2RsOTdOMzBzZGw5N09IMHNJRnhkIiwKCSJMYXRleEltZ0Jhc2U2NCIgOiAiaVZCT1J3MEtHZ29BQUFBTlNVaEVVZ0FBQlJjQUFBQTFCQU1BQUFBcE44SHNBQUFBTUZCTVZFWC8vLzhBQUFBQUFBQUFBQUFBQUFBQUFBQUFBQUFBQUFBQUFBQUFBQUFBQUFBQUFBQUFBQUFBQUFBQUFBQUFBQUF2M2FCN0FBQUFEM1JTVGxNQVZMdnZxMFIyM1lreXpaa2laaENvWCtwOEFBQUFDWEJJV1hNQUFBN0VBQUFPeEFHVkt3NGJBQUFXSGtsRVFWUjRBY1ZkYjRoazJWVy8zVFBWLzZhN3VnbCtTUUxwbGdpckVxd2hJOHdha24wZE5hSWZ0SWVza09CR3EzVUpJUksybDVuTkxrWmpOUUVSSXFRYmdpaExzRnF6bWtWa2E1S2d3aEpUUlphTnVCdlREUUdETEZnbGszeUl1MDd2VG8zcHBIdDJyK2ZjditmK3EzZnJNc3krRCsvZGQrLzVuWFB1ZWVlZWUrNTlyN29aZytNdDFjOWZ3U3NjYzlkMnhUWHZWQXljZWVmNEExckV4KzdYcFl4ck1iQzhrNzVXNVNyY05VN0ZLaFFEeTgwM3BZODh5VS80YldXb2xpbjVsb3ZjRndNWGU3ekROeVhIV2E1TEVRbCtWVEdRRmV0NjkxUzRhNXlLclZBTUxEZmZsSFp2OEsreEliOHVURFhIT1IvNFJrdmRGd05aKzJ5d3dzOGszeDNPNzZRa0JQWEZ3SEpkZlIyS1ZmQVp2UWxXS05hOTJIelRBcnV2TWJiS2Z5eHN0UVRPdUIxWUxWRlJERnprYTR4eHZpLzQ5amovWVVKQVVGME1aTVc2K2pxVXEzRFhPQldyVUF3c045KzBkcStPR0p2bnQ0U3QwQmxsalBSTkY3a3ZCcDU3SGJoMStJYmdDYzZvWW1SRWhGZFZER1RGdW5vYXNISVY3aHFuWWhXS2dlWG1tOUx1RnpCZFhPVmpZYXNWY01ZTjMycUorMklnNjI4Q1M4NHZDc1pEcmdaQ1FneXRMZ2FXNjByRlk3bFlCWjlST2FkaUZZcUJ4ZWFiRnRoOUE4eDB5UGxJV0t1Zjc0ekZ3RVdVdGN3NUNtYnNRcjR6RmdOWnNhNUNSWElxVjRFd0VjVmlUdmNlV0c2K2FlM2UyZ1hidERtWHhwcGliVnNNblAwUnlHcHcvcW9VbWIrQUx3YXlZbDJsaXZaY3JvTGxJVXZGbk80OXNOeDhVOXBkakRQV1Y5TTBhM0srNjVzdGZsOE1sT01NQXFLY3B0a3hSK2ZNT2NRNEt3R1c2K3FyVmF5Q3oraE5zRUt4N3NYbW14WW9ablZXbWJ4dGp4OEZkb3RXRkFObHNuU082K1IwZ2I4ZUZSQldpcHluQkZpdXE2OUVzUW8rb3pmQkNzVzZGNXR2V3VDNS93TXp3WndKK3p2aTZLb2RGM1didmhRRFdYVUZ1RUppc0NhWkw2cHRwYlFvM1ZJTUxOZFZpOWJYWWhVMEEzT2R5T256RHhpNm9EQVJHRkNUaW1KZzNIemZJcXdUeFRnd1FRelYzVmZoQkZNZlh2QllWY2tqRlA4SC9UUjVwSUNOejFianh6NlJoREcyS0NUQVNrblRhTmtQZlpGLzZrOTBaZVNhQks3OGMzWDUvUkdBcVVycStteDE4alFPRFgwVXE4QllzMGNaTlh6T1dvSytKanVEQk0xS2J2dHFZbnBOQUg5Nlh4STFmcFVTMDNJQ2lDVGZ2Szk2OXlPVTFpM0h6Y2RwZjEyQXZvc0RvWDl2dnhiMWtaM3JnSVNwYjFNeG1KZDdQSERYNkV6Y2pFNEFGeXArOVoyYy82MWlGN25NaVczRnlyNTM3RndVVk4vaGVOdy9pa0JrVlFyNE11ZFhPL3g5U1J4akNWMVhLcFE0L3B4QkZxc0FIRDVFM3hZRW5JMElYVWgxUnJUUDhuUWNpQU9iZlB3dlh4ZzFuLys5OUJ1RU9CRGx2WTN6ditsTVdDdEV6YmZNYi8vdVIwWkMzZVFwQ2dSZjdQUFRuNjBpUHZMQkFiQnFtem1UTGVtMzFET3RkTDlRZWh5NFdKM0JFSDJSODU5RG11alJlQmRVazhTQTlUYVI3bC81NHg5NS9rLzVoQVF5QVd4VUoydU1mWWMvZzF6aVIxelg1YzdKUjcvMTRRNDNXWEt4Q2lEMUxmVFZWY0E1VkN2UkdVazRuT0NNY1NBc1BOV3hFY3FTTlhFZ3RIMkRudzFZODJIOTRFTjgxSHd6V2lCZVJYekpCREwyNEFtRTRlVTlFd0JkNEphZE04VXVQV3MrLzFLVjg1b3VBTFp2ajVCMW01K0lLNWFqeDNtYkdJanRmWmk4L3dBSmQyeU1qdUpZQUFUSUpwQTJPelVTV2FCcjl3VEdEWVBYOGVveGxLdnd5bTkvRlo3SU5uQ1RoODlaMS92WHNET0NBdlpnMDVGUlVBUkE0NHdKdDlDU0F5QmpNL3gwQk0zTCtMSmt3dUdiRHo5ak1NZWtPZFFIZ3NBMWxOTnNuVWJGRWRkZUZWOHRBSU9UcmNtUlVURHlnYzFxVjlTRHBnZWlrRHF0a3RlTzR0T001MjZOa0hiUnVFWUNHUURudU96VElYODBBVkhWdnE3TGxZemVYZTMveFNyQUUrYVBFV2NNT0tjVUN6b2pDZUdsYkkwekJrRHRqT1BKSGdWTEF2dTZWOWdkeC84bWluMnk1b241NXNOT20yT1M2WDBnYTZ1RWVEWWFHaUhpbXM2M0w2Sm12M1Q1Vi9hNzljNFlBQmY0NHdqSDdVcTlQQmYzd1dtZG0veTNJYkxVM29Ha2FkdFpNd0JoUlFCYzUyTDRRSVNiTkR3eEFIaWRYRklERXpLRzE0V29ZaFhPWDNyczR6Q0t0Z1VYT0FXY2RZTi9EVG9qQ2ZZNlZsVWZJdThEb0hKR2t2OW1Bc0Z1Y21LbytLdHhpS3dOekRmUHlURklRd01nNit4SzZtWmx2STdBd2NtRkMyTFZ6cVp1eUhER0FBZ3JvVzJCNzZsNHBabjUxeTI5eXc3ekpCcGpScjJPeEdsWXZpYjBFZXJlQjhKVHVDNmFvREJJWUVSMW9PdTZsck1sMzRVV3F5RFlVMmYwT1NmVjhqc2pDUmZINjNYT0dBQ2IvS1VlSHo5OUpTbEtOUVJBeUtnZXhUYlFYdzdxQklmQWZCQmpPYjhram9tQkp3Q3VtT2Uwby9JalJ5U04zYTBqM1pUaGpBRVFLZzRFZnN0bW9acWZjeVd4ZXhiajBxek9kU0JmbWhqaGZDRDBkVjl5M29wR2ZTTTEwTFYxWGJVZHloRlVySUpnUTUzUjUyeDA4QXQrWjJUN2pSKzM2NXd4QURiTlJwa3Z3NzBQZ1pXMEg5aGREMDRYb2U0Qzh4MmUvWlZxV3VhN1VZaXNESUN6UnRXdTJia2grSFh6UU9Gam1wRnV5SERHQUFpU3hUaWpxd1hOajE0aGRxdkVBWFkyMFFqSC9IN1YzdU1ubE5JclI0QzZiOFBKODR5dksyeUc3RXJta0tLaDBzVXFDQzdFR1FQT1VreDREam9qU2JaMjY1d3hCR1k2WXdpYzFlL2V0bXd5R1dvcTBpTTE2SldQeUh3T1NlZmw1NGN4Rk5UNWRvZDl4SUVpUGRhUGprSmJkczZjc1l3em5ERUFRcHphRnB4YkUxMkt3ZmNZRjdVRzZ4dFE2bW9nMjlNZkVPbDI1eG9BaDBaUVY2VitEcjI5OFhVRjcxRWhlRUVHaFdJVmhBemlqQUZucTRSYkNqb2ptbWRPWWVxTVpWTVdIQUl6blRFRWRuVlVtUG1vNVI4cCtlWWorVnhMeHA4SUNLc0M0S29KcEljeFp5U3grN3pNNVpGTGhqTUd3T1pYVllEcjZQMFM1QlFlTkhadkhVRjdXOC92YkRneDl3dUFmZU9NaDNxTWgrS3d4dGUxd1hWYUN4OXhZcnBVcklLUVI1d3g0Q3dJSXFlZ000TG04QTZvTXRrWlEyQ21NNGJBVnQwbWhOTGJOeC9yNDJQRFk4NUVPbm52blFPZy9sVUJCRTIxaEtRSXNLTlorb281VXpiV08yTUNDSEJZVFV3MEowU2hOYTJDU0F3T09kK1FGZXQybmEwcHlEVUF0clJMbVErRUNUVXBCcnBDa3FSbUFaaTdVTmxpRllRVTRvd0JaNktHVXd3NkkxcDdSN1hPR0FJem5URUFndHJYSFowU040SDVXRzlma2JZblB1a1FPTS9IVnlTMEZWa2R3S1lncG0zaUdHNm9RazVrVEFDQkE4eDhscEhoYUFzN2RpNWVFUzRCR3dYS080Y2tnYlVBWFFxQUhlMVN1SVUyMEdUaE5kUzFvNGNnUkVaTVlJdFZFTUtJTXpLZmM2aU5yQWs2ZzlXNHVWQVhHVU5ncGpNR3dBc1RoNzVWUERUZmY2akdaWldZV1ZxbkZBSkI1TmtJYVJxeG9BeUozcU9hUVVjNUxkelhSOFlFRUxBM0pub1VnL1dOV2FYTWk0RzEzUHEwVWdIc05WREZ5Q1VBV21jOFovdzVnc010STYrVDN6ZzVrb1JnTDV5bWkxVVFYS2d6K3B4aittQmQwQm1zN0Q1UTc0d2hNTk1aQXlDTXdCRktyVHRDODJuRWZHeC9SamV5aU4xaDRwRForZzJ6MVd6Skdhd21OOVJ0Zzh6aTljNllBQUt2TFIxMWlCaGE3Smw0eHRvSHRNRkplTjBHY1JjQTZUUnRNdU1JTUsycnM1b1NTSkp6UnpnRktnZ2E2b3dHUk5jTHB0SVdvcHd3SE5SRnhoQ0l6dmpmZi9aUDc3RE1vNlVBZUl4YmNDOTJUdjV1RUtVM2xXbnpiWmt4Ym9ocElRTGNBMi84SkF6K2pra09DUUJDeW5WMU8wdmE2NTB4QVJTZnBJRkpKeHlWZmJYZVduUHBTTUxyTm9pN0FMaEZja2JUalFnd3FTdCtOZWNCcDFSQlNJczZZOERaVlN6b0REUmYrQkdjNnB3eEJJSXp3cmMzblArMUs4Ry9DNEJEMkVoNW1WKzlqNS91KzdUT2ZkSjhkZ3Zib1RjM0VTQkVZODdmQlN2Vm1JK0F5YllWdVAybzRjTHFuVEVCWkRNOWtEWHhVSUVhYUJwbXZwWUFOV2VtMEFIUWJ1MGM2bmZNVVd4S1Z5RGU4UktEYVZVUThxTE82SFAyTkFzNkErM3IrQVRxbkRFRU52a0w0eStQdnQrdk1Yd0EzT09uemM3bjhEc3IvZGJCMDFIZEpzMTNHRm1FVUJZUllMT0gzdmdzL3cxS3A4dmd2RWVxRENzNWMzVDFQcHlxYVh6Ri9Ia2NWUk1GenZ6aWx6ai9OY01GQ2lHUVZXWlBjTW51SlFrTUdVbFp3R096UnpxMDJRWjc2S2V1VUEyZ0hOVlYwcEJ3VWFTQ0FFV2RrWExPczBLekdnQTd4eG16Z0xCOXNRM0F4V3E4RHhkMWhGWUk3QTRUeXhLdTN0ZzYvUVF2QkNiTnAxL29TNUY1UUZqZXd2RUxTa3R4TVoyRWFWMzU0QXdOVTc0ejduRS9KNHNDSWRYbC9Pa0JrUlFDV2M4NG80Z0VoQmpuRFgza0FDRXRHMG42TGE1ZVJZckZQTTUyOUlqcUtnaGdNWDJSVXNMOE1aMEtBaHh6Um9kelRtZmd0YWdZbTQ0elpnR2JhaXZ0VUt6RlpIZmdtZnRXQ096ZTRyZjJoUHZPMlN3ZTkwSjhZTXA4Yzg1Y213dDhFbjNrMW9CWTNYUVMzR2RYMWo4bkJvbWk4Wnl4QVhpU1VTSlJBc2grOERDL1BWQmN4SGUwUGhBV09LcTN5eFVaeVFDQnBkWjdOVElpTVFRQ1FJNGtpQTFtdmR5RzhwcG1JNjhwWFhGL2NUeWd0Rk9ySU1BeFo2U2Nzem9ES2NNR2NxUE9tQWxVYitqbjdEWUZjQW1zRU5pOXgwL1VrK2hvSjBEeEFUQmx2aHQyM0FxOTg0QXlOSjZOc0svaXNKMkVUZDlOV2RlN0xxL2k3RGtqcUdQV0Nvb3FBWVRXdm9sOHdtVjlJRXdLYWtOZ3lVdFZZQVFhNzR4SWpBRDd5Z1VYVG14a2hDQnBvbVN0cmoyeHk2akk0REs5Q29pTk9TUGxuTmVaNWZFSW1WRm56QU95dHlKT3ZHM1lGUVU0UmF3UTJMMWpQbkllMnBnYUFhWWVkZDhKb1puQXVlcXNEMCtJVE5Ta2szclQrenpaMkFuMkdlY1JQdEFkbGRjNEVOcGdZM05YazhhQXE1eVBSUHZXZ1NhVDE3NmFidkF1RDdpa1V0djJaMnpPMkFGVjc3aU00WFhnRzZMRzdXUms1VCs5Q3NnMzRvek9obkplWitTbXErT01lVURUMlpicUpsUkVyQkRZdldkMkVnNTFmSWdDRStaYnR0SlFnNGpFQ0xEWk94M0FIK2VEUTg1cEFDU2QzRkhQY3cvMlcrM2hSVVpJem1TU2JDbGdIU3JYVWk0UUNUcDI5Uk1Ed29KMUc4a1daQ1RBb2pqbU9FbkE4NEN3TnNNWnVYRUtFVTBIOWhhbzZxL3lVcnJ1a0FHS09oU29nTENJTXpxYzh6clRsejJna1RFUGlDcUlZODkyUEdLRndPNUFjMFVDVjNWOHdLM2VYUE5kTUptUllKSUhmQkFEMVV3RlFzeUxSTkpKS080RHMrK2REQVJMZGZLY0ViSngrN1FWU1J5SWpldDJ1bzBCb2IrWW5qYTMva2h4VXBjaC8yTmJrUWs4enlINWFQYWZnZEcxYTlodzdzMy91TFVkNlNSYjhYK3RVNklDaUEyZDBlV2MxUm05ejBXZE1RdG9qVGEwS2RFUUhwaHZCZC91VzhZRlliMjhOclg1am5XQ0o1RXhpWUhkRzNLNGlMeHhvQ1RTVG03eEg0N1lONnRuVkpPOGVNNkk0NlhhZENnd0xZa0FrV2FWSkcweElDUUpqN0RsaDA5SERzTVZzcVNEaGt6Z2IvSFRYKzZkallnMXdRQmpsWlJhL25GZGgzekRra0NwVElXWU0zcWNjenB6UXkwZ3FUUG1Xa0gxQXFLQTdrL01DcjdkKzRZY3h2SjFoWXdCNDQ5NlIwNXdreVFHd0VNVk03NEhZMlZUSTRsMVZqcDhmTTMvNWJIdmpITzl4NDhQTkZoZG8wQnNnLzRvdzhMRUZ3R3k3M0ordWZKL1BqUTBzVTN3endYKzVSZjVIdzdRLzBjQ0JxZmZQM25FeVgreFBxcnJDbmN5Y0FiN09ydElySTljRmNMSTZIUE80YlMxTGVVNnpwZ0QxT3FLbGZCQTM4V3M0Tmw5ejJ4alFaYXpNUWtZTlY5SFQvSUtHWlBvQTF0NkFmNGdTZXhwSnh0ZnVYYnlrMW9WZGZXZEVhcFhEendhMkpjT2dVamo3VGlGUVBiUWZkVlZQUzhvcmlzMmlkQnk4b0NDK3Bqc2FrQkY0SXhSWGYxM1VzVXFMUG9KdGM4WlZLcnJ6SXJXMlhIR0RDQmpuLzI2c0FFdU94My8wQnhWSzF4Y3U2OVRaenl3VkhubWcxMndFY0dJWWlqUjlaRmxzOUVDMlQ1TjdDUFdzYndqem5pOFladWpwY1ovcW1ySWxOWFhncUtpRmlpb2htN1NpblY1UUlGZWR4S2tKaFV2Mm1PbkZlNG5yYVVxK000WWNNN29ERXduNUNBZHFMWENraG1JYlp1c2c4UmFLeHlhYVJvaTQ0RTFVUzFRa0M0WVZ6YklXdUNDL1hYSU9lZUpUZXhreEJtN09xc3dzdDFDczZQekRzaEk2UkNwQXdvMmMrclBVTHcwc0Z5emdKSjh6NG1yaTM3cWJubVMwczZ0RWQ2dGZFM1ZsYXZnTzZQUEdRWFVkU2JwakhWQUVnL1huZjIzV2l0QW9qMlNmUWRuM0pRbFBOY0NCYWtkQXdaWkM1eTEyVUFqMzBjaXpyaStiWVJHQzdDenBsYnI0SXhrWkxNNm9PQ21mN25ZR1ZqbVdVQkozcU1qbTgzUUdjRHljMHR6eXY3emQxUjl1UXFlTXdhY1VVQmRaNW8zMWRIaXIwSEo2bG9IeE0yTEkwa09KWXVydHdMNC8wRFNrd1VNVkdTWkQ5SjBHbkVFbjFyZ1BQSDVEb1ZQN0dURUdmdFhwT0twTTR3dXRSNkFuSkV1Wit1QXlIQk9MeDJvTmV1QkRmVkRJbmdkU0ZQUUMyWVBLNlVzMU84b2JWZGZsVVNGS2lEWWMwYWZzK0JmM3htcEJpeEFYZTFyZ1YzalV6dE9FS2kxQWdTTmZTa1VZaVI1dXJWQUFlbzZ3a1JWTFhDSk9HTXIyMGNpemxncFk2VXU0SXdxSU1FV3dtdUVxZzZJcER1dlM4QWlIUzcxd0w3cTNJSkptd1NiYzhxL0pNLzRlVTZIays2QkpDaFVBY0d1TXdhY0JmLzZ6a2cxQW1lc0JSN2oxNnJpYUpuMUFkN1dXOEdzdTJBelFuSVE1M29na2cyZGlKTUhQTThQQkNHZW5CL0JUT3hrNkl5T214aU9wQUF1K0lhOGhYRkd2S0VXQ0NEei9jY0NHUzcxUUFpSWNvNDlaL2VTVUFYdFgxS2QrSGxIeDUrOVRVRlFxSUxBdXM3b2M1WWtkSlNKbXRUSmk0ejFWckFmUmJ1ZklOVmJvYTlUdUs2em1xZ0hvdTc5MEJscmdYUHFlU0crbzd3Rnk1TTdHVHJqQlJXN0VCczladmk3QjdJQjVvMXRTMUlMQk5LZDkwcjZacHRrZS9WQWNBSzVvYm1uWjNuSnBuOWt4U2RLYytPQmJQbSswclZRQmNIRWNjYUFzeUNwNzR4VUI5OGw2R0dTQ1RUZi9zRXV4cHJtQXRkNkt4enE4TEduQ3dKZUQwU3ludVBBZWNDbXhUVElqTTBtVzZldHAxd2hCRTgzU0xBemxVNmhzNmx1Vzg2a1dRL0VWOEx5NzdhWU5SQnlxZ2ZDVnRkRnBHeTQ2VXR6WXRCSEFMaS8vRk14RlZmWlVxa0tnaGw4QkxVdENuanlPY3VHK3M1b0JpM1hHVE9BK251ckc0NFpNcXlnLzIwZXpEQmsrR1lBVWRlT1hpSm94VmtHY00va3B2UGprUUhXUE9xZElBYjNkeTAyWHVxcURSWDQ0a2dGT2tGWEQ4US9KS0dQTzVaM0JyQnphNEQwbjlmVGpRU0xuNUxJWXVvc1A2cVRRZ2RJVkt3Q2dpRWtiZUlWajRDenJNN29qQ1NFaCt6TVFSbkE1ODRrdE1VUEZBKzhaRmdCM2paZVFkSlpHN0F5Z1VCV0JjNllJWEZKajdSbWk4Yi9kQ2ViTi8vdHcvQ1kzditGbXlPUXFRNzFzWjIralYwYi9OT2lHamIyQjdZOUEwaWZuNDIvR1VBMkZBc2w3NVV5TzN6QWlrK1VpTytKMUwxY0JYYnpsVDhIYnJmZittMjVIZU56bGdya2RBWXBiNzd5bS9CcS9lUGZIa2tZZkhCTUE0aXU5SzROK2VPWEYvZ3RBd09LREN2QTU1dkNKZHcvbTVVREJQNW04OFJva3dOczhWMUIveUVUSXVGMlFpZmJPa3JScWRyL3VZclJnQlJlNFBmL0RtdCtrSVFKYU13QWRvMUErNzEyRnBDZDV4OFlzZi90MEVrR1JOSWY4eEQxU0JHU1BIT0lYMXQwemUyMEt1QjN5dXJZQmdrQlp5azF3d3FDc0ZLczFMWlRuaFhZWDZBWlhxUzVBakNydHdJUXRlQVhTODN2dXJFNEM0aVJrZVQzUXZrY0lFd2kvOGpZRHo3Ry8wRkE1R21DZGRyODB1VW4vdjZKYTVlb3RQNEdBYWVLOElQSk1aanpaMmg3Qm5CZFBRRzhiQnBzQmhBVE5INk44NjhiRUJZdTBCMTNwOFhjUUNaaGp0dFl1MjV1cDFXaEFmbnVFNS82MGhPWEtwRTNCcHlsekt6T0FHazFSdE5mcW93ejVnRWhIRmVlR1RLc0FQSm1PdmpFemtaU1MzSE9BK0pDaTZSVWlNd0R2bHp4Y2NmN1dXMWVKNDJPS3htekJSRC8rN1BWK0tuL01pZ29aQUlwUkpiemdNMlg3aHMvdGVhaWh3KzQ5OFYzZVNya3NDL21sQWxzL3NTMThWUHZjRFRKdEFMOG01REx2ejZpeUV3Z08vK2VNcnMzUHRNWlgvMEVsWmpaU1FOcHl5MFVjNTlkdVBmQWhuNnRrSzFqaXJCWTk0QmhNYWRpWUxFVjdqM1EvSjN2d0d5SmlyY05FZzExMWZjZU9FT3prVHIxSnJZWDZ4NXdMZVpVREN5MndyMEhNdEhKL3dkZlpJNzlCQWZ4ZlFBQUFBQkpSVTVFcmtKZ2dnPT0iCn0K"/>
    </extobj>
    <extobj name="334E55B0-647D-440b-865C-3EC943EB4CBC-23">
      <extobjdata type="334E55B0-647D-440b-865C-3EC943EB4CBC" data="ewoJIkltZ1NldHRpbmdKc29uIiA6ICJ7XCJkcGlcIjpcIjYwMFwiLFwiZm9ybWF0XCI6XCJQTkdcIixcInRyYW5zcGFyZW50XCI6dHJ1ZSxcImF1dG9cIjpmYWxzZX0iLAoJIkxhdGV4IiA6ICJYRnNnZGw5N01UWjlMSFpmZXpFNWZTd2dYRjA9IiwKCSJMYXRleEltZ0Jhc2U2NCIgOiAiaVZCT1J3MEtHZ29BQUFBTlNVaEVVZ0FBQVJFQUFBQTFCQU1BQUFDVThNSXBBQUFBTUZCTVZFWC8vLzhBQUFBQUFBQUFBQUFBQUFBQUFBQUFBQUFBQUFBQUFBQUFBQUFBQUFBQUFBQUFBQUFBQUFBQUFBQUFBQUF2M2FCN0FBQUFEM1JTVGxNQVZMdnZxMFIyM1lreXpaa2laaENvWCtwOEFBQUFDWEJJV1hNQUFBN0VBQUFPeEFHVkt3NGJBQUFHV0VsRVFWUllDYVZZell0alJSRHZ6RXd5SDltOERCNzNraEdFT1daeGhUbnB5NklyZUpBTW5rUVBHUkF2SGpiRERyZ0hEeS80QjJ3Q1htUVJNcWg0RU5rTWV4RkVURkJja0Qxa3dJT0hQZVNCbmx6Y1dXZlVhTWJkc3ZxNyt1V2pZMTRmMHRYVlZiLyt2ZTdxN3Vvd2h1V3A4TGxkWG1QSkhUUkV2ZUJQU3FSYk1JUS8xTkJsSXkzQ0pTVlNGcjVtQXpnU0krY0FvTGNJQitHVEZxbjlPMk5GK0VkZ2JTQ1R2WVdacEVVS2p4bGJoVlBEUk03T0luUlNJdVY1aUJUaFRBeGR3RG5aV29RRTkwbUwxSDZDSUgyQW1JT3hiZ29tYVpIS0RTUlFBK0E4R0ZzQ3FBaGhnWitVU090aU1ycHFkVmdBMEZpQUJIZEppeVFXbDRVcVlobHJBZ2J3UWlVdDB2S2ZPR3dXQUxleUtHMW9LZW4vVm1tUjJvOXd4RHdBcjNncHFvQkI4VmRPa3BTNzIrR3oxMGc3SWM2TlZQZ3kzTG1TY01abS9RaC9sbTJjcnNydGpNcHM5SmRqZmhIZzQyaEdGTTJMOUFEZ2VnVFBPOWk4OFZvUGYzRHJiUElHbGcxOUEyWEs0REQ1RnM1N0xIaExkMHRyK2pzblVqWWM0bGcvd20zcWErU3Ezc1E0UFkrNU52aitmZ2dPa3d5TVl1eTR3TS9SR2NXUFZJY0srZ2ZSTUo0RUEzQ3UxY1YvdVlTQXc2ckRSQUt3VzNDb0xTZldYcVFjaklSakgvWW5BR1FBVEhEV0xuR0RGM2RlYnJVcGs1ektGa0lUMmhOd0dQTWpsVUI4S3N0UmRJTzFBaURHNTRwNlJhc2RKalg1Q2V1Z2dMUlJvdllpNGNsNUpIeFE2Q1djc1ZuVTNTaVhqM1UvWlJLRThwaTVBTUN2cWFuRmk0UlVXOUs3S3VJbGdWUXkzWXlwbXhBdEtKTWxmUVpYMVNjbEVIVFRpM1JpOXNaZzBqcVg5YTJEQ3kzekZJNU1tYlJWSnNVeWIrdEJKOVplcEFFTWxXTWJ4QzUxWVVqQXI5aHV5cVE4TWRKZEZON3lJblVOazc2ZVpvS0NZYWh2SFZhMFlVQ1lvSVdNTStJMVNmUWpsZFVtdHNrWnhjRTAyb3cvMkRJOWhBbmVTN3RHUDBQd0kwVm1KakM0ZTBrb2pPZDlyWXZzaUlUSnFrN3B0Tm1VMm85a21lQmR0NW1Fd1lSK1MrbXk4Z0FVTGNKRVJQeTlhUGhaVDlsTnFmeElkSFhHYjFOa2Q2U2dsMHpBT0h0bmdKdnJBVnpmaGxGckNnZXA5aU5WU1p5WVVRMG1ydGllYXRUMmpaYnU0aWFNZ3VnbVkvZnMvV1R0aU9SSHNydTRiek1SZzRCZmNxd2FIUzFnbTZ3T2ZzbUdlSnFWNkdYKzVqTzdCa01LZnFRVGMzUU5TRXpjdVNyOWNYVVZnWXcrZG5nSFlWS0cwMmFMNjNJbTlCbGJBL2liNjBqeEkrSGJJWllPVlREWGVsT244Ump4RGRuN25YeVR5Z1poMG9HaEdqVFNwaUs5U2thL0h3a3ZMdm5WZUFQcUhZdFp0RHJROENxdnlNRTdSN0lXdjRSSlpQTGNnYjJMOGFQTVZ5azNQeEkrN2ZhRjhkclFlQ04vSGNmNlpGc2hlOWhablk3WlhYMzdyd2JTczdRVUZTOFMyMUI1U2UxOUV5ZDRXdWxUcnE1Nm15OG9RRkdST1NtYk03Wm8xcG1oY2l6YjhTS3hvQ09XTkR2Q21GSXJnTEdqZHkrS0xSejhsMkZ2Q3BPcUdSOTN4Nll5R3FDL1NUcVZ6b3ZFMkFxY3h5em8zc2FaYUVndi9yZUFab1VwYTh6dWhtNjZUZWFrYTdJSzlGZGZ3cC9RWjJPWnZnOEp4MzREUmk5MXptUHlUVGk3WVVXeGl1RHNJUGtFSVV5YTVoUWc1emw3WjNqTkNTeU9WZkFnY1pzUFA0SDNlanhSakhrTFM2N3o3c21oa1BDVmRlZGcrTFNTZFVXWWxDZ1Q3Y1B0eHBqNGtEUTRZeWNtVStHNjRxSHRHWk1Jazc1Wkhad1Q0aFBZREcvTW5TZ0lrdFdXbkNBNzJiSTlZeEx4eHpXTlpUOHlxVmpMOVdURTJpNHFFU1NyYnRxWERTcmJPdnFzZ1pXSVB3Wm5UM2FRaUVWRnhubXZXdGVFUkpCc1Q0ZE9MaXZ0Mlo0eGlmampQdVBiSEF2T3pxNlUrRy9lUE5pc2JvSkVrRmhXcGVSNDJtOFMweTVCSldvcFVuOTk4dkNJSjRiTGowaGp1a2lSdW1wMTE1eUFaZUYwYitlMFoxMmQxYldkT0dzZnpnSXdmWVFKVG9WOGpTN3JkNHV3V2gvZmhNYmJaZEtISjdLbnFRWFI3QjRUKytraVlZTFp2N3p2bS9xRUZXNzV4OU85K2ExdjQ3R2dwZ0kvaVF3ZXpKeFRpMDJRTUN1NHhEdXlKTkhCNXM4emw3bHVyMTE4THN0QVhYSVdKNitTRmp2bVpJa2lSYWM5YnZTQlhtN3AwVzNJZXZ3M2VQakQ2M2d0WGZub1lTdzdOK1R1ZDUvVmZlZnVIa2ZobWlUU1FPVHNCWGRLTHB6Rms3MWxQc1p2U0RBclZJWlhXUEFUT090SnM5NTVrVmJnYXN4K2krZ2k0MTlxRHF3RFZZUExPemMrdjNGdzJUREo0TlVXOGd2ZGx2dzhaLzBZVWgzZ0FPQWJDNE5TZDh0cGVoclpyOEtkVjJOcU5KaGpjYWk5bElQNzIyZWZianI2d3ZURmNleW1OYkw2M0oxbU1MZStSaFA1dWIyc1llWUxLNmVUTHZiUS96OXJCQjNuaitUL1BnQUFBQUJKUlU1RXJrSmdnZz09Igp9Cg=="/>
    </extobj>
    <extobj name="334E55B0-647D-440b-865C-3EC943EB4CBC-24">
      <extobjdata type="334E55B0-647D-440b-865C-3EC943EB4CBC" data="ewoJIkltZ1NldHRpbmdKc29uIiA6ICJ7XCJkcGlcIjpcIjYwMFwiLFwiZm9ybWF0XCI6XCJQTkdcIixcInRyYW5zcGFyZW50XCI6dHJ1ZSxcImF1dG9cIjpmYWxzZX0iLAoJIkxhdGV4IiA6ICJYRnNnZGw5N01qVjlMSFpmZXpFemZTeDJYM3N4Tlgwc0lIWmZlekUwZlN3Z2RsOTdNVEI5TEhaZmV6RTNmU3dnZGw5N01UaDlMQ0IyWDNzeE1YMHNkbDk3TWpCOUxIWmZlekUxZlN3Z2RsOTdNalI5TENCMlgzc3lNMzBzSUhaZmV6SXhmU0JjWFE9PSIsCgkiTGF0ZXhJbWdCYXNlNjQiIDogImlWQk9SdzBLR2dvQUFBQU5TVWhFVWdBQUIwMEFBQUExQkFNQUFBRGZiVzZzQUFBQU1GQk1WRVgvLy84QUFBQUFBQUFBQUFBQUFBQUFBQUFBQUFBQUFBQUFBQUFBQUFBQUFBQUFBQUFBQUFBQUFBQUFBQUFBQUFBdjNhQjdBQUFBRDNSU1RsTUFWTHZ2cTBSMjNZa3l6WmtpWmhDb1grcDhBQUFBQ1hCSVdYTUFBQTdFQUFBT3hBR1ZLdzRiQUFBYUJrbEVRVlI0QWUxZGY0aGt5VjJ2bWQyZVh6dlRzNFNJNW9TYjBRaHFDUGJxYXZaeXVkeWJHSEtub002UUUzTndKdDBhSkNqaGVyazk3ekFrNlVZSlloUm5JVVJCRG5ya1RuS28yR3RDaEp3eDAzaWM0cWszQS80UndvSFRjZStVZU9mT3VyMW03dmJIbGQvNi9hMnE5N3JxMVJZa0hGdC92S3BYcityenZwOXZmYi8xNjlYMEVBTGhMY1ZQYnJFWXd0eTVQbzhUTDltUVp0NCsrWUNTNFdOM3FWUktuQThwRzdsOENzOUhMaC9TYlRWRm1XbDlOZjBKUGFKWEpYWkxwNkplNWhUS2hyUTRwRDI2SWRCbnFVbzViNHU2elllVWpSekpocFNQWEQ2a2JPUnVxOGsyOEFiOUtqbWdGM2ptSEtWMFpEK3VjWmNQcVgxOXRFS3ZpMWQzS2IxUlF3aW5hRGFrZk9UeUlXVWpSN0loNVNPWER5a2J1ZStvbWdiL1M4Z3FmWjNiOXhMNGFjZXg5UGpiYkVpTDlDUWhsSjducng1Uyt1MTRHWnlTK1pDeWtTUFprUEtSeTRlVWpkeHROVG1tWE93VE1rK3Y4RnptcDJKa2RRcEYzV1pET25ZVDN0ZWo2L3l0NEtkeVpJMFN3aTZVRHlrYk9aSU5LUis1ZkVqWnlOMVdrMjNKSjlqU2RKVk9lTzRLK09tNi9UeitMaC9TN2dhOGxkSlQvTjBIVkhZaThaS1lrdG1ROHBITGg1U05ITW1HbEk5Y1BxUnM1TDZqYWhxOEFWYTlSK21ZRy9mdUxmaHBOcVJGSnN3eXBVd3lRazdjZ3AvbVE4cEdqbVJEeWtjdUgxSTJjcmZWeEkzZlhGcDlTTGNwRlRtM3NybWFEV24yTlJDbVFlbGxJZE10N0VIblE4cEdqbVJEeWtjdUgxSTJjcmZWSkl4ZlhYbFhTbmJsdkpjMEtlMnJSelhqZkVpOFU0WmhWTXg3eVNGbGZwc1VzaUhsSTVjUEtSczVNWGJsVUhnK2N2bVEzaHhxNHNzQVV1Z2w0RGJkVC9JSW1KL3liN0E1a1BpQzRoaFZLK1VGZWpOUkpMR2d5SUdVajF3K3BOdHFpaktMTjRlYWp2MGZrSVU1Sm55YzRXRWd2NGJJMnhwUlBxUmlDMTRMVS9HVDR1Mkw4cU5SRFZsVTBWcElpNmZIcXA0WDV5TVhoN1E4OGtUd01tcVI4MnJqakd4SWNlVHdxNnZTK1pCcWtadG1BNlFXVWhVeGxwOUFibkFaNnNHVWgwVXNyTXFGYXVPWjR1aHA1aThpL01oNUVUZCtSdVY0Y1JVU0ZQeHYxaG5vOE9DVDlNeDlJMzNySlJhNUNMQ2pwWjVvNFVoemFFU2EvVDM1L0JmN3FxQWJSeUxKYWhlbmRGSFI1UDduL3VLUkw3dHk0UHM0cEZWTFk3aStUa2VUYTM3L3VjbWpIOWYxL0VRMEVsUzFtOUxGcWlMbldCTWhtZFJFd25aWlNlNmhKK2tuUHVNU21HWUQwVWlOenhiVEZSNnRKcUl0dm5zQlJJV1o0WWFVZUY1K29Da29oTWtmeXR3bW5memRFK1BtYzc4NjVjaEJCUklnTkhyNG9NTHYwS01mTE9nMTQzRHlIVHFhNDU5TEMzT0NzWGRLUGZzUU9vVnhTTi96alJmSXE3L1VRbm1xbkl3amtXVHBGcTJXS1piY0szVHkxSkMreTVFRDM4WWg3ZEg3dnVjRlhNMVB4NUpyN3RKcjd5am9uL2tJS2ljV0NjcmJUYWtBZEZ4QmJzVzJKa0p5cVNuQ0xxdkkvUnN6Y0hyWFdNdk9FOU5zSUJacG9hQ1B2SjFPVTNpc21rQWtaZkVmSE1GTlc4OHh5UkpmWlM3M2puN3RYeDdzVWJWWWhlMGxHZGFoZUhrb1I0S3lNeTNzM1oralg0R1BMcnYweXJnY0JtemhuZkFFVGNYSmNFTVdmUXMrTFhXb1JCSkhOTXJRSXBGRVZmaDJYTzJua2VRYXhiV1RoSHd2L1dTWk5DSXZEbWxOa1dQeGhWSzBXSElQSEQwTUN0L1dQYkVQRm92a05xV1BWRTdPdFNhU1RVMFJkbGxCN2gvcFk3LzgzTzlTWit0anFnMUVJaTBXMTg4VDhzK1UvcGl2SDVrVHFTWW9iVms4MlRSelRINHloUXlPNEZVRVR2dGVGY2hhSDZHVFFSNVM4N2tYQzN6d3IwRi9nVUdDRzM1YVFGZGNqNXVwT0QrWlFzaXJILzRTMkd4SGw5ZCtXbTdHdWx3WVNSVGRtK2FudkVpUUhIUjRmVlp5YzhvTU9nNnB5L3hUaFE2dlUzb0prNXNSeS94bTYxb3BnTTRNSTdsTnFhczZDVTlOcmpYbFUxT3NYWHJrRnVsdk1hbEJ6UnRZK3IyZ0RZU1IybGZIRExKTmozak0wcVVockNiWDR1SG9qL2EvMVJzQXVseUl2bUNnYUNoOVRQWkxYMmt5WFNUV0JSeHRvdkgwb3Z6RzBxWFQ3V1lWRFNQOFR3TkFRZlRSTWo5OXIzbDdhU3FNSktvTmcyMFVKTGNzOVhpYzNsTXFpczRNSW9IYWREalMxZnhFbUZ4Ym5Od21zN1pGZWxCaEpKREpha29QUW1hNDVEeHJ5cWVtV0x2MHlEMHJwbk9MZWlRU3NnK0ROaEJFYWhaOWpnV0QzSTRBcmJnRzFlUlovQXlsZXR1aWZRcGdsNlFQd2FoM2s3OUY2a092Vnl0ZVRUd2s4djR6OTUwZklEL2RQdXJ3eW9kbXFsMEt0bVkwMXVCTDV1T25ILzExVUt1b3phb0FBZ3Z1Q3NORFd3c2k4U29MUjZhY2g4RXp3dVNXNkwyOFpEUFFDWVdSZW95YURLem5yQXByUnVnS05mWDZvbTZ6MEcxY0NoWkdjcHV5RkFibXhrRnJ5cWVtV0x2MHlBMTNoUFJ0dmJSajkyRWJJRUdrQmZvWWh3YlIxRGNVOFNybkdsYVRaL0hndU13N2VlaHVRTFFtVHV5eENSdzd3Z2U3VHZURklaMDh2Y1hTMDRLSHhBdGpQeTJrejhLSi81MXBTSnZxNUFWTXYrWGtteERiVDI4K1ErbmQzbzZkQnhwR0VrTCt1REY1RDRObmhNbkphUzhoMjFPV3VvQVZScUlRSnFkWktOVG5xVktoZ3VSVytHU0UxZTFxTmFZaDhWcTRLVXRoU3NoNTFwUlBUYkYyNmFwcFJwZzFGMWJaT3RBWkJHMEFQRUpzdEVKcGJwY2VFdXpKZHJobWh0TTdhODhHUERVeEZNdmk4VmplWWpQYjFnWCtKbjd1dDhPU1RmMk5SRDZvaUR3a1hnNDNMcFhTZzVpWEswQjROcG9WeklveEhiSXRxUStuMWpmWVlTUld0bGw4UHVTbllYSkQ1UlNENloxUUVHbVpmbVVzR2V4TlBZd1ZKRGVyVzI2Z0RVd2kyMUVRaVJmSFRXblgxM2NlT2MrYXNxa3AyaTVkY3JOcW5RZW55TTIzaUFnYndFdEVicGNlRXREZjRicllOSnMrV2pjb0VWWVRLMnhaUEl6bDV4VUM2MmhndDdzdjdtSFVPOHRTc1g3cUlna1UzTGl3eHVHWkFUK0ZXWUZjVjhFblhkM2pXVkpIK21rRUVoUG8rR3N3eWQ4UzhsWmNnK1FBUVZaZE5RdUpNckF3a3ZHcDNub1pnc3dMa3p1bXVnNVlKMHdCWXJQVmtNSlpkZHlVRlhBdU9jK2E4cWtwMWk0OWNvZjBMaW45VU5vanU0MndnVEFTK0I5M0dUWVhyZEFRenc2cWlaZXlMTDVseHZJWjlwRURIc3BPWmtIKzBVcXNuN3BJUWxEY3VHcFBDUTc4Q3pxaWlIdUZ4NmRVM3RxNlNsbFNSL3BwQkJLRFg5c0orbW1RM0FrOTAxa3lHM05LZGh3SGtjeFVmM2JhTGhKc0RvWFV0RXI3OHMxN1U4MG1qTVJoY0ZOaVJpanRrdk9zS1orYVl2M1VJemRRazFOWW9hZ3BjSlFOaEpGZ0FPcHdiYlJRRDREVW81SkJOZkdDbHNXaldjRnhOc2NFaTVVYlNmQTlpZTlpeFBxcGl5U0V3bzM3eXVrK3o1eFhXOG1paUh2RnM0TE5mZlhVa2pyU1R5T1FBSDZaam9KK0dpUTNyejVqd1FKMHFuc0ZrVTdvcVg1MzJpNFNuQjR6SDFmTDFhUitxUU9zVUxhcFVxWWRoNUY0ZWR5VU5vQytjOGw1MXBSUFRiRis2cEZycThrcE9hQjZ3aEZqQTJHazVwZmtVTjNUMXFCVmd4TkJOZkhDMk9JaHJYZW0rQndUSnUzeTdBQU04M3lYTU5KUFBTUWhXRm5qSGs2ZlpVS0hkMUt4TWgwZWxwcEUrbWtFRXJ4bzZTYnJuYmJVSzh2aU1MazkvWWM5Y0JCelZJWWg4c0pJUzJvTzJwZ3VVNWpjUEoxSVZpMnpFQ3NSTFl6RUs1VTFwWTNta2ZPc0taK2FZdjNVSTdlbi84aGp6YlI2aEEzQXZOK3h5MUlrcGhIWTc1MjJ3UjVXRTFjckZPdndCRnpnUzQ5ZUFSNnNzOXllY2x3WVQ3bkZSUHFwajhUUVNoYzEyNm9yNENXOFM5ZE1SMWJNZVNNc2RheWZSaURCMjJHYk8rU25ZWEpyYXJuQVZLcTdHWTliaWNKNUdlUURLeDFaYTIrcWM3SHY5R05ac2tKTjBHTmM1MFVhVTljWkVVajhQVWhHK1Y0Mzh0WGtXbE0rTmNYNnFhY21tTTNKOWprd2V6TVJOdUNycVJTSjZRU1dqT3V1YnRCOVdFMjhNTFo0bUZHZlZRZzkzdm4rL2RHK3lBQzBPdk5lSDRuRGxEUnVzekRiRnVyZE9ONDBFOGQ1MHkxaHFXUDlOQUlKVnVTVGNkQlB3K1MyNWRkbTN2VjFNQjA3SFViUzVYc2JPbG1XQ0pPRDBVejBIaGVuajh4aEpQNytrcVowNVBMSnVkYVVVVTJSNDRkSGJybjFLU2sydVBCSUpHTnNBRGFIOUlKRzJHVVpFc2U3YURvQStTb3JDcXVKRjhjV0Q1dTY2eEtqNGF4aDFMS1o2ZU9idi84M2QxcXY4bThxa0VvYUY4U1VIWnFQd25LR1pyaHQ3K2dpV0dybXA4M3YrOXRmR2V1bjVZa0lKUGdkTitnTFF1TnBtTnltOWxPWWgyeVVpOE55dzBpcTduRnRGU3JIamlQSWJZT2ovaVlzd0h0NmJXTkR5THNJSkZheXBDa2R1QXB5ckpTMHBveHFpclRMY25KY2NMT2RFMk1ERlhicElQSGJUVFVuNVhmZUphd21YZ1ZiL0RHekdUSHJOT2FxZkFUNnVBUGFtLzZwOXo0cm93S3BwSEYzcDA3ZUNTbk1obW5MT0RTV0d2eDBaZ2dpc1lQdjAwSUVFaUc3L2JDZmhza05kZE9Bbis1VUN4VkdVblVQcHU0aVJha0pKbWFVdmhQMlM3WVVhR2tjcGFZWVA2MGd4MTRxclNtam1pTHRzcHdjMXdQVmhoWmpBeFYyNlNDeFcxaHZURlY0V0UwY0ZGczhxSy9ETXdscG41VUpHWFhscktCSm41Lzg5ZmpsWFdqd2FhRUN5ZmZUTytpVjBUUWcrSnlzRm1ZTk5LUmdxY25oamVGNzdtdytsQUdKekxCM2hNYlRNRG05RUNQZ3A0NG1NZHN3a2l5OXJCc0dWMGZwQ0RVMWg4eFJueEYvL29DcU9za0lKRmJEYjBvSGh6bGpSK1pWV0ZOR05VWGFaVGs1SnFWYTJNRnh4eGdicUxCTEc0bmR3UkNTNUNxc2JsZFB4ZTF6RHVEYSsrdzVoS0ZLaUZ2ZGZjRG1WUWV5Rm92SmVma0Vvb2QrYU12YzhGUUZrdE80YjMwSGJGa2pITkw0b3Y1Zk1ncXcwRk5JMklYVHdmWlQ0Y3FmbysvV3p4T1J5TVViQUdIN2FRbzVZNEN3VDM1V1NaV0NKT3VxYzliaU5rMU5iRU1EQWxJU1VFMVNPSlBDYWNwNEcyQ1Y1YkNXVVUxbGRobE5qb2tFRm51QnhhVE1CaEtSeU14UGY0SFNueFd3NGhwdEE2dzRHdjJ0ODBnd1ZkNFhjTHhQRVVsK2hXSGhGRTgwNVRSMWp6S0xGZ0hhL3pXVmxuRUZrdE80bTJBMjEvNEFWZDJtK21POHloMXFQMTNUQm0vM0xuQytab3VWaG8yU2thckZ2bHIzOVkxSVJDQVJmbGpTOHRNa2NvV2V6SU9mQ3NYeGZiODBOWUg0WGJPRkJuZUo1T0QvdEVDdzVpK3BTSjZmeHFzSjVGZldsRkZOWlhZWlRZN1p4NEUrNHVQYlFMekNiU1IyZkp2U3AwY3NWNFFrTmZHcWVHUUMyTDdBZS9aMUVhdnJIcDJNUkZvZUxKd3oyMTJrRGNLY1ZDVkZYSUhrK0NsOFcvcWpndjZjcmdvT29oZDJLbk5UOVFITHhYbVY1L2pwcWhTMmE0YXVSS1E1L3VYSDh0TWtjdWFMR2ZMVEpDUkJ1VmtvWjJmM2llUjRUd0Vhdmo0V29MZUM1UGxwUERsNHJiS21uR3J5N1RKZVRTQVNkUEwzQ0xXVTJFQWlFc2Y3MWtmcDFaRkFobXVTbW5odDdLZGdWQnNDY25oQnhPbzZwTXB4M3lheVlKN1JWdzgzb2ZGMzFJMklLNUE4UCtYTDdIMVZsM1Uvemo0eldWT0hPWmF1cTJJUVk2bkpqSFJnOUxPaGlVaDc5N0ozUUxOczZYY2xrU3Mxd0NRa0ljY0pvMnpJU0NSSDVvcnJ1NkJoTlBOTlJRSWhuS2FNSndkMWxUWGxWSk52bC9Ia1FDU1lBRW9yS3JHQlJDU0FaV0ZYendqNW41MUZ1Z3BVVkdyaUtKYkZxM01PeHgxdktkbXphcGtqRVQxb2V6TUw1cWl3ekg2REoyd2twM0Y1aVYwMVlMSi9iZ05oSkFEVWRWVjl3Ti9jVVZrUVcxS3JmTmp0SDh0MElsS1ArNmZscDBua0NqMHRRT05wRXBMZ3M2ZUpzZnRFY3MzaHRSSDgxMFFJKzFKTHFVaXN1dE9VOGVUUURtaHVOVEc1akYzR3F3bXE3ZXFWU29rTkpDSXhjU0NBOC9SNUFpNUphdUtWTFl2dnlzM1ZiVDZ1S0hDMjhmUnVjeU5TMjNvZkZsUkR6WTBzVjQ3a05DNHZDMHJveUVyZ2FPWkc1c0UrSEgrOEFBY1FUTENrVnRrdytlL0lkQnJTQ1RGa1czNmFSTTR5d0xOU3BpUWtVWGNYYlhYenI0K0dxUVNQVU5NRHpGeG1DbEN4WHV5bXFZbS8wbW5LZUhMSW1uS3JpUWxtN0RLZUhOdnRWZnVpWlRhUWhzVFZ4QzQ5NHgxSmF1SkFsc1dEUUd6MGYrbG94SitweTBySkw3d2NtQm5xQVRTOXNIQlZnZHRTQ1pMVHVMdzRqRGl2eTNxd3Y2QjMzVFJVaXo5dWJuNVM1MERDa2xvOWdPbzdNcDJHSkQ4ZldINmFSSzZueDFNa1V4SVM1OU5VYzMvQkxvMWNRMWdMZEdabXpwS0d4S1Z3bWpLZUhPd2lIWTBGa2N4cTRxREdMdVBKc1Yya1R3dVIxQWRKeXdiU2tDUWdJV3Q2VGczdmlYVVZwQ1lPWkZ2OEp2MzJtUHhEOFZmNkhUeHhRTmZ0RExpRGw2czg4TzdKVlhXajRsSWtwM0ZGV2JRbWhlNm0yRkFJTW9iRndjTmsrYVBYeGpqZmxsbytBWSsvckFxbElEWGxUcFhWUmtua1NqL2dKeUZ4UG5PbVErYjNLZVJnODZiUEs3OEVwckxCVTNCSlF1S1ZuYWFNSndlMnVpNWZuMWxOSEJYWlpUUTU4QWwxZEx6VUJ1TFZoSkFrUjRoV3pmaVJwQ2FPWkZ2OFNvOU96dEgzbW5ldzFJcFpRWm9IYmRNcms5ODRldGhaMEVLbE1pU25jUVVhcUpNTnZTek1EUjg3M09FcGRQazZwV2NLNTNmVGJLbGxZZkN2RzZwZUN0SnhlYUxDOHRNa2NpMjlkUUJkOFlhU0tWbE44MmFteXJGU3lKR1crb3Z6QjI1UlRZS08yNVRSNUpBMVpWWVRGd3paWmJTYW9Pdm9DMWFrM0FaU2tDUWdST0NjYXNZWWIwMUlUUnpKc2ZqR0Y4OGQvWUI1QlUvaGsyYWYvWnA4T01DYm9vUjRmZ3FmMEgwa3QzRTUxalphWjBQbnN5TmZZS0tIZnJoNDVLUzVaU2tzOWNKZmpNVkR5TlFyTDhpcGpYU3dJM0JzUDRXODJ1UzJ0Wi9DdXJFdlVQbTFOaEt2dFdmMjdCUldiWExMV2lRNGw2U09lREcwMmtoQ2hKS21qQ09IckNtam1pcnNNbzdjaXJHYlNodW9qYVJheXZ0d1hsdE5IQWxidklIR3FSWDBZOUZMK3JNcDlGdHFGSVRDVFRWdndCWDlORzdjRDZ2cVhhb25RbERqY04ydjV1ZGdxWWZxc3luNGwrNjNVcEJnWUVmQnlGR2YzSUdlZ2NCeUVIVXg5WkU0OVcxOVZrSnJvcmFhRnN5YTRKaTFtMUFiU2NpQW0xTGt4SkhEMXBSUFRWVjJHVWZ1d096SFZObEFwRjBpSk5MNGhtd3Q2S3VSZTlSWEU0ZkJGaTl4bmFoN1pjeHlWcjRLbDRFZVJkZlF2QmZHTjNjZmlkWHdBMnJjLzlMR2NtQ203MUJqY01HdjV1Y2dxU0VwUjFGWW4rcDVid3BTVlJ2Vkp6ZlE1R0JUZm1URXI0L0U2K3FleUNEVlZ0T3M2UXdiWmdzUUFHc2pDU0ZRVTBxcDRzaloxcVRNNWxiVlZHV1hVZVRtNUEvV3Z6amlDM1pxd3Jxa0JsRnRwR2FQU2xPR3RROGFRK3VyaVF1QkxONEloVk56Y29FMXozeGdUWDk4Z3hRcU5ZTm5VaWpmU2FMRzNkVWVmMkNOcDJzZHAwN3BMWklhdlBPbUtBT3B5NmgwYmFSTE12d0hwWGRldWpUV1VQWEpIZE1kNkt3K2pzYmc2aU54SWF5T1RJaFZtOXk4V1NlVEhqSWJVaHRKQ0lDYVVtVEVrYk9zS1orYXF1d3lpcHo2bmRUZWlKQXFHNGhURTBhQ3JrZU9IK0NuYUR5TnNnRkxUVnkveU9LbHZwMm9LdytscmpJZkdPamhvWXZmVFU3Z2hhRURnRzVSNHc3MXdtMGJiYlhBQitjdFZMNHlpYVNHNUExUkR1WVg2NmhHYlNSVkYzYVlMU0hxa3pPL2ltVFBNZXNqTVptQTRicVNUY1cxeVMwaFAyM2gzZm5hU0VJRTFKUlNwaWh5bGpYbFUxT1ZYY2FRbTFNN0NIamdjVzBneWk0dEpEamhKRDBIMWo1STRmWFZ4UFdMTEY3WmdCWFBxZE1yZ3gzSVAyUi9hY3lEMmF0anQ4ZndRQ1lLbEYxUjQ0S2Zka1NSVFdzSlY1VFY4L0tRMUUxNkpMMEs5dFgyVWNuYVNLcXUyMGIxeWNISUxzSHMzd1d0ajhSZzhKNnhrckUydWVOMFI5VWwxZzhrMVVZU01LZ3BKVzRNT2R1YThxbXB5aTVqeUhYbGRHd1J6ekpjR3lDMWtjQlA1U1FUc05CZmM5ZFhFOWN2c25qZGpqaWgvMUpqZXdPeXpaK1BtNzhEWWFXNUU3UEU5SUFhRjd4ekxBb1gycWpoM2xKV05SaVdXdi81K0tvMXgweEFrdTl6MjZnK09kSlRJM0piYlhKeDdBUWtxQWN6cUEwcG1vcnFrNXRUc3c2QTZMMmhjSklVeml1anBwUmdNZVJzYThxbnBncTdqRkhUbkdxcUJUVG9zVFBVMXB5cVBoSWdTRFVmczlaakNXcGlDc1lXTHhXT283bkpTTnkrekljLy9mZHVNTWM4aWNydDRvRU01VHRKMUxockUvbm5zeUFBV3R5YTM4RjBxdHEzV09xMXMvSlpGM2RiSkFGSjRyaHRWSjhjT1ZCN0NKdTNxQ1ltRXZUTUY2Um9LcXBQcnFtM3R1RHZERFlVRG5RQ2NqUXhPYVVwckhCZUFEV2xyQkNoSnNlYThxbXB3aTVqeUhYdkVmSTMyOGdNUFQrdGp6UkRmMklra0dGUzNoRXBkazFRRTZ2bU5RRExOS0ZMNWY4MmtmMkwra09haTlieXRCa3pLd0RRdG5ISmVkVjd3V3hWT1JxVXVIalp2SHRLQ2o3QmROUmo5WWMwemNKYXhpVWdTVVNRYUV1QlE1eEFqc3pMdm5SWmY4ZGlnQ2xJVUcxZUwrVVpDQThKNU14L3VwbWZqQ1VNUkFsSXZESnFTZ0VXUTg2MXBueHFLcmZMQ0hKd3NwZGJPTlhiUHB5T1l3TXhhbktSZWh0Q01YQ2FDUjNQVGxFVHc4RVdMM0ZSeEUrREFnVVdSaXovV2JtVDNxSTc3RmFHRTNMRnJPNnI0cTVaVUMrcU1XS05xaUdiMWRydFY5VzE4bUU0MzFBWnk0VVliV2J4N25jU2trUUV2OWhYNEJBbmtJUGVUK3p3TGRIWGJ4RUpxc084cVk5UVdESkJUVXRxKzdIWndwdCtDVWhjRnRTVVFyWUlOWG5XbEU5TjVYWVpRUTUyTVZXNElZandxMk1ETVFwM2tRYlhCUjZzd3VXUXplNVQxTVRxWVl0bjkzWkE3NmI4U1VQODJzdno5TW9ZbFJSL3M0Y3lTcExOUy8vMElHamtmVS9JTHg1dDhaT2pOb3RsM05XWGdQQ3NTNjkrSHVTNityWVhMb2tTN1NzalNDd1ByZi9ibklRRU1NMUx6MjFTK3E0bkpEYmtwSkNERDFnYlVCVitQZklraTJSSVF1TG5RL3NLUXNSSjVGcFVvSHdJenhhU2tOeW01RUpGa1BPc0taK2FTdTB5Z2h6dU9pNHJKZnMya0lMVW9KL2lnUFpBbEtRbTErS1ZvQ3FHU2JFT2N1eitZL3FCTWZ0ZjVoMVZoc1h1cnluaFp5cmQxa2hpSGJBOG5IeG1URjV1bVNFV1N1TGZRRklWM1JobUFDcDArTFBGM3RXUGtPVmRNNmRtdVVsSVVBOEdMeEg2RElXRkZISmtwamdDRC8wNi9TbUJJYTVKU0Z5a0RvWkpKQWM5OHBjSitkYkg2Rjhpc0NRMXRaV09zTXJENUVxc0taK2F5dXd5Z3R4QVUwSExMOThHa3BDZXAzZDloRFEvaUtaK29QZ1VOWGtXanhxUUoyR3cwMEd0SjZGVExDajlHaTU2QW4zR3hmbFd1azFQbjNuOHp4OC9kMW8xN3N5UTB0UHdDZmc4S3JhN2ptNHFrZzFZVVR6K2lTODhEdjhRdENPS1FLYzRzWDVQQkxMVGtKaFRNSENRc2krd1NSbzU4aEtkUFBVa3ZUcVdLQ3hLUkdKN0dpTUVBOGswY3E4VWROSnpmdEkxQ2NscnlqaHlaZGFVVDAwbGRobEJiazNiTjNJbnp3WmlGRjZDQkwrZ095a28vVkhVZUJFMjRLdkp0M2lFV0pWc3Z2WGM1S2s3cmFjSDkxcTNzVGZMTHo1SjcvNzVNU3ErRWpQdFJlVlY4cHYzRjNlL0R3T1JWQ1NGYU9KRWN1US83eS9PV09SSUtoSjV2L05yeWFua0dyL2Rtenp5Y1VNTlBzMG1LaHhqaUhRcXVXeHE4dTB5SDdsVXBIOTlwcGc4OWU5WVdhbHF3aGlwNlFZK2taOEt3dXUxOGE3TGR3ZFNQbkw1a0c2cktjbzIzdFJxaXRLQVhXZ0dMM2pzUnpYdjdoalZyRkJaUEJ0U1BuTDVrTEtSSTltUThwSExoNVNOM0hlVG12NGYxb0h3bjFSSEsxVUFBQUFBU1VWT1JLNUNZSUk9Igp9Cg=="/>
    </extobj>
    <extobj name="334E55B0-647D-440b-865C-3EC943EB4CBC-28">
      <extobjdata type="334E55B0-647D-440b-865C-3EC943EB4CBC" data="ewoJIkltZ1NldHRpbmdKc29uIiA6ICJ7XCJkcGlcIjpcIjYwMFwiLFwiZm9ybWF0XCI6XCJQTkdcIixcInRyYW5zcGFyZW50XCI6dHJ1ZSxcImF1dG9cIjpmYWxzZX0iLAoJIkxhdGV4IiA6ICJYRnNnVmw5N1NIMDlYR3hsWm5RZ1hIc2dkbDk3TVgwc0lDQjJYM3N6ZlN3Z2RsOTdNbjBzSUhaZmV6bDlMQ0IyWDNzeU1uMHNJSFpmZXpFeWZTQmNjbWxuYUhRZ1hIMGdJRnhkIiwKCSJMYXRleEltZ0Jhc2U2NCIgOiAiaVZCT1J3MEtHZ29BQUFBTlNVaEVVZ0FBQS9NQUFBQlRCQU1BQUFBaEprcmpBQUFBTUZCTVZFWC8vLzhBQUFBQUFBQUFBQUFBQUFBQUFBQUFBQUFBQUFBQUFBQUFBQUFBQUFBQUFBQUFBQUFBQUFBQUFBQUFBQUF2M2FCN0FBQUFEM1JTVGxNQUVOM3Z6WFpFbWF1SnV5Sm1WREw4WnBwV0FBQUFDWEJJV1hNQUFBN0VBQUFPeEFHVkt3NGJBQUFVZzBsRVFWUjRBZTFkVzJ3azJWbXVudkZsUEw1T0ZnTFNSbmlZbVNXckRhSzlNNHJFSm1qTDJZeFFFaUsxazZBZ0pWTGFpVkNXQktRMkpQREFJdHppRWxCUWFITVJTTHpZYkY0aUVMRTNTeFlwd05wSkhsYmlZZHNQZVlBZzRaYUFTQkFrRzN1WG1aM1pjUGpPL1QrWDZxcXVMdHNycHV2QmRlcWMvL3Yrdjg1L0x2ODVwM29tU2M3dG12Nm5aOU1uejAzN2c2ZDQ3T1RHci9YZUVLLzkvUTNHMk52ZUVLWThHRVpjcWpOMjh1dHZnSGNkaHgyL3N2TUdNT1FCTXVHLzBOdis4dHpmZDY3T1R2YlAzWW9IellDNWJjWTJ6dnVsRHhocm43Y05ENkQrV2NidW1OZCtFN3Q1NC9idDI5ZXVwMnpGWkRiWnJXdTNiMTlQWHpVNUZTZm1xQWtWYzQvbyt0UkFpN0UxWFl5MHZreGVVbGRaZDdWVTFmZUxqQzFYelRuaUsxQURDTEgrVjR1Ti8rbHZTVDkvNlpjWGRGN3lkRVBrdmU4WmsxTnhvc25ZYXNXVUk3cENOWkN5VjRqY1EvRHo4U3JKU0pKYUIxbGZkN0lxZldpdzQwcjVSbVJGYTJDVE1kdkZFd3dDN0w0SG5XZGs2dmZLS25nY1RmVVZWR0lwaWtObnZKMkE2NDg4bmpIMlAxNU9sWTgxeGw2cmttL0VWYmdHRmhuYnM4TFRjUDEvMjBlUm1tZjdYazZWajNEOXFTMGVxclR6L3lFWFhMOUNYZ3V1TjJHZnltNmVxbXRHcmllMWY3Wkp6L1VwWTk5ekRhaWx5MjVHdFU4ajExZGJud093ZWE3SFVzN3I1Sk5zWndDNmdVVkhyaCs0eXFvQ2VLN0hTczV1N3drZGgxNVRxRXF4NGhtNXZ1SUtMVTdudVg2VHNYc3V1SDdWZmE3NGFlVDZpaXUwT0ozbitpNzJieHp3T09zNXoxVS9qRnhmZFkwVzV2TmMzMktNT2RoZGIveDNDaXQ0R0xtK2drb3NSK0c1ZmhldVg2Qk0yNC9UcCtyVEk5ZFhYNmNGR1QzWHo4UDFQUUtkUGRYOUhDZ2F1WjdVOXRrbVBkZmpDTlZ4OWtOZTBGZTVjU1BYVjE2bFJRazkxNC9COVhSM2I5MC96Q25LVzFSdTVQcWlOVlc1bk9mNlMzRDltbFV5NTdRRG0xOWRhdVQ2NnVweVFDYlA5Vk53L1phbHVPQ3U5R3hCWmFtUjZ5dXJ5a0dKUE5mUHdQVlhMVWZ6Tk05cmhaclE5ZDlPZjN4VldUQitmY1Bha3BzNmUrRHNGMDgrcDgzNjRCTTZWZUJlR2hod0Q4SGt1ZDQ5c0o5bTdVQlh4Um1CNi8rTkhUUDlJZUMyU1JYUWV2YkF1UWFyNnhxNlBNaDN4YVdCUVRVTXcrUzUzajJ3djN6aXJQRUR4UlZrK0s2ZllNOGtYUlZ1OEcrR2RvcnFPSHRnMHJxek02T1BQSnJoNTAzWmxwY0dCcFRETUhtdVQxRGI5c0QrNFBWQVY5VVp2dXNQY1dZOHIwendseHQ5ZFo4OWNJNHZnL1UyU0NNNDhzeTJ0alF3b0J5S3lYZDlTZy9zVC9lb1hyeUk3L3AwTDBrdXFDTWs3dnExNEhVek1zNGVlSkYzakxxS2l1SDZ3bHZlcFlIQnF3L0Y1THNlci9DYTFuREtSL1ZDRFdZWWVpbzh5YWY1ZVhZaXluak11U1ZTK1gvT0hwaXN0MkVXWTB2Q3VHNXc1Smx0YzJsZ1FEa1VrKy82RHJPaDFhRnBCSUhPakl6YWR6NlpkV1ZNMnZqeERaMVZEdm1YZ2J2NkhHRzl1T3ZQSGpqSER6dlFjdVczakpQRlhWOGFHRlQ2Y0V6ejNxL3VOcG45TUw5eE5WQ1drOEcvNDgrNGFOOG1MUGpwRjExQWJtK2dyS1ZQRHdjSW04OGVlSmwzREt5SWp1VGJGRitObEFhU2FwUEo0Wml3YWQrbWxCaTQ1R2liNEtQOFZWcFNKQTJuWlYwWmh3SG9MYXJ1T0w5b3hzbTZOZ0dCQUc4S0JhNnpCeVppbklINVM5SzhSVHRSNXRoYkdoandEc2VFblZ0bHV5VG16bE1xRnZYeU9sQ1ptWEVwemZJOCs1RTRhTkdKNU1TTW5hUXF6RXVTVGJZWGgvbTVadytVVXoxNnpwYTBaY3FadUh6NzZMT1lvTXNBS1lsSUQ4ZmtEYmg4bnRWcmFYcFVQOHR1OGgvaDNoSVJkL2NFdjhoOTZubzZjQ2dRMko0a0hUMnZpN0tMZlBESElLcS9DajUwVHBBamNKMTE5c0FrWFlWeTlKUjlhY01jV1JScnErTDMwc0NBYmtnbTd6ZHY4M0Q5cXRBeFMzc2MzMTBSMXhyS05sVzZBdGZqekVDN21TczlQTUlmTWdmTTZ4RW9TYjZQaGdSYzFybXlnQk4vbko0OCtsRkgxSDNJQkg0MlBYN3ZxaXZyUE0wSjA5Yk5HSm5vaVd2bWw5S2JYM0JFM1lkTTROUHZaamYraE1oT2xEWUJuMEUwVnZPWm5uY25ld3hFeXVVWDZlOHdrOXFMZU10WHY3c2dDQi8rT1VRRUx6OUh5TXNtUWJwSHNFM2VzbUJDVytWZDBIRkhNbEhQaUJPbFpBWndLbVdQZlpHeG4xUjBrVnNHY0NaRlBiQ1RQNGdnVk5hNFdNYW5kajFVWHhJbFA4RFlZM1gyRTRNRHY4azFzaWRrRFFOZTNnU0FQMEdQWExPWXNMcWljenJmUnRrUWRtL2VkODIzWTF1U1lKcXdlMzZ1MkVCUG4yRHN4eWpnMHp0NElvckd0R216Mjg3eW4ySkVPZzZjUysvMGt1UnZHUHZ6QUtBejRzRHArdkdILy9aVGRiZGRhb2k4VC9CL2lvYk1UVW1qelFzbTB1UDlKUGttZXhkL2lGNFp3Syt3UjM3K2hUKzBTOTN5SmtEcnQrbFhGOWxNWDJHMGpmSUQrelkzZWM0UHJwdDJiT05qOGhJWEd1NTY0WThZZTN0STBiR0t4RzVWVW52aHBkVGQrUWxCUENjQXR1NHU4UHdXT3haM25vNWVBZkR3dUFkQnpISzY2VVZoU1lMYU90SkY2UjVQTlVYdDFlbzVHZ1Bnbk93RHFPUTJwOEhjVjlxRWgzL2hNM0RpaXFUcHp3UjFiLys0RnVRSDlzdjhZY3lNdGFwbzI4VGRmS3RWVzZnS3k5d2FVQldiRk1tVzZQeDlUZ3pQSEhmNjkzcWgzd2ZXMGcyUkR4Y3VpMFRXSHg4NG5jcGg0akR2TmVmSitrUkV4K05xVjJTWEhuMUgxQWJBNSsrSjFtbkc0UEltOE03N0tIRjlYNlovaFBBN2RxU0JmUE4waVNlN2ZsaEYrOTFpdjZFdzhxYlJyTitBcXZlTEYzYUs2WnFqSlV6NXpadS8zVHZNZDMwQW5HS1BDR1pzRDlCWTB0SEdId0xnbUFwek1KNi9Ia2pUakFNZEUyT2tGMTNsZ0luR2lnR2piMmlTQk1ER3N1UnRxWm90YjhLbFc0OStEQzFvUmR2WmwrbXJkVGloSjBVQkVtTll6ZS9XS0xEVE95emYwZFRsNzlQL2dCRTE4RDFhclhBNDUyMjJOWHNCMXdkQXhJdXlBaHAyaDFMejBYc0FQSkNicy83U2sySmt1cU0zbnpBNzhMa0JqV3hObENDeEU0cmJIQjg0cXorQmh5MUNlV2tUaEE3cStuNU0vNG50NTVjWGxGbXdXVFRjUzlvV2JTNUd6U09kdHZ0dEpxZGM0bXVSL2tqSHd1MDl6VnZBOVFFUUdjc0MzN0hSZythajl3QzRMZjBuVGhOV3FLU2ZKalBGWlQ0K3dIRTlLZFB4dTQ0TDlZR1g5YkdmUHM0cWJZTFFRMTNmaHdraDJ4M3RlT0RnZWo3VXQveVI3ckxadDBKcFBTLytFUVlVK05NTlp3Nk1LRDJOdE8ydmdPc0RJRng2VlREbHVONEgxdGpKaHJRQTZ4M0pJQi85djNTaE04ODc2NkpwWTEzU1VYeVl1MEpTd0NlVWxOeG5LVytDb0NHdTc4TlVxek1SUzJyNzZuSitTNWQxaHJxakhrMEh3TkRndHd4UHV1Z2pLcytmaHJmdElEcHJOLzRMdUQ0QW9nOUtrN2U5SHhKNjF2bEFWSnlhcVJIMDZySGZ3NGhIZEljbG5YK3doVlRYS0Ryc1cwTUI4RkNibW15SzdjM3lKZ2g3aU92N01DRllmMXlieisvYjRzQit5dlk4VlFqamVpcko0eUlaemVpTTh2ZDFaeU9YODVDeDhKSnRZQVZjSHdCcm4xRmRLV2VROG9HSTdsU2NoNkMzMzR1aU82enBWKy9zSWJWdVhMOUwxa05heE40RFlFdlBUV2c5UEVvb2I0SlFRbHpmaHdrQkIxVFpDNzY0aTBudU5ac2pVMDB6bG9tdFZ0UGFYYm1Ceit0eHpOdDJLR0MxR1FmRVdDaEw4MTJmQVFRY2c1Uy9YS0VxQXlEbVd6WGMwTmlmUWxUNjBPemdvOFV1SUhOYnR4bnp1VWtFaGF3QXVHdW0wd094YUNodmdsQklYSi9OaEJMWHkzQXhtbndqY0cyaFpUMGNtWFZsTEhiSWhyMnNKWVNUWm96dGJzazgvTTEzZlFZUVdBemJsc2d3bWtRSXJPdldoMTV2bHpVR1lCS29LKzV3ZnMySXhsTFhiUWF1N3hmaUIwQ012ZnVTQ0wyK2gxUnBFd1FMY1gwMkU2cmUxTFJBSGZBRCt4bHRpTWdTZjh6OGg2ZkZNRGlUZ2kyV2VhbCtaQWxsS3VoWG1LQ3ZhcUg2cWs0VmNIMEdFQXhva0QxREZDWkM0TmVPOTZRWVdrVy9BYjlqeHZma2doaFhyT3V4c0ZTK0RCWHlSYVA1YllzRVRtLy9xSkpyeWpaVDJnUkJRMTJmeVlUbXR1d1loN0dJSmVHdkxFRm0yLzlCVnBPK2xBSWR2ekxPNnpIcW1QRmQySUdnZWtzWk5LRm1YUDZZMytzemdNQjJQQldLWHQreWdRa054N1E0dVRkTUowOWF5enlmRHZqK1JqakJKUUhRRnBLWVUyUU9hb0lBVWRjYmFwOEpBOU9hS2VTSlJYaHVwK09PQk1oRyt6OHljdVl6R3BOVE9oRXNGdEJkdEVHWFNhUElkMzBHVUVRbXEvM3N5d1R5RDBTTk1UR0cxSDZGdXkzNmVJZk05ZjJRQWRDeWs1aFRaQTVxZ2dCRlhlOHp3ZE1iVmk5U0VHQ2Z0T3M0WFlZbXM2WFQxUzNySTcrdmgvNFZwYWgxMVdnczBPc3pnTWxzSStmL2U4Z0NRbmt6YTNpVGh0bEpjRUlPNEhaeHQrdUhyL1pWa0FxQXBqU1lZZ1kxUVRCRlhlOHpMZHFhbHVveEE3QVBtcG5JbUlTdVFTKzc2aklTNVJMbzlXNEFDRVY3aXFxaEUzajJlLzNUWDFwVlV2b1dCYzUrL2luR2ZsK0w4UHZFcjVxZnlhbnNLRkNXa2Q0WkFTYXBXYnlQeVFwWk5Ic1NYZHRWUW8waFVKa2lQbGJRZzE0NUV3UXE2bnI2TWx4cTBYYzl1amVkMXFWK3NSeWhydThYL0doSW9Ydmdlc3k4ZXhJNVN4dWc1M29FN2U3Q0JFZU5NU0JDT01iZXUwTk0yZlNIdVRoUUlCRGdMeGxvQ01TVXJidkF3VlVoaDhwYmtJQ09qYUdLQUkyV3JtazhNbXRnRXdRczVucUhpVXN0K3E2ZlpMamNoc2ZsMElxdjZBc2ZvdGdhNFlWRFhJSHI0YXdOeWZlOGpTdURYdCtDa2Z1dTJneGc4a01mWW5kM2pDaDJPUHlnTHd2SXQvRHRua2NFaVBoUnRiL3B0Q2MwSUdqZEV3bThsbDZvRkFJS0VQNkE0SjA2TGU0RG15QlFNZGRUSmlHMDZMc2VrNDNYOElSY3h3YXp2SnUwUldZRmZ3TFhZN1dueUJ0cmhOL3I5ZWhVM3NxRWJ6SEdnT0JZTjUxVEhMQ1lVRXpSWndNYlpGWER4dyt5NGhEWUE3Nzd4YTh4ZmZxeXJodytkV3pzS3dhVVBMeHFleW9wYjRPYndIRXgxMU1td1IyNEhoWGhkd3N1bUpJcGVWNjNiY0V3M0ovQTlRaUI1UExpa2xQUm51dnJzUEsrcHprT2hCQUdNaldRaUk5TWd0QXRDd2pjcXRIQll5Qi9sd1lWc1NBRU9zdEtia3hWVSt2UHpGeGZES2p3Njk2K1l3a1RPRlBFOVE2VDBMYm85M3FnU0N5dkxPSURrUjErVzBFZGFMSEI3NkhybTZyMk5oK25iSjdydDJHbEd4N3ljRnptdUVCT1VyZXlJcFJab2N6WndDWjcwZ3JHZ0JnaEJkV1UrVEY2clNIbW9ZbFgwSDNYSkxnWVVNcU9zNU9lVllsVUNSTTRQdUo2aDBub0NGelBaNmtkVVVUL0lFWTRNcytic1JuQmxBNldDRjJQcXVxQjR3ZVBIU3M4MTNkaHBSNWt0Y0k0a0pjZTJHRVVMMktja2dPY2NUN3Bpd0d4aGNNN1JLM3pOazJGRTN1Y2dOZlczNFcrdmlFekN3S0ZjSmY5c0dIaWlWSW1BQmU2M21VU1NoYjlYay9XbkVKQS9zR0V0V3dlRzNxS016bmxFNkhyRVR5OXVwQjhOWFcvYWZWY0R6ZWZxSG5XNm80Q2VURUc1bVV0aHZFaWJlc0hkWThEdSs3b0Z3T2lXajZRVEgvb2xRVkwrTFBzbGQ5dDNGbkFpbkZmWlJZRVFucUdCRlFDWE02RW1PczlKczRldXI2dUloV2hXLy9CbTZoR2pKektUdXZCRlhIOVRKMmRYS2RmQ1hNalBOY25QMzM4QVNjVzRESlJJQzlBUXpIVDFYamprY1ZsbmttdUtIQkdoKzlLTUFaTXZzSFl6ZlJrajNBbC8vRnU5dFlkM3RwMGV5Z0s1TXNvVzhtY3Nxd0pZYS8zbVRoNzZQcU9GMk55cVdTWFJEeFlyZmdSbHBBcDlTZmllbXllWEQvK0s0L05kejJLQTlkSGdaekgyd1dZWCthWjlJcHA3SklZVDhtR3dPVHBaOVBIZFBlbWpJdjJnQWJaeFlBelhveUhwckJLT1htNkdGTXc0RWVZSXE1djZUTWtxclZMVHV0UmtVdTBiS2gwelBVeHd0RDF0WHN4T1pvMzhiSjZRamhHaFJlM3FGUkdlaWJ5ZjJzWEFrcStBeWNVS1Fic3V1RU5PcjJOSWJTVnhaaDgxOGVZSXE3WFNweTdQWmNRMjJadHAzQ1loL0t1bi9QRFBOK01XbDBIMllpMDZCQnh1T2FMUnA2Yjl4WjQ3c3d6cEt3UVVNcHZPajI0RUhCYy9Vam9wUjJsc3J3SnZ1dGpURVZkbjVLSkQ5UFlIcW1QNFpMbFhUL3JMKzU4UXliTnh6bHcvVDFTZXJCQ0hqS1M0Nnd0U2k3UXVhMElVUEUxYkdDSm5FTEFwb3BiNjhyMVE1amd1VDdLVk5EMVdOYmJUNXhhZHFtazNuT0lXM25YVDFxTDR2cXh0RmI3ckppaTZISmdmVFVPb0xsTkJaMC9Jcm41d0lrUFMzRzgxdjVBUUg0c3ZpRVIrdGZGSlUzZ0pKN3JvMHdGWFk5dVk2dWd5bVY5TE1JblZXYVQ0VngvMFZwa3hXZ0tybGNEQTlaZzN5TWxLVWxuSk1mMXdIYTRUQ1R5Z2V0cXNKaHlvcndrSDRqZG05ZWxwamsxTjVVMWdiTzRybzh6RlhTOXQ2eW5veWVwbVRMSjhyM2VjVXBNTll4V1g1eGdhVXJhaWE3YkdFYm5OZldRc3RuV1dhaFFHakRZYkpMQzI4Z0o0cUpkVGFJNEg4ZzcvYW9rbWxJRFZFa1RCSW5yK2loVGJIRW5EWEQvZXN2NnZGbldCZmQ5S3UvNjliMit4UHgzRHUvWWtTS0h6cjdWcE9wZWZlRGorc1R1elhLblZvcm1BMUhsY2dOaFU0L2VBcGtQUktkL3AxUlNhOG5hTFd1Q1lIRmNIMmNxNm5wdldXLzJSNlMxdy93dDZ2cVdIcnkxc2xyK0lGcHZLK0Z0Wi9oOWlJd0FtczI3TjlrdGZxV01iR2ZnODg1Y0lHS2lKVTQxNFlTVkJZRG85Q2RDSlRUS0FhZXNDZUpOc1BXeVlsNHB6bFRVOVUyN041VWdjTTZ0QXFNMlAyRW01UDZpVFNkUWcreWtpc1A2d0E3VjhnK0hrYXBMQ2VIMWpUNFlVWVN3MEZ3N1ZqZ2ZtTlR2Q2ZsL1pWc1dobFBqWEkzSnBsRW9wNHp5Sm5ERjJNaG9hd015bUlxNS91Ri9oMTBmZTA1dzFWNkVrYStyZjFoRnN3OXpOMkY0TmtudHlvdWZnZ1ZmK082VkJTdTA2eHpzMlh5U21tQnlkK3FBZkhHQnJ5SE1NUnNSZFpONFJYUFprZ0xBcEN2Q1NXOHZ2Z0NRK3VlSXF5eHZRbkxsNGU4QWZmZGZucnNpYkk4em9RalQ0SjZReVA3VFVOWEFCeUp4K015ZmU5bnlnNVhrL0NpS2syRTFxUzRTWk5BUDk3STAvalY3NHVOSjdkT2tDMEJTZlVhWGhVRStaa3B6a1kvRThvSDhTNURQTFNSdnFidDFXZ0FJTjVqcjZuQW04SytDMUxXU3pZU1Nyak9iSVNPOEdpYzNiL0IvSysxSkZGMWd0Njd4ZjBSTmgwR2g5S0E1SGJKRm5JRnRzVnMzcjkyK2R2MFdtZThuQzYweXZvVUR2cFN4TDFQaTlTMzZGRXZ6cjFYMFJmWUQ4b0VnYXpKMm5iRmZkR2dMQUErMFB0emJBQTlod2dTaWhtczNucnFHU0lXN1BvTUpKYWg1TW9vaTQ2d3Z0UGU5RWpxNytlTTlaLzI3ejZZbjcvazY1Wi9KSCsrcHVFMFhBOVplZXZia1Bmc1doVlF4b0FQSmVLaU9DUW9RWUpOMm5hSHhWTE54b0ZyTWk0NFZFNlZubkZiWjVjblpBNTAzNWcrbFRRaVlrSUZ0ai91eC9MUEx3eUZMenI4MkZiTmw5cWRpdVVYeXZyVlRSQ29pYy9iQXdJalNKZ1JNeU5oMDk1cGpJcWVkOXlZV09aczhiYVVqZm5UNi9LMnRVNjZtR3NJTjUvY3hwNnh2Uk05cjRDMHBPKzZkZTFWTTFQRURtWDgrZHpNZUpBUCsvaU5ZK3ZENC83eXZPZno3b0dyNzhyeE5lVEQwODkyWnUrNHk1TnhlL00wLzgvbmZPemZsRDU3aXFiLzRIZjN0bW5qNS93Tm4rSzB5TjNDYkRBQUFBQUJKUlU1RXJrSmdnZz09Igp9Cg=="/>
    </extobj>
    <extobj name="334E55B0-647D-440b-865C-3EC943EB4CBC-29">
      <extobjdata type="334E55B0-647D-440b-865C-3EC943EB4CBC" data="ewoJIkltZ1NldHRpbmdKc29uIiA6ICJ7XCJkcGlcIjpcIjYwMFwiLFwiZm9ybWF0XCI6XCJQTkdcIixcInRyYW5zcGFyZW50XCI6dHJ1ZSxcImF1dG9cIjpmYWxzZX0iLAoJIkxhdGV4IiA6ICJYRnNnVmw5N1RIMDlWaTFXWDN0SWZTQWdYRjA9IiwKCSJMYXRleEltZ0Jhc2U2NCIgOiAiaVZCT1J3MEtHZ29BQUFBTlNVaEVVZ0FBQWQwQUFBQkdCQU1BQUFCN3hWTnBBQUFBTUZCTVZFWC8vLzhBQUFBQUFBQUFBQUFBQUFBQUFBQUFBQUFBQUFBQUFBQUFBQUFBQUFBQUFBQUFBQUFBQUFBQUFBQUFBQUF2M2FCN0FBQUFEM1JTVGxNQUVOM3Z6WFpFbWF1SnV5Sm1WREw4WnBwV0FBQUFDWEJJV1hNQUFBN0VBQUFPeEFHVkt3NGJBQUFJRDBsRVFWUjRBYzFjdjI4Y1JSVGVTMnduamgxZklFSkNzb1F0RzFGRk9wTXJRZG9vY2dYRkdUb2ExbFVva0xnVUlDRlIyQkpJbEpjQ2lmS3VnODVPazVJei93RG4vK0NPQ2lHRW5QaENnUEJqZUxPN00vdmU3SXk5KzJZc2JwdWRlVFB2ZSsrdDk3MXZadmFTNkVWeCs5WHQ3ZTJOelZqc1JPcEtSSHRqZTNzei9rMEovTytOMWhRZ3QrOXV0RVdCT2krbVlQMXVHNW11WTRtRDJSWDZ1cTl0dFhMWkgxcmkzVmpRWnNUdkd1eVNFdTVyVVowR0IzUCs2eTh5bzk5K2NrUGIrcUNUeXQ3NlRFdjhHKzk5bW9FKy8vSWREYmJ3Y1dybjZUZUhXbFNyd2NPOENVWlBkNG1oUmc5RTN4T1JmNmNSZzZIWEtNN0xJTHBWUEdnNldLSEh3WndIbTM4WjJFM0J6Q2tEaDNRVE1HVCtKUVZLWnpLNVlvZUJLZFBnc1FFL0o1NFprZ0RkTGhneVlUcGkxeFRWNmpNd2w4Q05KNGFScGpnMkpBRzZRekJrdnJ2aUh6OWdEaWE0OGE5aE5TbEl3eGp4NkVLU2lBblZuL2ROR3c1bUxNeW4zSWp2VUwrQzlDNUR2TVpyYy9PcEp6SUhzMU1xR2xkS2RjWFRyVlI5RHVMZG9VQjdacUdrdytmM09KZzlnZFlBcVltVGkzaWRvNnNRNzMwU3dvb1pQeG10MHVGZzlvVjRUckZiNjdRZnByY0k4UTRJMUtWVDBtVjBPSmdqV0Z3UVUvTm1XU0dqN000eXhMdE90Qk96VHBMUktoME9aaGY4SU5qRFlvbEw1SjZkRXRFdkdhODNBNStET1lSNENTOGV2TTZ3Zkw1S2llaXZUWW5aOHhIS016aVlUWWgzZ3FDdW02eUJ4cnlhWUllOHdHUFB4WVowaG9GcGN0aE5vM3A1eFlpVlkwcjBqWGlBUjNsdEJxYkpZZDZrNlBLOFE0aytDTXN6TUEwTzh5ZEZWN3c5U3ZSQldKNkJhWENZUHltNjR1MVRvZy9DOGd4TWc4T1NDOWdLWms5Z1JJaCszbk1yeU1ha0hMWWs5bDEvSDE5NVYyQ2lId1k1SG1OZ1VnNExRSXF1NXpLRWVBdkdEY1B5SEV4d28rREY4ZDh1ZDczbFRUQTBVU2pYeFpGcSt0dzVtREhteFF2WittWVJFYUsvN0x2MTVXTjJoUGhUUGVNZ3BLakFqTHNrK2dkS0ZvamxPWmc5SVhUdE9OR1JLOGZjOTFmdXVhNFByVXFTNlBmemtaVWljdXZjcWtJT1psOEkvWEoxMXF0YWl0TERYd2pCZHUzWVVDVFIzOGtINXVnVzFEYTlrb3lET1JKaW1vUFhJVVhKWTY1cllITldFdjFXUGhDSzVUbVlYZkFqZDJOTnY5ZzJodzNaNTY1b3plOFZ1UjRpK29aK3NRM011bDBPNWhEOFBzd01ZVktFUjlmZTJOaHNJeEtwNncyZEw0aytQNkFMeHZJdXpQRVV2bnZlM1l6bDBjV3l1QzIvZ2JaVnlXaUNIN3VwYTRRVTVhdVNYcWY1dzZEZU0zcUFsaTlXdzdHOEF6TkpQYzgyS0RMSDArdEI1clBreGFPMGFaRGlhaDkyY0Q4eUFuT294RUxrcTVsd0xPL0NYUDBKb25yL1llcEo0eEZRMEp1LzNNamRLamlzbjc5dXlsL0k3R1BWRG5EdktLSmZWUG5qRCtyRWhNd3V6ay9HT0NrMWg1VklNZEdGek44eFFJQ25uTlhEczFuK2taM1dQMUovSCtLTEV4TytlejdXTS9jMEE0RkljOWljb2lVMTc4QThtVllEdkh0ZkVYMW42d3dBL2RrZlhraHlXVGVxZlJmbU5YemEzY29mZEdwV2M5aklSS1FITUdmNFdHMW9sQlA5OHBsYjN5WUpFbldzWHoyY21BQ3pvOXhxNk1JaEpTdUFLZi8wSlZLRWdXTGpwSFE5N2lkZ1NLcXZuY255aXkwVUkycE8zN2FaZG1MQ3dFUXBYTmRFS0NVUWZjcUxWOUh1TkoxSlVrRHBldHpYd05BaDZQZk03ODBYZ1ptZzJuT2xXTmhKVStDR2ZKTzc1dGFYcElDSFQwcTFDWVoybzJnaHpOWTNRM1ZpNHRvREpXRmZPUUgzVnZaNmwwZ1JzSFFLb09uc3BxeEVSMUZrc0R3YkxsVjBZdUxhczZZV0dKbXRnNVFYRjR2M1BYZmhCS1dBbjFlWk5yd3ZjazNYRDFrVVhKaWs5b3oxZ2psMVpDL2x4V0ZwNjV1Z0ZMREV1MkxuU1pEYTk3OFJwQkc4VjB0cUhXdUJyQzl5WVpMYVErZzNpaUF1MkFDWFNSR25RTm1UUmd6dU95NTdHb0FQc0FFdXNYd1p1b2JFaFVscUQ2SGZLQnBMWGx3dUx4MXhDcFJkcUwzL2pZQVdZQU04S3BaNVpkRGFFaGNtcmoyVWZxTUk4bFJFNWM5a0pBVXNqdFRkLzJaRUgrUXpXZUZOdW5pd1lPTGFRK2tYK0IvaVBTeVRJa21Cd2dLL2xSSjlpZVg1ZUZMVGhabWcyZ001dm9XdHdOOWUzQ3RURDBrQlBKL2RCanZQdXRabElSc3lYVHhZTUhIdE1lZzNraHoyYnZrQURhY0EzeCtzMllLS0VPUXpHUUoxWU1ZUUU3cU9rRVlrT2N5eVVqNVJ4eDU0cmxmN1FCcWFlRUdVbE8yWU1xM3hkWWoxSklkWmZqdVNvQlRBMC9udFBiQVQrc2N3ZGt6WTh6MTVRVjBHL1VhU3c4eXRMd1IxVUJ4TDgwTWttZ2tZSXBXRGpQSTZka3c0d3hob3ZJNmdHekxKWVJaU2pFVnB4YVVoZUkweEdEcm1xVHExN0pod0pyZWpWY2p1RjZUeVpSL29VZFdBbzA1ei82K0d1SGVvQ01GL0RHUEhIS0k2QVFzamVpNG5PWXdrZEJvUHBNRGpJakRIa3JpWVVLVzFabHF1b25UT0hEdm1DTlVlT0svYW9pRFdoU09rd0IwOWJVbC9ZZElpUnFPSjN6S0d2azNGanRsRHRRZk9YL2VwWmt1c1U0SHNRUW84ME5JclFWWUpsNHhmYW1wNGo0WWRFOWNlZUNKSDFFRFBSb3FRQXJ0NldqUElFY3hWQzh0ckU4eUdGWlBVbm00cFc3dTNMTVpHS0FXaVpHQ1pVVnUwY0hwVVcrYzhCU3NtcVQxOUc5bVdZWEVLUkszajhvUVpscERhWTlLdncyK2NBc3ZxZzZsajdxeUpTZTB4NmRmdUxFbUJ5NkZYZ1hhYndhUzQ5Z0Q5Vmprd0l5blFxNklSekZ0L0lGeDd5dlJyeGNjcE1HOFN0bFZqaG9TNDlnRDlEaXE0aGxNZ1FVeGNRZlgvbjRKckQ5RHZUZ1dQVUFyQVArTThyS0F4TzFOSTdRSDZuVlJ3cmE5LzdQaVMrdVJZUVdzMnBzQUd0MWdmN2VGMWhNdS8xWitGRUE5aHc3ejY2MWZRTXI4c3VkUm1RdDc0TG9FTlFmN3poVFNRSDdMZk5iaTk2MENNK0NxZWxsdG5Wa2JrenpQU2F4YzhhdVh0Yy9qRmlIZGFKZUZuSjE3NTN5MXN0S2NUR1cvNlh5SnN4bStrM3YwSHNUdGowUHpQdkpZQUFBQUFTVVZPUks1Q1lJST0iCn0K"/>
    </extobj>
    <extobj name="334E55B0-647D-440b-865C-3EC943EB4CBC-33">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 name="334E55B0-647D-440b-865C-3EC943EB4CBC-34">
      <extobjdata type="334E55B0-647D-440b-865C-3EC943EB4CBC" data="ewoJIkltZ1NldHRpbmdKc29uIiA6ICJ7XCJkcGlcIjpcIjYwMFwiLFwiZm9ybWF0XCI6XCJQTkdcIixcInRyYW5zcGFyZW50XCI6dHJ1ZSxcImF1dG9cIjpmYWxzZX0iLAoJIkxhdGV4IiA6ICJYRnNnVmw5N1NIMGdYRjA9IiwKCSJMYXRleEltZ0Jhc2U2NCIgOiAiaVZCT1J3MEtHZ29BQUFBTlNVaEVVZ0FBQUdRQUFBQkdCQU1BQUFESXFDeGFBQUFBTUZCTVZFWC8vLzhBQUFBQUFBQUFBQUFBQUFBQUFBQUFBQUFBQUFBQUFBQUFBQUFBQUFBQUFBQUFBQUFBQUFBQUFBQUFBQUF2M2FCN0FBQUFEM1JTVGxNQUVOM3Z6WFpFbWF1SnV5Sm1WREw4WnBwV0FBQUFDWEJJV1hNQUFBN0VBQUFPeEFHVkt3NGJBQUFEczBsRVFWUklEWVZYdlZZVFVSQytBU0svQVpYQ2dnSU9XSHBPRkhxWDQwbGxFNDRQWUtqVUxqUldGa2xoSHpyTFVOb0JMMER3QlF4dlFCb3JDOUQ0L3pkK2MzZnZ2VE4zczhrdHNqUGZ6TnpkblpsdjdzYmNwdTI3dFZwdGN5dWhQZU5XZzNZMmE3V3Q1S3NEMUxWSmZoMTRRelhEZm5oRUN1VTNyMVA3MjVjM1BmNjhickhIcnp3U0NhdXdmOTVYWUtrRDZKMkNsRkpHeUcrRkdMTkM0dFVpRzlRYkNMbU80Qm42RmlGS1hVVElKNFh3WFM0aVJLc0krYWNSMHhpZFgrK1ZFUDMxaWhWS3lhNEdZZzBwalRhZHBaUFlTZXZJNkhlTlhFVmJhQ3UwTHRFdkRWWTN0SjdUK3FpYkFzczBVSHBlYVNKbEN1MUZ6Nm1NVnVraEpEUVlvT01IZVNlTnJDQmtJS0RLaERyQ2RSb2hzdGlyVVRMRWJrNmNRY2llVTNCdHhVMHFiSms0aDVDREFDK3IrSUJMYVI0aFJ3R1kwaGtQQmlFdElXUWo2STJ4ZlovNmFjSXNVanVFRjBtYU1BdERWYU9DSUR4WUlNemxud0l2QlNlU01KT29ra2JXaVg2NlBTWlNKWFhzRVBrcGQrV0QzU1lqcjEyaUw4NVEzM0RTMkd1ZmFKZzVsR2wvcktzek5wR3lURjczVCtpTW82ODloSnlrSmttVkNtM3pvYkJqRzdBL3hBbnhhQ3ZKWG5VRklmczJwRUxuYVNqLzh1UzFpM3UybThsWkNCUG1uSjNNdEU4RGE2V3pGdWJWeDdRYjFsN2dqZCtmTW83RmhEbTBVamVpQ3Q3eXdocndVNUU5d29ScHMyVTVpMlRacm9iUGl6R3pSUGNkYnBnd3U2ek51Rnc3MDdHWWNGUFp2dGJHaExFYjlHT3F5Tkc3N2w2WVk1WVJjbzFyS2FZS0RLTEZmU1dzYTNxT3plbHhadFBNVzZXcjVWdUVkZHlGSDZrWlUyVkJEb1ZxNkYzNFZvbllPMGNWMUhnUHVGMmwxTWVweDVZdzgycG1zdTFLakZHVVJSYXRaUW5UeTVyQmJXUk1vNmdzMW9ST3FkdEVod0RNODZLeUdIUEpoRmtLdmVIQ0NzdGluNWxNZm5vWGw4V1lkVUtaT3ZIaHo5MWZWQmIrL3FCbklaL3V1Y2FVeGFEajZFbCtlak9QeEZLRnhuYXltOXhkVUJhNVpGbVlDdXFJeVdMNlJMZmN1aVBaQWp1elBLWUs0STRvQzVqYnpuYXlGelJEL0JuRGVDSStWSkNoYyt1Yi9UQmhqaVJnWlJ3aWdTMU55UmFZMGFWdWtJbEFrRFdVcFJzL3Vld01INFFwc3V1VnVtSUw0S284TEowYnluTG9aTEJRbFlWek0vQkdML1RjREFXQzgxU1ZCUlMrNXgyRGdMSjRCWE1yUncxdkRFSW5uRG84VU52QlVpZ2xGR2dhbDJWMEVNb1NKaUhLTWhqdEp0SHhaWkdlWG83S012bUx5MzZteWJKTStxamxXMFZsQ2UzbW55TW5OTVFYSndnVjJpM25tUUZySDlDcVQ5TnpyblRXUmI5a0IyQlJnS2tqZ0Jlbm1TZURYWU5DZHpiVWgvaGJoelA3SWVRcCsyOXVjMmQ0d3BiLzZGSkZRTGVXb0VjQUFBQUFTVVZPUks1Q1lJST0iCn0K"/>
    </extobj>
    <extobj name="334E55B0-647D-440b-865C-3EC943EB4CBC-35">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 name="334E55B0-647D-440b-865C-3EC943EB4CBC-36">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 name="334E55B0-647D-440b-865C-3EC943EB4CBC-37">
      <extobjdata type="334E55B0-647D-440b-865C-3EC943EB4CBC" data="ewoJIkltZ1NldHRpbmdKc29uIiA6ICJ7XCJkcGlcIjpcIjYwMFwiLFwiZm9ybWF0XCI6XCJQTkdcIixcInRyYW5zcGFyZW50XCI6dHJ1ZSxcImF1dG9cIjpmYWxzZX0iLAoJIkxhdGV4IiA6ICJYRnNnVmw5N1NIMGdYRjA9IiwKCSJMYXRleEltZ0Jhc2U2NCIgOiAiaVZCT1J3MEtHZ29BQUFBTlNVaEVVZ0FBQUdRQUFBQkdCQU1BQUFESXFDeGFBQUFBTUZCTVZFWC8vLzhBQUFBQUFBQUFBQUFBQUFBQUFBQUFBQUFBQUFBQUFBQUFBQUFBQUFBQUFBQUFBQUFBQUFBQUFBQUFBQUF2M2FCN0FBQUFEM1JTVGxNQUVOM3Z6WFpFbWF1SnV5Sm1WREw4WnBwV0FBQUFDWEJJV1hNQUFBN0VBQUFPeEFHVkt3NGJBQUFEczBsRVFWUklEWVZYdlZZVFVSQytBU0svQVpYQ2dnSU9XSHBPRkhxWDQwbGxFNDRQWUtqVUxqUldGa2xoSHpyTFVOb0JMMER3QlF4dlFCb3JDOUQ0L3pkK2MzZnZ2VE4zczhrdHNqUGZ6TnpkblpsdjdzYmNwdTI3dFZwdGN5dWhQZU5XZzNZMmE3V3Q1S3NEMUxWSmZoMTRRelhEZm5oRUN1VTNyMVA3MjVjM1BmNjhickhIcnp3U0NhdXdmOTVYWUtrRDZKMkNsRkpHeUcrRkdMTkM0dFVpRzlRYkNMbU80Qm42RmlGS1hVVElKNFh3WFM0aVJLc0krYWNSMHhpZFgrK1ZFUDMxaWhWS3lhNEdZZzBwalRhZHBaUFlTZXZJNkhlTlhFVmJhQ3UwTHRFdkRWWTN0SjdUK3FpYkFzczBVSHBlYVNKbEN1MUZ6Nm1NVnVraEpEUVlvT01IZVNlTnJDQmtJS0RLaERyQ2RSb2hzdGlyVVRMRWJrNmNRY2llVTNCdHhVMHFiSms0aDVDREFDK3IrSUJMYVI0aFJ3R1kwaGtQQmlFdElXUWo2STJ4ZlovNmFjSXNVanVFRjBtYU1BdERWYU9DSUR4WUlNemxud0l2QlNlU01KT29ra2JXaVg2NlBTWlNKWFhzRVBrcGQrV0QzU1lqcjEyaUw4NVEzM0RTMkd1ZmFKZzVsR2wvcktzek5wR3lURjczVCtpTW82ODloSnlrSmttVkNtM3pvYkJqRzdBL3hBbnhhQ3ZKWG5VRklmczJwRUxuYVNqLzh1UzFpM3UybThsWkNCUG1uSjNNdEU4RGE2V3pGdWJWeDdRYjFsN2dqZCtmTW83RmhEbTBVamVpQ3Q3eXdocndVNUU5d29ScHMyVTVpMlRacm9iUGl6R3pSUGNkYnBnd3U2ek51Rnc3MDdHWWNGUFp2dGJHaExFYjlHT3F5Tkc3N2w2WVk1WVJjbzFyS2FZS0RLTEZmU1dzYTNxT3plbHhadFBNVzZXcjVWdUVkZHlGSDZrWlUyVkJEb1ZxNkYzNFZvbllPMGNWMUhnUHVGMmwxTWVweDVZdzgycG1zdTFLakZHVVJSYXRaUW5UeTVyQmJXUk1vNmdzMW9ST3FkdEVod0RNODZLeUdIUEpoRmtLdmVIQ0NzdGluNWxNZm5vWGw4V1lkVUtaT3ZIaHo5MWZWQmIrL3FCbklaL3V1Y2FVeGFEajZFbCtlak9QeEZLRnhuYXltOXhkVUJhNVpGbVlDdXFJeVdMNlJMZmN1aVBaQWp1elBLWUs0STRvQzVqYnpuYXlGelJEL0JuRGVDSStWSkNoYyt1Yi9UQmhqaVJnWlJ3aWdTMU55UmFZMGFWdWtJbEFrRFdVcFJzL3Vld01INFFwc3V1VnVtSUw0S284TEowYnluTG9aTEJRbFlWek0vQkdML1RjREFXQzgxU1ZCUlMrNXgyRGdMSjRCWE1yUncxdkRFSW5uRG84VU52QlVpZ2xGR2dhbDJWMEVNb1NKaUhLTWhqdEp0SHhaWkdlWG83S012bUx5MzZteWJKTStxamxXMFZsQ2UzbW55TW5OTVFYSndnVjJpM25tUUZySDlDcVQ5TnpyblRXUmI5a0IyQlJnS2tqZ0Jlbm1TZURYWU5DZHpiVWgvaGJoelA3SWVRcCsyOXVjMmQ0d3BiLzZGSkZRTGVXb0VjQUFBQUFTVVZPUks1Q1lJST0iCn0K"/>
    </extobj>
    <extobj name="334E55B0-647D-440b-865C-3EC943EB4CBC-38">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 name="334E55B0-647D-440b-865C-3EC943EB4CBC-39">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 name="334E55B0-647D-440b-865C-3EC943EB4CBC-40">
      <extobjdata type="334E55B0-647D-440b-865C-3EC943EB4CBC" data="ewoJIkltZ1NldHRpbmdKc29uIiA6ICJ7XCJkcGlcIjpcIjYwMFwiLFwiZm9ybWF0XCI6XCJQTkdcIixcInRyYW5zcGFyZW50XCI6dHJ1ZSxcImF1dG9cIjpmYWxzZX0iLAoJIkxhdGV4IiA6ICJYRnNnVmw5N1NIMGdYRjA9IiwKCSJMYXRleEltZ0Jhc2U2NCIgOiAiaVZCT1J3MEtHZ29BQUFBTlNVaEVVZ0FBQUdRQUFBQkdCQU1BQUFESXFDeGFBQUFBTUZCTVZFWC8vLzhBQUFBQUFBQUFBQUFBQUFBQUFBQUFBQUFBQUFBQUFBQUFBQUFBQUFBQUFBQUFBQUFBQUFBQUFBQUFBQUF2M2FCN0FBQUFEM1JTVGxNQUVOM3Z6WFpFbWF1SnV5Sm1WREw4WnBwV0FBQUFDWEJJV1hNQUFBN0VBQUFPeEFHVkt3NGJBQUFEczBsRVFWUklEWVZYdlZZVFVSQytBU0svQVpYQ2dnSU9XSHBPRkhxWDQwbGxFNDRQWUtqVUxqUldGa2xoSHpyTFVOb0JMMER3QlF4dlFCb3JDOUQ0L3pkK2MzZnZ2VE4zczhrdHNqUGZ6TnpkblpsdjdzYmNwdTI3dFZwdGN5dWhQZU5XZzNZMmE3V3Q1S3NEMUxWSmZoMTRRelhEZm5oRUN1VTNyMVA3MjVjM1BmNjhickhIcnp3U0NhdXdmOTVYWUtrRDZKMkNsRkpHeUcrRkdMTkM0dFVpRzlRYkNMbU80Qm42RmlGS1hVVElKNFh3WFM0aVJLc0krYWNSMHhpZFgrK1ZFUDMxaWhWS3lhNEdZZzBwalRhZHBaUFlTZXZJNkhlTlhFVmJhQ3UwTHRFdkRWWTN0SjdUK3FpYkFzczBVSHBlYVNKbEN1MUZ6Nm1NVnVraEpEUVlvT01IZVNlTnJDQmtJS0RLaERyQ2RSb2hzdGlyVVRMRWJrNmNRY2llVTNCdHhVMHFiSms0aDVDREFDK3IrSUJMYVI0aFJ3R1kwaGtQQmlFdElXUWo2STJ4ZlovNmFjSXNVanVFRjBtYU1BdERWYU9DSUR4WUlNemxud0l2QlNlU01KT29ra2JXaVg2NlBTWlNKWFhzRVBrcGQrV0QzU1lqcjEyaUw4NVEzM0RTMkd1ZmFKZzVsR2wvcktzek5wR3lURjczVCtpTW82ODloSnlrSmttVkNtM3pvYkJqRzdBL3hBbnhhQ3ZKWG5VRklmczJwRUxuYVNqLzh1UzFpM3UybThsWkNCUG1uSjNNdEU4RGE2V3pGdWJWeDdRYjFsN2dqZCtmTW83RmhEbTBVamVpQ3Q3eXdocndVNUU5d29ScHMyVTVpMlRacm9iUGl6R3pSUGNkYnBnd3U2ek51Rnc3MDdHWWNGUFp2dGJHaExFYjlHT3F5Tkc3N2w2WVk1WVJjbzFyS2FZS0RLTEZmU1dzYTNxT3plbHhadFBNVzZXcjVWdUVkZHlGSDZrWlUyVkJEb1ZxNkYzNFZvbllPMGNWMUhnUHVGMmwxTWVweDVZdzgycG1zdTFLakZHVVJSYXRaUW5UeTVyQmJXUk1vNmdzMW9ST3FkdEVod0RNODZLeUdIUEpoRmtLdmVIQ0NzdGluNWxNZm5vWGw4V1lkVUtaT3ZIaHo5MWZWQmIrL3FCbklaL3V1Y2FVeGFEajZFbCtlak9QeEZLRnhuYXltOXhkVUJhNVpGbVlDdXFJeVdMNlJMZmN1aVBaQWp1elBLWUs0STRvQzVqYnpuYXlGelJEL0JuRGVDSStWSkNoYyt1Yi9UQmhqaVJnWlJ3aWdTMU55UmFZMGFWdWtJbEFrRFdVcFJzL3Vld01INFFwc3V1VnVtSUw0S284TEowYnluTG9aTEJRbFlWek0vQkdML1RjREFXQzgxU1ZCUlMrNXgyRGdMSjRCWE1yUncxdkRFSW5uRG84VU52QlVpZ2xGR2dhbDJWMEVNb1NKaUhLTWhqdEp0SHhaWkdlWG83S012bUx5MzZteWJKTStxamxXMFZsQ2UzbW55TW5OTVFYSndnVjJpM25tUUZySDlDcVQ5TnpyblRXUmI5a0IyQlJnS2tqZ0Jlbm1TZURYWU5DZHpiVWgvaGJoelA3SWVRcCsyOXVjMmQ0d3BiLzZGSkZRTGVXb0VjQUFBQUFTVVZPUks1Q1lJST0iCn0K"/>
    </extobj>
    <extobj name="334E55B0-647D-440b-865C-3EC943EB4CBC-41">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 name="334E55B0-647D-440b-865C-3EC943EB4CBC-42">
      <extobjdata type="334E55B0-647D-440b-865C-3EC943EB4CBC" data="ewoJIkltZ1NldHRpbmdKc29uIiA6ICJ7XCJkcGlcIjpcIjYwMFwiLFwiZm9ybWF0XCI6XCJQTkdcIixcInRyYW5zcGFyZW50XCI6dHJ1ZSxcImF1dG9cIjpmYWxzZX0iLAoJIkxhdGV4IiA6ICJYRnNnV0NnMktUMWNiR1ZtZENCY2V5QWdlM1pmZXpaOUlDeDJYM3N5ZlNBc2RsOTdNWDBnTEhaZmV6RTBmU0I5WEhKcFoyaDBJRng5SUNCY1hRPT0iLAoJIkxhdGV4SW1nQmFzZTY0IiA6ICJpVkJPUncwS0dnb0FBQUFOU1VoRVVnQUFBellBQUFCVEJBTUFBQUMvc0k4R0FBQUFNRkJNVkVYLy8vOEFBQUFBQUFBQUFBQUFBQUFBQUFBQUFBQUFBQUFBQUFBQUFBQUFBQUFBQUFBQUFBQUFBQUFBQUFBQUFBQXYzYUI3QUFBQUQzUlNUbE1BcSsvZHpUSlVSSFptaVptN0VDS1NJcW5kQUFBQUNYQklXWE1BQUE3RUFBQU94QUdWS3c0YkFBQVVta2xFUVZSNEFkMWRhMnhreVZXK0hvL2Y3cllGSWtFaVNoc1BJQjZDbnAxWlhncTdiWkxsQjBIUS9RTnBKUVJwaTRBVW9ZQXRCUW14aTNDTEFQbEJsclo0L0FMVUJuNENzaFZXUWtHUWRySVNnZ2hvTXhNcGk4U3NteFZvRVN4NDBsN1kxK3dXWDcxUHZicnZ2ZlpZMjN0LytKNDZyenBWcCtyVXFhcHJPOHVLUGgvZFRVbFV2eVZGS1kydi9zeHo5VzhzTFQxdGdzMGJQL1M3RjdGNVpUUk1pamVPazZSeWhPZWJqTEhIeThsT29kUlhvN1hmMWlwdmVPMS8wN0ozWHpsSkUwdFFGaGtiL2NXd2hPQzBpc3o5RG1NUFNqZDRsU1ZEV3BaVjY0OWRacS9NTmRobyt6SVZUb0d1SDJmc2piSm1ObDhmSjlrK3Y4eUpzOFBZK3JqYTNwVTBOUHJJYTlnTUc5MTQ5SWtuYnQvYVpITHQxWWhOdGsxWVo5Z0JLUVhnUE5zS2NLVVJjNHk5V1ZwNGFnVVh3bGF2WVJsU3o2dWlYUmJSSWUwOGZFQUtFZkR3S3hGa1NkUTFkcG1lTG1uRTFZdDFHV3U1dFM3OXlmdnEwamNmMkJhVXBZRXNmc05uQ2VNQ2U0dVVBTTc5NFFkSFNrQVFabG5IWmJoQUNVYnVYa0I4V2tXalEzSkJPT2NaMDZZK25QTmcyeFE1Y0lmdE8rWG5HOXlCb3dPRHJMSXhhWnpoeWdjMDJYayt4bmNYMXpMekp3QnYzdzc2K1czYjBEVkV2aE5iNUZEekZhZU1IUGNEdi96Q1V3MlNPbmN2cnovRHdPdFUvbTR0WUptVnE0clR3Rm40NXI3RnpMTHpvUzF4YUltNkRpbHprMzJYUU5kdkdyNXI0NU1Gd3pjWnFGd2dtNXlzL1ozTGdYWkhjbUZNQTRvK0M1SzVVeGZUMDNsVTIrWlRTNWNXMUdEamErL2NIbng0bHNYYkRTd044VTNiNDhxU0dxTXhib21waFgvdTB3VGZjTU5lK1RiRWJTeXZiMW9rRSszdXd6bTd1ZzB6N2lRQmVrN1BFOG5TMDVOc3dFaUtzT1BzaDdTeUV1K0VqU1UwVFpkSW90MW44TTI2YmtrLzJLcXNPZ2tFcHMyeDRPV2gwRWhsczJ4RGE3allPMkhqeFpST2dYU2kzZGZSeTNvRHM2aDZuclNtN2N5a016YVNFVzRWVWx1R2JmR3lWb21FamFhaWR5dVFhUGM4ZWxtZnRQWENFNENCczJGdHNQK1QzY045YzJ4NnFzSkdCcjRRa0xEeFFqcW5RVGpWN2pvMmt0TCt5TWxZaFNZS0diWklHNUlWRUUyY2E1ZTA0S1JzbkliK3ZZaU5xWFlmb3B1M2hlSzlNTjFhTkhPS2M3UjFscFpWNmpxNlNVa1M0QVNpNUkrVWpTWFZUWTFZcXQybjhNMFdiOFVjZXl4b3pLeXo4MFJ5SnBlYkxQdlh6ZmNUNWpXSGpSQUtnaWtiQzZxWk92WlV1MmZnRzNFZzltTGtJcVpOSjBTVnNTQ1BrOTJ3Nmt5djhsMlRzckc4eHVtUVRMVWJaemxpRDFPdGYwZllrRDVkVlZhY0l3VEt2T1FzUzVSU0RFN1pXRXpMOUhFbjI5MkFjeENxN3NZKzJDRDcwaXc3ZFk1RmFROWdSclZvdVN5Y3RMR3N3aW1SUzdhN0I5OTBza29qY3RLUEN6blN1cTV6TEVvSVdkWlFSemtPc25naGFXTnhWVk1sa1d3M0xuYll6ZXk2UGJteHpWcG1OSFZyMGoyTlplSlFqZXgyWEVxaFV0TEdRbHFtanpuWmJyNVhlVFVicUYybDA3RHJ6aG9QdmdPSGJBczlldEZnMFVXaDBNYVAxNzkrVjJsWnZIVlFRTi9WQzg1L1lmUmViZUFudjFWRHVkNWh1NVVZRmd2MllJWWNYVnAxYS9vY2dLTVE0SkpielBibFhCTUVOdjRvT3plNTRjQkExc0FrZFBXQ2MwM1cwR2VNT0RaWlQ1b1dJUVR0Tmp6WXRyQmE5TjVrajNZNW4xOFl3ejkyNi96N3Q0MnNBdGJZNno2cVRObTNjWUY5THV1cEV6MSt2RHJNcS9UcUJiTzlONGRMSXVHRmpWaVp5V1h5WktQOWRsdUpQYlE2SHEwT2FhamlwNkt0N0dYT3pPakdreXVhTFRLbWJjMCs1TnZZUnFCZFUrT0RWOS94QlZMbHF4ZWM0ekZGcDZ0WW1hTmpQV1d1MzI3THgrK2wzN1JGQWcyUUpKaG5EV3pEaGZyM0RyT25HUHRyZ3hZQXZteHpFZVZLdm8zMWZlNzJCMElaOTgxUlhyVlhMM2lOQjQ2R1NvbmdtM2lISnV6MzIyM1p2SHRwUzhqcU5QMDZRK2VjbkltVTRVdk0yd3hoVzByRVNvTlkrdWg0VytISEVHdks3Ymc3b3RhTXJlUHFCYlArT2l6U1o4RTlyT0JqRGZTSWFkK0FrdGpYT3lOMUQyeVZXeTJodHVsOUZ3TDNEcjM2c3F6eTVDK2tucEJaU09PTWdnOC8vYlRmQW9RaGNTSVEvZnkrdVhyQk9XNGtoaGEzT01zd1ZBdjVCazU5UXdpR1A5RHEyTzZHMTlXeDNEdmdtbEdmNnR6UmtWV1JjUXUwYXprVkJLYlVRMmNIa1lNYStpM1E0QUMwUFQwbEN5US9WeSs0eXZzV21leDkyWnBDT1NWRTZzbjFtdmY2dWxUcS9FUmQreGJSQTFmN1NKWVJZTDdkVXZnWk51VlVGUFJxNmttTUtvdzMxVGl1UW96RnJLK1hNa3p2QTZWNXd1dnFCVE14VTJIK2hqVHRORGtQNHFiWGRDTjljcldPTHBTVDBTWEJBN3NXMDhVbDNPQkVsZXZ1cE1VTU83Q2NDcHJoZXVQUGR3Zk1BbkhxQkZHeGFtQklhVWNlUnZ3ZjFYUDFnbks1d1FuTHNUUm8yWW5OVVNNZEpHWUg2V2xDdXN2N0x4WmxzS05wV2I1RGNKbnNBNFZ0UytLcjREb3Rsb1JyZW0wUjh0ZDRmTVBjMVNjV2JXck51QnF1WGpDcjg2N2RNNTB5UnplR2dhbHpteWNlRGtub1RROGxpcFhHcStqMVdBNk1PVHEwRXR3MzVqeTB6ZGlXSlhIZk9FVkt5ZzlqTEdnL2NLSDJmZndnWVc3TjVJTFZUOThhL2EzZlBsdFBTbkRoMmZyNWgzY3RYd0NsQk1INEpib1FCb0p6d3JTK1hoclJIOXgyOFZTYVFZMTNna0dHMEJXOUdzTXBKNVM2MDBDcXhiVWI2WUF1bURZa2dXZTJ6cXA5T2I2QkdmdTZBcnk3Ui9pQk9MR3VjTE42L013MzJTdlBqWW5vQ2NHbE9sckFSbjlHcXZEQWhDQzRGaHF4d0dMRUYwVkFJUjNjMk5DMFQ5QjhTaUlIWVFCcjIyWnFRZjdHS2VjWmJENm1PQW03dnVtQlNYY1Q3eks5REFqZXhKd01kWTdCZklLeDc2VGtYeHFpdEdkSHpYVTF0S29ESE9Wa3o5ZU5NVlNJdzNIQmF1UDhVLy96Vk1QMXZ5c2FGd1RQL0NBYTlJMzB3ajhDSk9FM2EycmpQdTdrdWtMQVhjYWxqbXFEamZhTk9nM013SzhJZDdFRElHU3RKNXBOL3NwQlJ4ZTVoSWI1dTI2bkZFVVhnRi82SThhK09lU3YyWHJFMWhzY08reUhPZCtMZEN1VVE3QjkzZ0lYZG1MUjZHRVZCRFZXWHZvOXpMaXg4MFpJWXlqZjEycjR3VVNXdmZDTG4wRS9kVFJTdlRFVGRqMlVzR3YwcVJNUDNVZG1qbjJGWGVZdEhRNndCVDZDYmVDRDI1eWdlV0hmTktId1BhUTJEUkxEMXQ0V3lFWFp1WFBlTDU5b0FmMzJCYXYxZnhDa05wbjltdGQ1KzRKWkRWdnpXZzdmckpFc1V5elVjQlo3SlBRTm1ocjZKcHRITlNNKy9leXpMQTZwNnRCaWNScHlmZE1HVDB1VHVHOE9kQUh2aGgweUJGc0E1TDluLzRQK3VCR2p4aXpDZXh0Q1gxZEdWa1RWY2VycE5sWUlYbGZYaElnOFl5ZGNJSmg5MVkydmJiVnorR2JIOXZtQ1dCcG5OaC81TmV6OE9xNmR5K2VXajFDcW4wUVBtRnhMRUxwaTJlZ0N2MDhZSmVqNjVndzhRODNEaDhTNkx1Qjk0WG1UVlg4ZjBTWndEdXJaME5WMFJZVUw2bnlwVGF6UkhPUWRDTzdvSFZ6TmlkUkVSSUtCb0VEbjhVM05KcnVMSm02R3ZtbC9VOHczY3dQRy91NG5IR3ZVdDV5bjZPcWJEb0VYM1BXRzg1aSs0NzQ1SmdMMWlEZ2g1d0pmZGxOb0liTkc0c1JnbjZQdXFNR0ZvV0tzaWFnUEJBZEhpZ3VDbllpQVJnV0NncERITnlRWXJwcXBHZmltVW44eTVwdCtjTGFmcVc4NWVWZTc4NGxiQkN4cFBveTI4d2JiRG1kSGN4bSt3VFZhTUhsM1NCeVZ4Z3pVbUppSnJaQzZnMFhtMHRJbExvaHZ0ZzlrR2RIZ3BxWkUzbUdObkNtSGJ4QU1UUmV1NlVuS1Q3TTZUaTB6YnlDcTdqb29GTEQvZDNKVW9QUzNuTkFRU1Y5YzMvQWxacWgxY3QvUUZycWUwbHdGMzJnZDNYdHk2WUdORS9NaStzTFNsbFQ3c2FDQnREcGZFSEt2U1RwMnVLYm5xSVNDZlVHSnp1RWI5TStHMXJkenJLSEFOenRiTWQ4Z2hUN1JJdXJkMXBnRyt0b244ajM1MEFyd08yblZMV0s3N3N3Yk44SlpvV0pRUHpDQ3hJa1pFU2RXRTljWmZrVytJRHBFSlFQWVhyenRjNU95THloSk9YeERnMkZ0WDJ2MGZWUEYvV1E0YnpBTC9DODM3YmVjUFhSOFIrdlRiM2hqVjhNeTBUYSs0VUh3Mk5Kd1JyeHVTeG9xZkgrRFd3VlhEVnBtWnBLTUUrM3hvVXhYSFFqaU5GWnRsbWtpcHRudE94Q1VwQnkrYVpNdGhoM252bSt1djg3M3FLUmJoZjR6Tit2bE9Qc3RKekpTT3lPbE9jSWIyeG9XTjBkV0ovZk5rVU03c0NVRkZiKy9JWWRuVWdkMmlpYis5STQ1cnUrZUZVbTI4R2NvMk5CZXhyd3g2MEllUWNHVHd6ZGRPK21YMURDQXFPOGJKSnNSMy9TdHJES0pmTXZKQTViWlNHaUxvWGRmdzNpRHhSVDU0dE94TkZSblNBYTdCNTdFWTIwMzNCd0loalNHd0UzTjBkamxVTU02U3hOaTcxRHc1WE5sSWR3MkpxYUZna0o5RHQvVWJMU2R0VjNwK1dZT2kwakVOdzBkY0UxYnlMZWNtUEo2emhzeWNodG5mMWtqUmU2Ymx1VkVwNHFlc3hoQXhlOXZZSVVKWVVJVmNxcGpwWE5CTEJjdzZYNVcvWFAyNkc4cWRPSVZDRm8rdW1aYnJJWVNnamw4MDdRZHVMZWwxZm56aG5zdDRodXl5Q2xKK2kzbkFKMDlOQm9WNE1TdGJJK3NCbWlDUGhYbXZCaUxReVZ6a1JkNlhpejRSZ2RDN1pFcXJBcXZJU0J0VlBybmY5OWdQMkNZWWtBZ2FKbm9tbTJ4R2tvSTV2Qk4zYTZFZzIydHp2ZE4veURtRzdRYkoyZjBtV0hidG9pT2R5YUpvRFNjWEF4bWIya0JOUEJORGVPTmhZS1VTb093VVNXNlNnV3E2U2h3N3lZSEVIdTM3cjV4a2xYN3htbUs3cjRDUVV2dWpoMUhDY0VjdnJHMkw1QS9JdVBHdEhsT0NlZE4wTzVLay9ZRC8waHR3elpBUWdNSGhYNHhDL09wdTZEbXpXejlDcnh5WUNPR3c3N2lhUW9BeThGV3N3WFVQQ04vVWVmcHorOTZtZ0pCU3lmak8xdjRxL2RhZ29BU2dyNXZRa0VjVytrNWoxek1QSzV2N3ZDVkxvZHY3anI1S3FLUzBXMFVkNjB6Z0tPcndZNWRDRGozTldjV0dmbWlRT0FiaEU3bEd6SGl4REhTRjJXVzFUVXJFWjlNWGtqZ3R4NnVvREdGUjBWVE9BeUNSVUxROTAwb21EVk4vKzNjTkJWNE1VMGNPMDMyVGJWQkZ3eSs3Z2U1UXRaMnM4MUQ2NEdCa3dwa3A5NGFibTByQkFXK3dUUTVrQnBlbEI1QjF6VWtadGI2WXcrMmIwczIvVE1RMUFUY0k0Nkd1b0JlOGcxUENIcStpUWhtTlcxUXRkN1NGWGc1OUtMSVR5Zjc1aWU5UTVvYTdDUTZoWGJ2RTNURXZSTlpLNmFRTTFMYjQ5SlNhK2drS1BBTjhyOTFLZFE4RW04ZWVpVUM0MzhvSWZRS0lwMkMxU3NRTk9RbUdXOXdoRDhnRTRLZWJ5S0N1UEpUaDgvWDZVcnN4TFF6OGVIWVJOLzhtMjhWWm9LTkVxb2xxN282V1liU1l3a2hEOTJTa1B6WkkzR0M0Z3ZDZ1crd3A1SkwzSXc2Y01HOFVTM0g4RkJ1eXhvd25RZHkrdmlDbW9hc1pWZkQrTllhejlBVUJSQVg5SHdURTF6VEk3ZTJSVFE2dnBGYnRBbStxZUNQRXJ0eDRPYzVnanFjNjE5MkV1VXNPOVJwVk04N21xdVpmaUptRlFkRDMzUlZqWWRpeEluMVJ1L3JkQ2Z5QTFHbURUTjErb0thMEZWL04xYVUrUzdOSklLS0l5N28rU1ltaUJXN3czVXM2ek5Lb1pENlprWDI3MWpmUFA5c25SdkY3TzlaL2VjWEJJSzk4blYvZVNKVXloL1FNaVJGbmlydjh6SW0vbU1Vanh4RjRCMWNpVUxvRzNSQ0M0cis2WHdvMVNHWXlJbkVyL1AwUHJVSDQvMWg1UXNxYS9BYjNhU0JpSXQyQTZVNDRvS2ViMktDR0NKOFRhelVIbGVheEl2NlJtNER4dWRwTlc0U2Ywd2UzaEJGOGFORE5idHppNTltOGF2SlNwODlJQzBVQzU1VHBpcUt3S0Z2c2hwNzdTVDdqN3I0ZWdPcXlJbGJ3L2dEM1RreUY0MjZQazlRb1hzNktzc3labHg5WFV1b2QxVFE4dzJmcW9FZ3hzMHpXZlZYU0c0UGpjUTNGWlVqakowM2g2TWJ0NS80RVA0c3RObmdETmdtVUUvYzNtU2pGalhWajFYeitBTDIxeitHSzQ1OXlvVmpBYlVjT05qaWhZaHZsaHBzZEl1Wi8waUJkSGxENlNWbkpMOTYva3hnZ0Njb2haYmNGQ1piYkg3UDZaYlNwMTlSUWQ4M01jSHN0eG03VWZlNmh2aG1SblgzV045b0t5YS85MHhQS043bE9wOWNvd05YZE5XazlpNithQ25pRzJ3UGI1My9qVkdFYUxxaEN2aUEwS0N6ak1JUzdRcEtYSThrQWtwNGJVc0I1aFVUOUgwRDVsQXdlL3E1K3ZkdEd6MENJTDdwYlVuU0pmbm1XbkE0dmZCczQ4WVhuYm1GQ2svTklpQnJML3N6NWh0WEY3S3ord3JqK0thU09ObDJwWmNpL3lEazlOamxpWmNpdnNrblNId3pzQXNISUZydDVIWkhyRnAyaytnSWgwQjF4eDl1cGNRQ2ZBNGI2MllZTktsdGMzNHVFT2ptaUs1Y0pwYytSNmp0STFKSWdoSGY1Qk44ZUw1Qlp5WE5KWVJHc0dzbHhBSmdEdDhNekU3RzVnS29ZZDRzbldPcVcxU1ovdXpiaEdtblF3cEpNT0tiZklMRU4vZlU4eStNL2V5OWV5ZWtyaHp0SnR3YXJQbUhJWnBBMzFVbjhsTktRVGlIalQyenJhL1RlTHVpZHozamF1eXFzNHcxSFJZNWMzOTNuSWltUlh5VFQ1RDRSdXRDUHVmVm1hUGRXcGk4ejlnV0tTWEFGZHBMQ1o1YzZCdzJycG5rMHE0ODBIMk5kbmVpcmtXOUNXdHZFWTQ2Z2ROZ3hEZjVCQitpYjFiTU1FM2JqVlRnZUF5MUFDbUhiMWFZV3ZYUjZDT3IydWx1aTNhZ3JwNWJoK3NXUHhjbWVKWm9vZEEzT1FVZm9tOHF1aXVzbVNGMGVFbkxEVDhNbjdSdUlGRTdFUlpncHlNQlVlcnZoMlo1bUVWOS92eGxlYllpeVN1dmUyenhZdWlibklJUDBUYzRRbXZGcmJYWUNrMllMTG9FbE1NM1dVOU5sMU82cDZya0NEQmR0c2tmdmtIYnRiYmR1Vy9oTWRCZU1HaHlDbUl6MC9IMDRoaURHTUNKZWRydEtlSEYyY21ubU1zbXJZM0lGME5ObmpmNFNGdUdwZ0VOYVN2T2pVVzBUc3d6OHd3dFIvL0F3bU9nYmpEK2NncmlCSFRkMDR0RDdIMFhWZEkzQzVQWCtUTy9LcmZpSWlYdldpZ3EyaFNqYnNicExIa3hFbVhYeUVQakdib3ZxRHFIeHByWGZWZnUvVHYrU2d4N3owZnVuVmhDSHNIczNndFBvdHF2L1BSLzN6T0NsWHN2MWZCTFlCK3hHSkFRK1BLRlZxTkdBbjNuZXRRaml1S0VYMUtLaWFSd0RhZkg0MXk0VkdwbC85eHdCb1Q4bUNET0w3Rm92bm5NRVcrVzBhdjlsUGllRVNTTFlSNUJ4RFA5ZExSeWZJOGdud09Od1J2SDJqcFBJZGpKNEN5TkhUSDJKZmZQUU1SWWN1TnFkRXlucEQ3SzJLYjdHeEVyazA5c2NCQm5IbkptM1Q5TzFXTHhlK0lnbVAvTFFPS2JQSUlMYkxSNSs5RVAzY1lhMTlIcXJqR09ncTREamNFYk81NjNTREUzT1BGZmRwMzZLMXR1MVNGak93akZJVStXUGYzQjBTTi9RQWs5ZGZOR2NibmdwUndoTGFxb3RHQlUyMm00S0VYNUF1UU92WTBLcUxoMUpLTXBRaTZFUWdwVG9wc1hKdWVTQ1N2MjVCY2lDZW9ZZEduQnFNNGFZOE1vWVJKeWtXMk5ZMW1aRlBQR0NmdTBTc081bC9USmlmTDhqeVFJRTlFL05aeklFbWNvTFJoVGh4UlNYK0hHeU9OdzQvK0JwL3lGMFhIeVJXajQvYTNIaS9DL0szZ3hiYnlrT25lemxwMTF5eE9iRDlKM2o2RllzUUk3djZhWXlMUnpWMzRyL0gzQy9HM3Fqa20rMjdrdVR2TFh0ZEJnN01NL2w1OS8yam1ydU9HUC9jMkx2TzJhVDYrMUZac2Q1dFUyZ1cvdWoxbkpiSCtDNG5jbUdVTXgramN2Y2x2N1g4TVVhK1g5S1VwNS9KZC80MzBQUVd0NWV4NnE1SjkrL3JNdFVzSC9BMUpVK2krR2FKVHdBQUFBQUVsRlRrU3VRbUNDIgp9Cg=="/>
    </extobj>
    <extobj name="334E55B0-647D-440b-865C-3EC943EB4CBC-43">
      <extobjdata type="334E55B0-647D-440b-865C-3EC943EB4CBC" data="ewoJIkltZ1NldHRpbmdKc29uIiA6ICJ7XCJkcGlcIjpcIjYwMFwiLFwiZm9ybWF0XCI6XCJQTkdcIixcInRyYW5zcGFyZW50XCI6dHJ1ZSxcImF1dG9cIjpmYWxzZX0iLAoJIkxhdGV4IiA6ICJYRnNnV0NnMktTNWhibU05S0haZmV6RTBmU3gyWDNzeE0zMHNkbDk3TVgwc2RsOTdNbjBzZGw5N05uMHBJRnhkIiwKCSJMYXRleEltZ0Jhc2U2NCIgOiAiaVZCT1J3MEtHZ29BQUFBTlNVaEVVZ0FBQkUwQUFBQlRCQU1BQUFDWUl1VHFBQUFBTUZCTVZFWC8vLzhBQUFBQUFBQUFBQUFBQUFBQUFBQUFBQUFBQUFBQUFBQUFBQUFBQUFBQUFBQUFBQUFBQUFBQUFBQUFBQUF2M2FCN0FBQUFEM1JTVGxNQXErL2R6VEpVUkhabWlabTdFQ0tTSXFuZEFBQUFDWEJJV1hNQUFBN0VBQUFPeEFHVkt3NGJBQUFhY0VsRVFWUjRBZTFkWFd4czExVSt2cjcyMkw0ZTIwcFZXa1RiTWI3OE5UUWQ1OTRVRWpWaEprMEVDQ2pqaDBpVktPcFlKVWc4Qk5scWtRcE5tN0hDM3d2QlZodWVRdVZCVk9JQm9URlZYa0RBRElsQS9BakczTFFvVXJueEVJcFNHcEJ2N0F2NXVUZlpmR3YvcnIzUG1UbG5qcDA3NDhKNU9HZi9yTFgyZC9aYWUrMjE5ejVqUjlHdzE4OXQ5dU5ZZUgrL21yRW83dzk4TE9DTklZaVRLUFRDVWEvdkcxVTZmYXRHWHpFSStPalJqU2VDRXlpMDlOLzlYK201Ni92OUswZGRNd2o0cUxHTmEvdjVGVG92K2s0N1ViUlF2bTljM3pnYUNIeHNVWThZV0g2RjFsNGZCTDErUExZT1pURHdRUy8xZjdrdXB0QUpjWFR4cmdjZnZIeHBSWHl2N0JoVHNDTFdXVWROaUNiTHhaTFRvaG9yRzQrQ0ZPRGpBWEw4VU1RVXVpanM5YXFFNndxMkdQeldUWlpKU0xaZVNTZ2NoNkkwNE9PQWNSd3hoQXFkL2NQM2xKV2xmSGhkNHAzdHF1ejMvQW1EWHhCdnNoeVNVNy8za1NQTklDc214WlpQTUNhNUdQQXh3VFgyTUJJVVdwQ0c4b1NGM29haDNGeTNXVXBjRVR0ZS92a0tHZE5SMHhZdWlBSExJVXQxNnhNaDhGdVA0SXkybUtUUURlajhMZmMraTBMY0NNTFMyblZYamRTTUVCOSs3SVhQVnRoeWVQdllveGlYVEFCOFhHQ2RBUndKQ3AyRW5WeHowQ2ZGY2MvbEtEWEx6UWpMNEpyNElWbGNYclYwNXdZSHVwYnUxaVlDNExlMjhiUGRXb0pDNFI0RVcvWWVpcjNnRlEvOGtsMXhReEhVOVJPNTJiR2NlQUxnd1d2OWYzWkFEeVFvdEFnN1lkTkd6V2xmeXlrSlBnL05DaDIwVHYwV0s2LzRVOU1BQkxld3lnZCtDeHYrTm1ncVFhRnRHTXFtZWJVSjMzbWdlTXI0RDBXeWE1d1BWa1k3aGl2YThQWmJiUEZJRXdId2tXSTVjNDBuS1BRUWRySmtYcVFkMndxWjkxYkZjQ2NkU1V2VGxlV0tKc1d5a1RBMlR4LzQyTUE2RzBBU0ZIb2VHamNiSkRQYUN0akwxRDBQY3lpTzltWGxQTGlxbG14R3ZHYlQ0NUx3Z1k4THFqT0NJMEdoMDlENEd4citibnpudFN2VzJMdFZ4UCtvSE5sSngxWVV4WkZOajB2Q0J6NHVxTTRJamlTRmxyRnBwdURITnZhanFNaUQzR2hPbUFrR0tiNFlMbzFkZ09JRFB5UHFHUitZQ1FwdFFlWHJFbUVqdm15WnNiNkdLT3BtdFJNVnkyWUdVcHhzRXBJRkk3LzV3RWNPNTZ3QmFNUVZlZ0E3cWRKN1RJbjdZcTh6NmUyeVlaR2p3cE1vK3RlVjl6SGlSWStNVll3czZRTWZHWXl6Mm5DQ1FpZGdKL0tBNXNXRUQwbnEzSzRXaElpdGgxUkh6SHR1Wnh3Nnh3TStEb0RPRm9ZRWhVN0JUbWgzYmFIOHdmaTd0SGtVY3NIYnV1WEVzMTRZdzJ0R2xmYUFqd3JFMlcwM1NhRVZHQXFtaytlU1BwWm1lM0JSZE9BZEdmSk9nS2ZoeXlKZU5hSzBCM3hFR001d3Mwa0szWVdkYkVYRlNzTFhBUVVoMk10dWUwZUdyQ0tLS25vNzN5c2NZY1lIUGtJZ1o3WHBCSVdlZzUyc1J1ZmQ3cjE3dHpuQmwwQTF2bWZpaUNoVllyc3BmczFvY2o3dzBXQTQwNjBtS0pUMlFsNk51bm9Ielh1NzgxNThDcnFtVisweXUvempCRmNzVTlQdktOKy95Y3NlV2ZsSk5Vdjk4OVBsaTkvSmEyVDYrWGVVTC81TkwxWThWSUVQUElxbW56bDZseEh3cTdlYlZKN242VWw2cFB6ZHBsdG1MaldId0pJYndoQ01DUXJGWENSdVRyQmpQUWQ1MGV5L1VoRjhlZC90dEhyL1R3dWVMNHVMNHVaK1ZQeThsanNoeWpKd2pyNk9vMm9SMi9ML1haU1d4YzJlcHM3MzhJQmp5VjhURlhNZWhhM2twWHhDaWV2MEpEMkVsemZMeDY1TlpVQ1dHOEl3akVrS3hiYUlLQ1dlMERTNCtzbnZZQUQ4ektYais5ZkQxMWtVcjRkRk9vOFR3NytJQ3BYN29yYVoyRW9maWxvMFRjMklIMXlMOE9FbGt1ejZnamorRWhvcHF5KzdXY1ZRU1E5NEZEVnU5R2FWYlVZUm9pejJBZDlRVWtGOGFwSUs2SlpkZlhoR3A2cTl6RWh5UXhpR01VbWhEY0JNbmxGYWZEcWhFOE8xNkQrSldQQk5ObnJCeVg0RG90Z1ZIMEw5L0hWNzFEeUxvOFJ6NUVXVWFSNGEvYWwrZWtnYzdWRHF3c2tXVUI1dzdDQ3VSNUZaa2lIS1Nod1RxdjJVKytsSnFtT2VYOVREa0hwMks2VmxXNTBid2xDTVNRcWxieDl2V0J3ODBVV0FhNjlGa1BVSzVYdDYwV2VGK0hOYkxCUDQ1WTlmWUhLZjBwRnc1WXNtQ0Q2SERvTHZoK24waUFqYmZHdUdXSDU5dTZSeTdhb3JIVDdsQVkvT2tiT3JhTWNGTzBsKzJTeXRuSjZrTW9iRHBMZ3BHeVU3MmN2U1BOSGtoakFVWTVKQ2cyOGZHV0J2VWpqRTIrd2Z5bkQzcXlMWWJNRVdIR056U2NRMFZabHJnSGxMcGpaV3lWdUk5VnBIWm5GZXJTMkRzbTJ0dzRYYlRqSTVSSkVIUEdwVEMwSXNVd3R3OWxvN01qZms3ZFFrWGFEUVpGR1BMdmphWVBZZEFDczNoS0VZa3hRYWZQdklNSHBtVHFvdVhscVQxVFdza1BnRlUrdnh2RW5YaFQ0TUlKKzFLVXU3VzlLSi9MRWFTcGdUdFA2b0VuNm1TYy9vUmNFamFDcjUybWY2WFk5UmRYQjV3S2RvR3hIUitwdVNDRDJnbXc1NE1tUlBUMUtkd0dEa0FSbXVkblk3eVExaE9NWkVoUUttQ1RJbGJITkQzMjZaZElTdkc0V1kwT1p4eFpzdHNPNU1GZ0FqMEF6a3M2U29JblVOT2RxcWtnd2pWZnFqYk0yb0VKT0R2MDdIQVhYZmEwdEpZbmNmK1B3YnFJSm51NllvaGxwY01LRklucDZrYmhQaUdzWUxEN0VHeXcxaE9NWkVoWklGTFBrOUluUG8yeDFYdkF1cStwN0t3MVBlNFdyb3JKbFQyaHA0RVMwWEJHckxicFlHOHptSTZpa3FxUFF0UTQraHJxU2kwSlhLV2xxVTk3czZodDgrZmVCeTdFTDJzcW8vOERhRkxFK1d4S2xKa29NYmJrUkhkUmdzelN6dGd5WTNoT0VZa3hTNlFHUFZEV29IR05hdzZYTGIrS0NwdTYvejJPRndOZEtyTjNsZXA5RVJtZ0U5UWFNYXJvUml5a04zb2doQTFrNTJoVmduR3JsVnN5cFQ5blpiUHlzUnh3eWpKdmVCeTRrWnB0bFJ0WE9DSU9TNlRrMlNERThRUlpsT2JDVU9zeVNNdVNFTXg0aVIyZ3liZjQ1VWtMUld4STdKbWlOdWdjcXVGSkJaZDFVVUpTN3hyRXBqV0N2amtKcFhNOUFpV2NXR01OTU9mdnhqNWdOeVN2cVlnQ0ltMW5KY2NrcUpEN3hNaHRTd2dLZjRwbEJNME5US2Zxek1GZ3dseVhJbEpNNVJaNkI3ek9SYXoveTZ1U0VNeVJoWGFMSHlLdFNTdEs2RnIrNjVseVE3c1dlRmRhZHBTUkZrRlJmR3NQRVYwTncxV2RoWXhxUHR6QUJ0ckNwcUxCTnR2KzJLNzllRnVSNGU4Q2taR0tGSkk4b2FabFNza1FsNTE1VUJHc3NzcWZEbDh0R2R2KzNKOVROMTZneWdWSDFDS3g5Yi8xVWQwZGtDTDlFWHdxTWZFWGY5Z1VmcVovb3lSdEUzbnkxL3dQM0VYTFBGRllvVFFIU2k3eDRVTWZZMjlsMXIyeUJhTnRsRkc2R3FrcmhZbElPam94a1F1Vlpsc3RYRW8ySWNod3hwTzdKQ3JsaVhkYkw0bUU3a2UzakFaNlFUTEx1ZHdJcHBKZm8wajlOVlUxMCsxUWF0WjVVMFZ4YjNQaVBFandYc0xMdTlod3lHMFpJdW03VER0RkJKOHV5V3RSK0VMMEE1UXR6TzFHVlpWS0lmWXhROUxNUlBWV0t6ak5HWEU0TVR3RU8wMFhFbEp1VjFOMjA4MlBlaWR6UnpxNlIyWHNFdzQxbDIxZ2U3YXNxYXovWG82Mnc3SDJFa1dZZ2czNUkwSjc1NXdBdi9DSG5NeDBjMW81MUg0ZzM2a1UwQUpLT2txZktOdFNoNldZaC9DUGhkbG5xQlRZWFJlWFBTTTkxTmpBQXNaeDhJL3lidWZ1eWwzM2RSbjZXM2lUNk1FVGJZYi9TaTR1TUdnR0dJS1hRQ3lzRm90ek9FSWNRVHl6Vm1vQnNnMmpLMXhHSFM5Q3c3VjJPTDBlZVdwc0ZEWWl5NnJITjFGYlIwWnMxWk1Ua1NQbkFTQU11NVpnVFJWbWdVdmZBclgwR0RXNlpRUHc4NXpxQk9aZE1sTlY2UnI5RXdlMGVKWWxCWWN0MGo5MHFqNGt0UFlhd005Q2RTVmd6Q2xEd2NJZis5MUsreFpFYmEwWkIvZVdKQmRZcmpqaW0walZBVGloTTNISTFKd1JoTUVzOEdpTlpOSHByd0p2S1lXQkFpM3JDZnI3UzRLRFl4VTZpaVpjSkZXWExUVE02bkQ1eUVMTEtkTnhsMG9hL0ZuWEU3cWFYYVNhcWtZcmtwWWNQdXF6TFI3OGI2WEViM1pEakhwUXgyRW9Qd0lzN2pjV0VoRUxvRnYrMFlJOFVHMHJRZUNyR0dDcDJUSnd0bDlKb3ZrbkorZDlkQnMyYUl5RTZhSm9ObnhRMVhXd29HT3pacTNBWmdRRlZENVVJVlRtNXFjejU5NENSa3crbS9JR09CaVpVN2Z4Mzl1dVczTUljUEhUYjlvakNYS21sTzNDMTVNTHVhNVV3b1ErWTlyN3BNUmJkZGZQZGEzZldacEVxNnhTRFVxb3Fza2J5TlpXWEVHSEZvcnl5ckhPb3ZWT2kyRERPMm9mWWRLODRrL080K0JFM1BWTkZ3bElhb0MwTHpvMklJZmN2UXM0aEVmbWpiMUJWWXB4dGJhakZ5dzViejZRTW5JU1czb0p1eFl5NXVKL1h2UzdXVFZFbndpMXNTdHpjMlpJbDNReGN1bTRKdDI1ZFo3Q1NFTUczbWE0aDgwNGhNZW9hTU5FbXNFaUY2d3FwS01RWUsxYjhCUElEYUpZTW4zWi9taVdiZjFKT2RkRXdHejNJQ2U4MTFCTUpJRzVGNGd4c3hqRmxyVnh3NUU1d3I2UU1uRWN6SHo5dHR0cGlkRk1zZlM3V1RWRW1MeGx1V2tueTBleC9RN1psY2Q4ZWtzdGhKQ0dIZXhBeHMxQmw1M2pOa3BOL3JyUkVGR0FNREN4VGFVQ0VCcWQzb3kwbEdxVFVNT2NVN2Y0SVF3ODBkNEFqRWtnemFMRnZTd3V6MmljeTNYUWRpNUs4cUdrQzE1Sm9yOThNSERqSHc4ZmIxRm0yUHhPeGs0ZzBZOU9iQVp0TWxRZi9xbFVydU5aTkVickJwM1BWekJqdUpRVGdRNWxQTzJzQWZ5TVFZc1ZMUnE5YVNzMW1GMVZlbytRMGdlaXdoQlBLN20wS1Nubmxoc2hPdFlGbmtXNDBzUXBmYnVRem1VRFdzRk16WWdQWFFoam1jM0pIbVMvbkFJUVBZbDQyb2pZNUp4ZXhrbzVwcUorbVMwUGlXYktFN1VHbFIxMDJGMDFwYllNdGdKekVJZGRNaVBoUjBGbWZlMGoxampHaE5ENS9wMzNSa011VXBMS3FiODVjS2xMb2ZrTktHWWMrVndTZTRPRGIwSi80c0pKbG9XYnltMlErc09hQ0FiNTlzMnlaZzdKYmNOWm92NVFPSGpFWG00MHM3Um1ob0p3djREaXZObjZSTEtuNUZqKzVLd3RBelRlUEpKb0VKT3hWbXNaTVloSVpWNnE3dFR0YVFUY1lZWWF0OHNGdENpYTdqc3U0M2dHZ2dqUDBqK3ZzRW00N1lVeVFHRFk5UG9Qb2xSNmxTOWxNQ1pCdGNFZ1RaWUtWaXh4d25EMFVoUDlYdjg1UFBQQmFuOW9HanZzNlc5RzQ4aEhhQ004cFVPOGttaVNDaFQreHJ4aUZTNkdpWFEyNHF6R0luTVFpSFZoY2J2SjlqamNZWWdXRXZSaVVMZklXNjN3QWlTSGVlMmJCQ29lc21MV01kWnpaa0o2d0pCQmROUjZsU0dOUjJlbW54cVJvVjF6UXgrTEI5SXkrVXNqOFVwd3Z0WTdqdlQzemdFTEx0dktYOHNFSEpEZTBFcTQ1VU84a21pZVREV0R1cW5jUTd4b1VObEhZZFlZWjVKd1lCK3d6cnFvM2RnVDQ1eG9nKzMwd0VSNEZ0MDlhdzN3RFNwQkt6ZnZUamppVW1SK215bU9xNC8wSDNja3JKQkZNeWNUZytRQ0tUS2J4WFZyQmdCYzNTZW93MmxaRjBzN1NrNHpjMDBQZnFjRUtaRG9CSFVjblo0S1I3emNCT3BqQUpwOXBKSmtrU3hKV0JPcU1kNGxVRHZPSzBsY0ZPWWhBV3V2ZG9TYkNFbmhFYWY4WVlZV0Q3Y1RJcThSVEtmZ05JcTQyWW11Qjhta3hNaVdYSlR0WmNIUWF3ZTFWZERHTjlUU2NoaUV6bXZBcWFEcHdjQUYzVkZSaGZkbU5Ecy9ISGJXZ3crVXI0L2lRQXpqNlV3eFJZdFdJRE95RUxTclVUKzhuZElFbXloWktiVjJ5TExJSFIwdEhaZ3ZXN21lTFlaQWhTRm91TldWTW1HV004SURmL2N1WDR4M3VHeER3OWhmTGZBSGFoaEJpMU43ZFFrTEZrNU9BdDdSRW55cURrR0RNY3hPdWFISzNTWEh4d1RlWWh4eGhWWFhtbFExU0F4cm9melpiLzRRT25aYnVWM1YyM1lnTTdhVGN6MkVrbVNkUkNmNSt1MnNkTXY2ZFMwYndOVkRMWlNUSUVLV3R3SDhZWWQ2SEVyNHQ3bnhYWDF6UVU4K0FLblRDekdsVkNlWjd6a0F3VnZwcWxNK0txTE1adDBVZUVUakUxOW9tbWpJdEg5WnNvMXl2U2x2TjJTUFpRMGVySThNZnFFa1ZUeHNhUUh2N3lnZE9VYVZ4YmdRVkJ2cDFNVTAycVA4a2lpZkJPMXdTZFUvZS8wSU5idXJheDZzZ3l6RHZKRUVnRXVweW04WDVYakxFbHJoY3JmMFJuMjd6cmlaMHB0Rmd6ZlVjVm1BSGlnV3pYSzRLRElHM0w2NEJ0WEtGZzNzMy8wY2YvWGhrbnRHRDJ0bUJoMUJXbExjbkxOb1AwVGtwbEhSWHVLMENpZXZGRWR1SURKOWxHblB6dWtockE1ZHZKRlJrcE9WOEhnc0tmdlVzU3Nsc1dTZEgwZXg0UTRwMk1LM3IwTHpkNUZtbjB5WTR1cXBrRThxR2RaSVpBc3BpUHlvUzlKSzZyV0dCRGZGUmowUSttME9mY0xJSkttS0x0Uzh1eTdRd0RaWWhocklQY2NMTXJVWjl6QmdsQmJ5Z0Jqcnl0WnF4eVQxWTRWd1NKcEw4cE9ZVzFtYTFoUTdrcWFYUGVmT0FVbnhnN29aOFBtY3UzRTdsMzd2c1R1THVtSWRiUExKSW9SaFhpSjNxT0ZVTk1kNG90dzh5dHpVTTZNbE1lMmtsbUNDU0E1aEZ6WldIc2lwdXROV0tZQ1lOVHA5Q0ZpcE1KU29SK2JobHIyckxiZGFxZzVheWg2NFd4MFlHem9BWUViVXI2a2xFTzdiaHRZWFNxQnFFS1kyNUlrb2VhbDQ3dGtNOWR6eVg4RVRBRkl0TTlBQjZWakpvV3lySmZsQkRQVG1aa0dPL1pDVElXcW1rMmd5UkorclhIeFNzOXd5Um45WFdia3duWVVsT1Z2R2pjTG1VRE84a09BYndZZGg5VUl1VUVtbzRkbmwyYmI4V0EwZnhPb1o4TWxoY2xkQXJyUTBtL2FEU3R1REUzN2FzVUVIbmpvKzdtUlpMVGtWUjEwOElHaW5id3JaQmlZZE1YZXVFYVNCdkxSSStPMjZRblhZVVQvbmZLQURnK0s5QnJxZk44SXZiczVQQU8yVEFESWQwQ1c0cElaQmtrU2Jvb2FyUE9vMDZwNm5MOVFOeStwSksxUFZZVDJBbDVwbXdRSUFNdWFzMkl5c1JZc1R0WnUwNkJVb0pWNkRmQzl1RWh0SDVOVXhSMmVFdFZxTFdqS3JFc3Jqb3ljbmpMSm91MjljWUFZTXZDZ25oS2JnUWRVQUFnMzJaVkp1UUFxQ0paMmFFOHR0STY5S1JMZmUyZzBubnVBWEFLdS9lbG5GS1ZpZlBzcExKSk5YaEYrWlJVR0JleGRWd0dTYm9GaElKTm5ZeW9VOVRibXhLS3JjbVhZbng0ZGhEWVNYWUlrTlMyQ3djVmI4bzFnbXhEM1dMWWEzYk5kZWhyMmlpMCtDUjF3VHFUOFV0VXdBY2IxYzJ4K1k3eUxiTnN3RVNvK3AxS2NaWE0ySWh3WkdDc0NVNW5uU3AzWDROQ2R0U3FCbG1nM2FOaXVzckVOeWM5UGkyNXpIejBhZGZEaW03WWV3Z2NRZE1XeVpqellITTd1YURlM2JNVDJpUlNmSzc5ZEVtV3RtSjZTM1VLWHpVUXpiYXVia2xIWnJnQ084a09nWUtNb3pVamhrNCswN0ZEVjV1S0Ewclp0N3hJU0lVKy8zU1pwQWozTjRhKzlZd3NFTmUvNjA4NU9YcXR4N2t4UkhZb0Q1OTVIeStIdm1VNWxlMUNrczVzeUovMzBaL2c2Y0llcHJTc3VnVkhmVlhGVGN1QzFFMHA5VW54MC9LWi94WUNCd0FLQW9xbEgrRXl1WjNvdGFsbkp4UlhPWnZXbkttU2JBc2JiaHJZaGFCd0VFS1RhNkQ5cCtPZTVVQWlzSlBzRUtqbm1WSXlNWmFzZFdDbHRNNWhTSVdpV2wxMkw2RmlTZ0liRExqaDJlZ2I0V0piM01URFhlaHdtOGZFcVAwRHpBbDdwZDhxL3pEK21DUTg0aWYxZ05wbHhPZWh2cDg5Nm1sSm54S3ZvT2QrdVN0KzFJbk9tUXFCQTlVVDBjTGo3TC9WUVRDems2S09iejA3SWQ5WVhnb1FwRWx5NUl0dWNvWk5ISGxUT0ZHVnhHdjcwVGZMSDNVY1NBVjJraDBDZmpGbitsMEt6SUs5YlpjT21OLzJHQTZsME5iUnhjc1BQb0IvVzJ4ZFlWZXNvT2pCeXl2Y2RZR1B6U2RTeWpRMk9YN2pGN0E3dk1PRWtzZGpjK3lUMTdkTUpZS2dpbXdFZnk1bnhYandCZ3VCaXpWeFNielhrTk54M2VVeWMzTzJZdWhFQ0R6QzMxKzVXQTVnTXp1WjBGM2gyOGxNN2U2RGF0aDJpaVJIRHVPd0s1bGZPMzZDZFpHaW1hMklvMHZpL1k2QlVxR2RaSVlBZDlMa29ySXd0bXhjZ1ZpeXc3ZzloYkx5ZnNtR2kwOFZDWDdDaE91bzZUUE1pOWY5QXBQNytFZU8vbmFmTW9Xbmo5K3BDK2RXbWpxRkIvL1Rjc2crK29DNDY5MXJyanAzS2dZOGV2VFo4cjNydmp4bUo3dFZWZVhiQ2NvV2RZV3FsdmZCa2h4aHNHa1NzeE5zaFYwNi9tdEhMMU9obmFBd0c0UlpGc1JxbWFtTUc5eE9xcHFMSG4wVnltaDQ4bHlzOGNMVGxZdC9GMnJ5UUlmdW5IVzA2VGp3QkR6TVR1Q2wyZFZ4eEFjczdVckRGSk1VRlg1SDF5TGtaVE5Ca2FWRGRwWlBzSk5zRUhiOU9JZEVwakllMm5rSC9xVEtVQXlyMExsZ3VjUkU4ZVMyTjdueG1sR2xNd0ZuMnUxckovVzlMSy9BSkJVcnBqTVFTaklmTWhYR3NjbHlFK3drRTRRWi9ldkRwM3BPYmlvam9sZnA3ZVZteFpKalJBQ1E2YlV0QjNacGJYcEFvdUwyZHdaUTNjcXFUTUNaZHEvcTYxK0UrTVdyVjNYbkVlQ05yU3l3bVNTc0NmWHhKK3lFK1pCcEd3d09GSmhnSjVrZ2JPc3d1ZEp6NGxNWkVVRnA4aUNPSFZxaEpiSHUydTJYV3VEanBoL1JMUzdQQXB4cDE2RERhbWJUcE9XejdXZTlPcGRoa3VEQjFiNHpmWG5GMWpnWHRQVTRwc1JVZ3Axa2dUQmpnbGcrcmxNWlljbHJDZ1U4QzN2UjRSVjY2RTFiaVc5R2g5RForcUFQKzl0U25BVTQwNjdCRUxPVHNxa1orR1NTWUNmYWMwQ1cyVGdFODdsckF5V1l5Z1E3eVFKaFd5OGtwdGhNRjZVejJtMlFSVy9pR0Y2aEY5elN6cnhKL0hrZ092SENFWmRrQWM2MGE5Q0dkdUwxdXlHS1A1a2tTSGhURVdDTU10dW9WK05zQ1NWeE84a0NZY1o0Z3pubXdUSXd0bzNtNnQ0MjRQQUtMZklwTnVHMVpGSExlSzkrQkNNb3p3S2NhZGNnRE8za2doNm5wcjdQazBtYUZoL29LYXE2SGEyVWIrK28wcFI3M0U2eVFOalc1OFRGQm91Q01qQWVHcHR1bVlTRWwwT2hHVmlLZkJwTzZZWmJWNTBCT0RaTHRnSkFpT3pZUEIxRlY1aEhDRWg1bGt1cUxPa2E3M2RleGZSSlFMSTF6S3hseFdlQWdKT2RGYnF3dEdjUlFBWkc4OWZjRWZZek04NmowRWwzd21lUkI0azV6eGFEeXBGbE13REhCb2ZScVlHSnVKOTFHTHhBMDlRTWZISkpkYjBBeG5HVi9Sb0VNWndPYmdlS1FlVjJiTkJsZ05CeWV6L3NWRG9ESTQ0Rk5nblJ2RGZ0NUZGb2dWdG84a3NlK2wyYlRIVExTOU9BWDMzaFkramVWMzcrdjY1YWFNV3JMNVdFK0lGUHVKSUY3M3paRXZxSlFGSkIzQ1Byc2RuWmM0VHE4eGFYVDBvVnIvNDcvaVM4K0k1UFhOMTMxUmtnWUdGbHIydVdNd01qN1p0SUIrUWZjK1JTYU52NzdNMmlZSWthajdGWitZaVRnNEZqcGpEWGxnR0t3Rk5kVFZQQ3Y2WTFaZUV6SnVrYjR2YlBSOFhQK2M2S2Z3TWJTakQ1aG1tZnp6MFpJTlF0bi9uMGh5Um1ZQVJWRjkveEZyL29uN3ZrVXVoazJ0YmNyUDhuaDgxTGovdzVHSGdCVS9ybHV4NjR2RkoyTWNvNVFVVTRIMjBhOE8yT1NmVi94aVU5akJPd3NoQi94WGd1c0IwM1Z1d25HL0kwOWpJL29NWE0xL0dKRW5JYnpFNldiSDBHUnRCTzR6QVN2OWRnRGd3SHozZFlJZGtUQzJrcjR3TS84c3N1K1cybVRBV2Uzajc5RDVnODEzODhYVDY2LzB1Y2N6ZFAxNU9BdkJBeU14Ym9uNnA1cjVsVG9Sc3BuelIzMlZLTWQ4M0kwMm5BMHdFMjdIY0I2YlFES1FxNWR3NXlROGpOR09WVTZJeW9EdXFEQzJuejBpRG10N1V1QlhpR3RoL3VaU0RLUWpLZCt3TzkzQkJ5TStaV2FJdnQ4Y1U3NWFTZlBNY2xubHJKWU9DbjFzeTNtYURjQ3AxemNWMjhTNlpqV3hCeG1sR1ZEQVErS2xEajN1NEpGR29PbVpKZTBld3FKZFdOdkd3UThKR0RHMU1BSjFEb2RQOG9yT2hXbFdQNDNnT0FqeUhhc1lCMElvVyszT3YzRHNYMzlhc1ppL0wrd01jQzNoaUNZQXI5WDVPcHYyVExHTnVYQUFBQUFFbEZUa1N1UW1DQy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0</TotalTime>
  <Words>5257</Words>
  <Application>WPS 演示</Application>
  <PresentationFormat>全屏显示(4:3)</PresentationFormat>
  <Paragraphs>1448</Paragraphs>
  <Slides>52</Slides>
  <Notes>39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52</vt:i4>
      </vt:variant>
    </vt:vector>
  </HeadingPairs>
  <TitlesOfParts>
    <vt:vector size="72" baseType="lpstr">
      <vt:lpstr>Arial</vt:lpstr>
      <vt:lpstr>宋体</vt:lpstr>
      <vt:lpstr>Wingdings</vt:lpstr>
      <vt:lpstr>Times New Roman</vt:lpstr>
      <vt:lpstr>汉仪书宋二KW</vt:lpstr>
      <vt:lpstr>Tahoma</vt:lpstr>
      <vt:lpstr>微软雅黑</vt:lpstr>
      <vt:lpstr>汉仪旗黑</vt:lpstr>
      <vt:lpstr>黑体</vt:lpstr>
      <vt:lpstr>汉仪中黑KW</vt:lpstr>
      <vt:lpstr>华文楷体</vt:lpstr>
      <vt:lpstr>微软雅黑 Light</vt:lpstr>
      <vt:lpstr>Tahoma Bold</vt:lpstr>
      <vt:lpstr>DejaVu Math TeX Gyre</vt:lpstr>
      <vt:lpstr>宋体</vt:lpstr>
      <vt:lpstr>Arial Unicode MS</vt:lpstr>
      <vt:lpstr>黑体</vt:lpstr>
      <vt:lpstr>Apple Braille</vt:lpstr>
      <vt:lpstr>Apple Color Emoji</vt:lpstr>
      <vt:lpstr>Blends</vt:lpstr>
      <vt:lpstr>PowerPoint 演示文稿</vt:lpstr>
      <vt:lpstr>目录</vt:lpstr>
      <vt:lpstr>研究背景</vt:lpstr>
      <vt:lpstr>研究背景</vt:lpstr>
      <vt:lpstr>研究背景</vt:lpstr>
      <vt:lpstr>研究背景</vt:lpstr>
      <vt:lpstr>研究背景</vt:lpstr>
      <vt:lpstr>研究背景</vt:lpstr>
      <vt:lpstr>研究背景</vt:lpstr>
      <vt:lpstr>相关研究</vt:lpstr>
      <vt:lpstr>相关研究</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WCF</vt:lpstr>
      <vt:lpstr>算法设计与实现</vt:lpstr>
      <vt:lpstr>WCF</vt:lpstr>
      <vt:lpstr>WCF</vt:lpstr>
      <vt:lpstr>WCF</vt:lpstr>
      <vt:lpstr>WCF</vt:lpstr>
      <vt:lpstr>WCF</vt:lpstr>
      <vt:lpstr>研究背景</vt:lpstr>
      <vt:lpstr>实验结果</vt:lpstr>
      <vt:lpstr>实验结果</vt:lpstr>
      <vt:lpstr>PowerPoint 演示文稿</vt:lpstr>
      <vt:lpstr>实验结果</vt:lpstr>
      <vt:lpstr>实验结果</vt:lpstr>
      <vt:lpstr>PowerPoint 演示文稿</vt:lpstr>
      <vt:lpstr>总结与展望</vt:lpstr>
      <vt:lpstr>总结与展望</vt:lpstr>
      <vt:lpstr>PowerPoint 演示文稿</vt:lpstr>
      <vt:lpstr>PowerPoint 演示文稿</vt:lpstr>
      <vt:lpstr>算法设计与实现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Dian Ouyang</dc:creator>
  <cp:lastModifiedBy>何智鹏</cp:lastModifiedBy>
  <cp:revision>5813</cp:revision>
  <cp:lastPrinted>2022-11-07T16:35:52Z</cp:lastPrinted>
  <dcterms:created xsi:type="dcterms:W3CDTF">2022-11-07T16:35:52Z</dcterms:created>
  <dcterms:modified xsi:type="dcterms:W3CDTF">2022-11-07T16:35:52Z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8B746FE2763F7E9528836763D19FBB46</vt:lpwstr>
  </property>
  <property fmtid="{D5CDD505-2E9C-101B-9397-08002B2CF9AE}" pid="3" name="KSOProductBuildVer">
    <vt:lpwstr>2052-4.6.1.7467</vt:lpwstr>
  </property>
</Properties>
</file>