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8" r:id="rId5"/>
    <p:sldId id="257" r:id="rId6"/>
    <p:sldId id="259" r:id="rId7"/>
    <p:sldId id="263" r:id="rId8"/>
    <p:sldId id="265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网络安全法违法</a:t>
            </a:r>
            <a:r>
              <a:rPr lang="zh-CN" altLang="en-US" dirty="0">
                <a:effectLst/>
              </a:rPr>
              <a:t>案例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BOSS直聘被网信办责令整改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案例</a:t>
            </a:r>
            <a:r>
              <a:rPr lang="zh-CN" altLang="en-US" dirty="0">
                <a:effectLst/>
              </a:rPr>
              <a:t>简介</a:t>
            </a:r>
            <a:endParaRPr lang="zh-CN" altLang="en-US" dirty="0">
              <a:effectLst/>
            </a:endParaRPr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7610" y="0"/>
            <a:ext cx="4716780" cy="114173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案例简介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3990" y="1418590"/>
            <a:ext cx="12018645" cy="4906645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        </a:t>
            </a:r>
            <a:r>
              <a:rPr dirty="0">
                <a:latin typeface="+mn-lt"/>
              </a:rPr>
              <a:t>东北大学毕业生李文星在BOSS直聘遭遇招聘诈骗、深陷传销组织致死事件引发社会广泛关注。北京市网信办、天津市网信办联合约谈了李文星之死的直接涉事招聘网站BOSS直聘法人,要求该网站整改网站招聘信息。随后,北青报记者尝试在BOSS直聘上搜索李文星所应聘的北京科蓝软件系统股份有限公司发现,该公司名字已经下架,平台上也已经看不到这家公司的招聘信息。北青报记者了解到,经相关部门调查,BOSS直聘在为用户提供信息发布服务过程中,违规为未提供真实身份信息的用户提供了信息发布服务;未采取有效措施对用户发布传输的信息进行严格管理，导致违法违规信息扩散。北京市网信办相关负责人表示，BOSS直聘的上述问题已违反《中华人民共和国网络安全法》</a:t>
            </a:r>
            <a:r>
              <a:rPr lang="zh-CN" dirty="0">
                <a:solidFill>
                  <a:srgbClr val="FF0000"/>
                </a:solidFill>
                <a:latin typeface="+mn-lt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9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条、</a:t>
            </a:r>
            <a:r>
              <a:rPr dirty="0">
                <a:solidFill>
                  <a:srgbClr val="FF0000"/>
                </a:solidFill>
                <a:latin typeface="+mn-lt"/>
              </a:rPr>
              <a:t>第24条、第48条规定。</a:t>
            </a:r>
            <a:endParaRPr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副标题 4"/>
          <p:cNvSpPr>
            <a:spLocks noGrp="1"/>
          </p:cNvSpPr>
          <p:nvPr/>
        </p:nvSpPr>
        <p:spPr>
          <a:xfrm>
            <a:off x="4995545" y="6324600"/>
            <a:ext cx="7196455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+mn-lt"/>
              </a:rPr>
              <a:t>案例来源：http://china.huanqiu.com/hot/2017-08/11116792.html</a:t>
            </a:r>
            <a:endParaRPr lang="zh-CN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案例分析</a:t>
            </a:r>
            <a:endParaRPr lang="zh-CN" altLang="en-US" dirty="0">
              <a:effectLst/>
            </a:endParaRPr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7610" y="0"/>
            <a:ext cx="4716780" cy="114173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案例</a:t>
            </a:r>
            <a:r>
              <a:rPr lang="zh-CN" altLang="en-US" dirty="0">
                <a:effectLst/>
              </a:rPr>
              <a:t>分析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3990" y="1418590"/>
            <a:ext cx="12018645" cy="2947035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latin typeface="+mn-lt"/>
              </a:rPr>
              <a:t>执法机构：</a:t>
            </a:r>
            <a:r>
              <a:rPr lang="zh-CN" altLang="en-US" dirty="0">
                <a:latin typeface="+mn-lt"/>
              </a:rPr>
              <a:t>北京市网信办、天津市</a:t>
            </a:r>
            <a:r>
              <a:rPr lang="zh-CN" altLang="en-US" dirty="0">
                <a:latin typeface="+mn-lt"/>
              </a:rPr>
              <a:t>网信办</a:t>
            </a:r>
            <a:endParaRPr lang="zh-CN" altLang="en-US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latin typeface="+mn-lt"/>
              </a:rPr>
              <a:t>处罚行为：</a:t>
            </a:r>
            <a:r>
              <a:rPr lang="zh-CN" altLang="en-US" dirty="0">
                <a:latin typeface="+mn-lt"/>
              </a:rPr>
              <a:t>为提供真实身份信息的用户提供信息发布服务；未采取有效措施对用户发布传输对信息进行严格管理，导致违法违规信息</a:t>
            </a:r>
            <a:r>
              <a:rPr lang="zh-CN" altLang="en-US" dirty="0">
                <a:latin typeface="+mn-lt"/>
              </a:rPr>
              <a:t>扩散。</a:t>
            </a:r>
            <a:endParaRPr lang="zh-CN" altLang="en-US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latin typeface="+mn-lt"/>
              </a:rPr>
              <a:t>处罚措施：</a:t>
            </a:r>
            <a:r>
              <a:rPr lang="zh-CN" altLang="en-US" dirty="0">
                <a:latin typeface="+mn-lt"/>
              </a:rPr>
              <a:t>责令</a:t>
            </a:r>
            <a:r>
              <a:rPr lang="zh-CN" altLang="en-US" dirty="0">
                <a:latin typeface="+mn-lt"/>
              </a:rPr>
              <a:t>改正</a:t>
            </a:r>
            <a:endParaRPr lang="zh-CN" altLang="en-US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latin typeface="+mn-lt"/>
              </a:rPr>
              <a:t>法律依据：</a:t>
            </a:r>
            <a:r>
              <a:rPr lang="zh-CN" altLang="en-US" dirty="0">
                <a:latin typeface="+mn-lt"/>
              </a:rPr>
              <a:t>《网络安全法》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9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条、第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24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条、第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48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条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副标题 4"/>
          <p:cNvSpPr>
            <a:spLocks noGrp="1"/>
          </p:cNvSpPr>
          <p:nvPr/>
        </p:nvSpPr>
        <p:spPr>
          <a:xfrm>
            <a:off x="173990" y="4365625"/>
            <a:ext cx="12018645" cy="294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9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条</a:t>
            </a:r>
            <a:r>
              <a:rPr lang="en-US" altLang="zh-CN" dirty="0">
                <a:latin typeface="+mn-lt"/>
              </a:rPr>
              <a:t> 网络运营者开展经营和服务活动，必须遵守法律、行政法规，尊重社会公德，遵守商业道德，诚实信用，履行网络安全保护义务，接受政府和社会的监督，承担社会责任。   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7610" y="0"/>
            <a:ext cx="4716780" cy="114173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案例</a:t>
            </a:r>
            <a:r>
              <a:rPr lang="zh-CN" altLang="en-US" dirty="0">
                <a:effectLst/>
              </a:rPr>
              <a:t>分析</a:t>
            </a:r>
            <a:endParaRPr lang="zh-CN" altLang="en-US" dirty="0">
              <a:effectLst/>
            </a:endParaRPr>
          </a:p>
        </p:txBody>
      </p:sp>
      <p:sp>
        <p:nvSpPr>
          <p:cNvPr id="4" name="副标题 4"/>
          <p:cNvSpPr>
            <a:spLocks noGrp="1"/>
          </p:cNvSpPr>
          <p:nvPr/>
        </p:nvSpPr>
        <p:spPr>
          <a:xfrm>
            <a:off x="173355" y="1141730"/>
            <a:ext cx="12018645" cy="294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24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条</a:t>
            </a:r>
            <a:r>
              <a:rPr lang="en-US" altLang="zh-CN" dirty="0">
                <a:latin typeface="+mn-lt"/>
              </a:rPr>
              <a:t> 为用户提供信息发布、即时通讯等服务，在与用户签订协议或者确认提供服务时，应当要求用户提供真实身份信息。用户不提供真实身份信息的，网络运营者不得为其提供相关服务。   </a:t>
            </a:r>
            <a:endParaRPr lang="en-US" altLang="zh-CN" dirty="0">
              <a:latin typeface="+mn-lt"/>
            </a:endParaRPr>
          </a:p>
        </p:txBody>
      </p:sp>
      <p:sp>
        <p:nvSpPr>
          <p:cNvPr id="6" name="副标题 4"/>
          <p:cNvSpPr>
            <a:spLocks noGrp="1"/>
          </p:cNvSpPr>
          <p:nvPr/>
        </p:nvSpPr>
        <p:spPr>
          <a:xfrm>
            <a:off x="269240" y="2658110"/>
            <a:ext cx="12018645" cy="294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48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条</a:t>
            </a:r>
            <a:r>
              <a:rPr lang="en-US" altLang="zh-CN" dirty="0">
                <a:latin typeface="+mn-lt"/>
              </a:rPr>
              <a:t> 任何个人和组织发送的电子信息、提供的应用软件，不得含有法律、行政法规禁止发布或者传输的信息。电子信息发送服务提供者和应用软件下载服务提供者，应当履行安全管理义务，知道其用户有前款规定行为的，应当停止提供服务，采取消除等处置措施，保存有关记录，并向有关主管部门报告。   </a:t>
            </a:r>
            <a:endParaRPr lang="en-US" altLang="zh-CN" dirty="0">
              <a:latin typeface="+mn-lt"/>
            </a:endParaRPr>
          </a:p>
        </p:txBody>
      </p:sp>
      <p:sp>
        <p:nvSpPr>
          <p:cNvPr id="8" name="副标题 4"/>
          <p:cNvSpPr>
            <a:spLocks noGrp="1"/>
          </p:cNvSpPr>
          <p:nvPr/>
        </p:nvSpPr>
        <p:spPr>
          <a:xfrm>
            <a:off x="269240" y="4513580"/>
            <a:ext cx="12018645" cy="294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</p:txBody>
      </p:sp>
      <p:sp>
        <p:nvSpPr>
          <p:cNvPr id="11" name="副标题 4"/>
          <p:cNvSpPr>
            <a:spLocks noGrp="1"/>
          </p:cNvSpPr>
          <p:nvPr/>
        </p:nvSpPr>
        <p:spPr>
          <a:xfrm>
            <a:off x="396240" y="4945380"/>
            <a:ext cx="12018645" cy="2947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      </a:t>
            </a:r>
            <a:r>
              <a:rPr dirty="0">
                <a:latin typeface="+mn-lt"/>
              </a:rPr>
              <a:t>虽然BOSS直聘的疏于管理间接导致当事人李文星不幸死亡，但由于这类情况是第一次出现，尚未有先例，相关的法律措施在当时也并不完整，所以北京市网信办、天津市网信办只对BOSS直聘作出了责令改正的处罚。</a:t>
            </a: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  <p:bldP spid="6" grpId="1"/>
      <p:bldP spid="8" grpId="1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谢谢大家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89540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何智鹏</a:t>
            </a:r>
            <a:r>
              <a:rPr lang="en-US" altLang="zh-CN" dirty="0">
                <a:latin typeface="+mn-lt"/>
              </a:rPr>
              <a:t>	</a:t>
            </a:r>
            <a:r>
              <a:rPr lang="zh-CN" altLang="en-US" dirty="0">
                <a:latin typeface="+mn-lt"/>
              </a:rPr>
              <a:t>徐云浩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演示</Application>
  <PresentationFormat>宽屏</PresentationFormat>
  <Paragraphs>35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网络安全法违法案例</vt:lpstr>
      <vt:lpstr>案例简介</vt:lpstr>
      <vt:lpstr>案例简介</vt:lpstr>
      <vt:lpstr>案例分析</vt:lpstr>
      <vt:lpstr>案例分析</vt:lpstr>
      <vt:lpstr>案例分析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hzp</dc:creator>
  <cp:lastModifiedBy>何智鹏</cp:lastModifiedBy>
  <cp:revision>12</cp:revision>
  <dcterms:created xsi:type="dcterms:W3CDTF">2022-11-01T06:59:27Z</dcterms:created>
  <dcterms:modified xsi:type="dcterms:W3CDTF">2022-11-01T06:59:27Z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B3321650154BEE5B45E04B631D307453</vt:lpwstr>
  </property>
</Properties>
</file>