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14" r:id="rId5"/>
    <p:sldId id="260" r:id="rId6"/>
    <p:sldId id="292" r:id="rId7"/>
    <p:sldId id="261" r:id="rId8"/>
    <p:sldId id="262" r:id="rId9"/>
    <p:sldId id="276" r:id="rId10"/>
    <p:sldId id="265" r:id="rId11"/>
    <p:sldId id="259" r:id="rId12"/>
    <p:sldId id="277" r:id="rId13"/>
    <p:sldId id="278" r:id="rId14"/>
    <p:sldId id="279" r:id="rId15"/>
    <p:sldId id="266" r:id="rId16"/>
    <p:sldId id="267" r:id="rId17"/>
    <p:sldId id="293" r:id="rId18"/>
    <p:sldId id="294" r:id="rId19"/>
    <p:sldId id="313" r:id="rId20"/>
    <p:sldId id="316" r:id="rId21"/>
    <p:sldId id="317" r:id="rId22"/>
    <p:sldId id="318" r:id="rId23"/>
    <p:sldId id="319" r:id="rId24"/>
    <p:sldId id="338" r:id="rId25"/>
    <p:sldId id="320" r:id="rId26"/>
    <p:sldId id="315" r:id="rId27"/>
    <p:sldId id="274" r:id="rId28"/>
    <p:sldId id="27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3118104"/>
            <a:ext cx="3644265" cy="3740150"/>
            <a:chOff x="0" y="3118104"/>
            <a:chExt cx="3644265" cy="3740150"/>
          </a:xfrm>
        </p:grpSpPr>
        <p:sp>
          <p:nvSpPr>
            <p:cNvPr id="4" name="object 4"/>
            <p:cNvSpPr/>
            <p:nvPr/>
          </p:nvSpPr>
          <p:spPr>
            <a:xfrm>
              <a:off x="0" y="3732276"/>
              <a:ext cx="3452495" cy="3126105"/>
            </a:xfrm>
            <a:custGeom>
              <a:avLst/>
              <a:gdLst/>
              <a:ahLst/>
              <a:cxnLst/>
              <a:rect l="l" t="t" r="r" b="b"/>
              <a:pathLst>
                <a:path w="3452495" h="3126104">
                  <a:moveTo>
                    <a:pt x="3452112" y="3125724"/>
                  </a:moveTo>
                  <a:lnTo>
                    <a:pt x="0" y="3125724"/>
                  </a:lnTo>
                  <a:lnTo>
                    <a:pt x="0" y="951916"/>
                  </a:lnTo>
                  <a:lnTo>
                    <a:pt x="1761744" y="0"/>
                  </a:lnTo>
                  <a:lnTo>
                    <a:pt x="3452112" y="3125724"/>
                  </a:lnTo>
                  <a:close/>
                </a:path>
              </a:pathLst>
            </a:custGeom>
            <a:solidFill>
              <a:srgbClr val="F99FA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10412" y="3118103"/>
              <a:ext cx="2633980" cy="2059305"/>
            </a:xfrm>
            <a:custGeom>
              <a:avLst/>
              <a:gdLst/>
              <a:ahLst/>
              <a:cxnLst/>
              <a:rect l="l" t="t" r="r" b="b"/>
              <a:pathLst>
                <a:path w="2633979" h="2059304">
                  <a:moveTo>
                    <a:pt x="1228344" y="1170432"/>
                  </a:moveTo>
                  <a:lnTo>
                    <a:pt x="1171956" y="0"/>
                  </a:lnTo>
                  <a:lnTo>
                    <a:pt x="0" y="56388"/>
                  </a:lnTo>
                  <a:lnTo>
                    <a:pt x="57912" y="1228344"/>
                  </a:lnTo>
                  <a:lnTo>
                    <a:pt x="1228344" y="1170432"/>
                  </a:lnTo>
                  <a:close/>
                </a:path>
                <a:path w="2633979" h="2059304">
                  <a:moveTo>
                    <a:pt x="2633472" y="1661160"/>
                  </a:moveTo>
                  <a:lnTo>
                    <a:pt x="2235708" y="1263396"/>
                  </a:lnTo>
                  <a:lnTo>
                    <a:pt x="1837944" y="1661160"/>
                  </a:lnTo>
                  <a:lnTo>
                    <a:pt x="2235708" y="2058924"/>
                  </a:lnTo>
                  <a:lnTo>
                    <a:pt x="2633472" y="1661160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98576" y="3351276"/>
              <a:ext cx="425450" cy="426720"/>
            </a:xfrm>
            <a:custGeom>
              <a:avLst/>
              <a:gdLst/>
              <a:ahLst/>
              <a:cxnLst/>
              <a:rect l="l" t="t" r="r" b="b"/>
              <a:pathLst>
                <a:path w="425450" h="426720">
                  <a:moveTo>
                    <a:pt x="176783" y="426720"/>
                  </a:moveTo>
                  <a:lnTo>
                    <a:pt x="0" y="178308"/>
                  </a:lnTo>
                  <a:lnTo>
                    <a:pt x="248411" y="0"/>
                  </a:lnTo>
                  <a:lnTo>
                    <a:pt x="425195" y="248412"/>
                  </a:lnTo>
                  <a:lnTo>
                    <a:pt x="176783" y="426720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8548116" y="0"/>
            <a:ext cx="3644265" cy="2458720"/>
            <a:chOff x="8548116" y="0"/>
            <a:chExt cx="3644265" cy="2458720"/>
          </a:xfrm>
        </p:grpSpPr>
        <p:sp>
          <p:nvSpPr>
            <p:cNvPr id="8" name="object 8"/>
            <p:cNvSpPr/>
            <p:nvPr/>
          </p:nvSpPr>
          <p:spPr>
            <a:xfrm>
              <a:off x="8548116" y="0"/>
              <a:ext cx="3644265" cy="2458720"/>
            </a:xfrm>
            <a:custGeom>
              <a:avLst/>
              <a:gdLst/>
              <a:ahLst/>
              <a:cxnLst/>
              <a:rect l="l" t="t" r="r" b="b"/>
              <a:pathLst>
                <a:path w="3644265" h="2458720">
                  <a:moveTo>
                    <a:pt x="2077211" y="2458212"/>
                  </a:moveTo>
                  <a:lnTo>
                    <a:pt x="0" y="891540"/>
                  </a:lnTo>
                  <a:lnTo>
                    <a:pt x="672416" y="0"/>
                  </a:lnTo>
                  <a:lnTo>
                    <a:pt x="3140256" y="0"/>
                  </a:lnTo>
                  <a:lnTo>
                    <a:pt x="3643883" y="379475"/>
                  </a:lnTo>
                  <a:lnTo>
                    <a:pt x="2077211" y="2458212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488168" y="0"/>
              <a:ext cx="1704339" cy="2458720"/>
            </a:xfrm>
            <a:custGeom>
              <a:avLst/>
              <a:gdLst/>
              <a:ahLst/>
              <a:cxnLst/>
              <a:rect l="l" t="t" r="r" b="b"/>
              <a:pathLst>
                <a:path w="1704340" h="2458720">
                  <a:moveTo>
                    <a:pt x="790955" y="2458212"/>
                  </a:moveTo>
                  <a:lnTo>
                    <a:pt x="0" y="530352"/>
                  </a:lnTo>
                  <a:lnTo>
                    <a:pt x="1295164" y="0"/>
                  </a:lnTo>
                  <a:lnTo>
                    <a:pt x="1703831" y="0"/>
                  </a:lnTo>
                  <a:lnTo>
                    <a:pt x="1703831" y="2084106"/>
                  </a:lnTo>
                  <a:lnTo>
                    <a:pt x="790955" y="2458212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7225283" y="469391"/>
            <a:ext cx="736600" cy="737870"/>
          </a:xfrm>
          <a:custGeom>
            <a:avLst/>
            <a:gdLst/>
            <a:ahLst/>
            <a:cxnLst/>
            <a:rect l="l" t="t" r="r" b="b"/>
            <a:pathLst>
              <a:path w="736600" h="737869">
                <a:moveTo>
                  <a:pt x="217932" y="737616"/>
                </a:moveTo>
                <a:lnTo>
                  <a:pt x="0" y="219456"/>
                </a:lnTo>
                <a:lnTo>
                  <a:pt x="518160" y="0"/>
                </a:lnTo>
                <a:lnTo>
                  <a:pt x="736092" y="518160"/>
                </a:lnTo>
                <a:lnTo>
                  <a:pt x="217932" y="737616"/>
                </a:lnTo>
                <a:close/>
              </a:path>
            </a:pathLst>
          </a:custGeom>
          <a:solidFill>
            <a:srgbClr val="F99FAA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788395" y="2740151"/>
            <a:ext cx="620395" cy="619125"/>
          </a:xfrm>
          <a:custGeom>
            <a:avLst/>
            <a:gdLst/>
            <a:ahLst/>
            <a:cxnLst/>
            <a:rect l="l" t="t" r="r" b="b"/>
            <a:pathLst>
              <a:path w="620395" h="619125">
                <a:moveTo>
                  <a:pt x="184403" y="618744"/>
                </a:moveTo>
                <a:lnTo>
                  <a:pt x="0" y="182880"/>
                </a:lnTo>
                <a:lnTo>
                  <a:pt x="435863" y="0"/>
                </a:lnTo>
                <a:lnTo>
                  <a:pt x="620268" y="435864"/>
                </a:lnTo>
                <a:lnTo>
                  <a:pt x="184403" y="618744"/>
                </a:lnTo>
                <a:close/>
              </a:path>
            </a:pathLst>
          </a:custGeom>
          <a:solidFill>
            <a:srgbClr val="009FB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96183" y="5366003"/>
            <a:ext cx="281940" cy="281940"/>
          </a:xfrm>
          <a:custGeom>
            <a:avLst/>
            <a:gdLst/>
            <a:ahLst/>
            <a:cxnLst/>
            <a:rect l="l" t="t" r="r" b="b"/>
            <a:pathLst>
              <a:path w="281939" h="281939">
                <a:moveTo>
                  <a:pt x="204216" y="281940"/>
                </a:moveTo>
                <a:lnTo>
                  <a:pt x="0" y="205740"/>
                </a:lnTo>
                <a:lnTo>
                  <a:pt x="76200" y="0"/>
                </a:lnTo>
                <a:lnTo>
                  <a:pt x="281940" y="77724"/>
                </a:lnTo>
                <a:lnTo>
                  <a:pt x="204216" y="281940"/>
                </a:lnTo>
                <a:close/>
              </a:path>
            </a:pathLst>
          </a:custGeom>
          <a:solidFill>
            <a:srgbClr val="009FB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328160" y="2875915"/>
            <a:ext cx="4342765" cy="2079625"/>
          </a:xfrm>
          <a:prstGeom prst="rect">
            <a:avLst/>
          </a:prstGeom>
          <a:solidFill>
            <a:srgbClr val="009FB8"/>
          </a:solidFill>
        </p:spPr>
        <p:txBody>
          <a:bodyPr vert="horz" wrap="square" lIns="0" tIns="24130" rIns="0" bIns="0" rtlCol="0">
            <a:spAutoFit/>
          </a:bodyPr>
          <a:lstStyle/>
          <a:p>
            <a:pPr marL="90805" algn="ctr">
              <a:lnSpc>
                <a:spcPct val="100000"/>
              </a:lnSpc>
              <a:spcBef>
                <a:spcPts val="190"/>
              </a:spcBef>
            </a:pPr>
            <a:r>
              <a:rPr lang="zh-CN" sz="6600" b="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第七</a:t>
            </a:r>
            <a:r>
              <a:rPr lang="zh-CN" sz="6600" b="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课</a:t>
            </a:r>
            <a:endParaRPr lang="zh-CN" sz="6600" b="0" dirty="0">
              <a:solidFill>
                <a:srgbClr val="FFFFFF"/>
              </a:solidFill>
              <a:latin typeface="Noto Sans CJK JP Medium"/>
              <a:cs typeface="Noto Sans CJK JP Medium"/>
            </a:endParaRPr>
          </a:p>
          <a:p>
            <a:pPr marL="90805">
              <a:lnSpc>
                <a:spcPct val="100000"/>
              </a:lnSpc>
              <a:spcBef>
                <a:spcPts val="190"/>
              </a:spcBef>
            </a:pPr>
            <a:r>
              <a:rPr lang="zh-CN" sz="6600" b="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防疫保卫战</a:t>
            </a:r>
            <a:endParaRPr sz="6600">
              <a:latin typeface="Noto Sans CJK JP Medium"/>
              <a:cs typeface="Noto Sans CJK JP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9860" y="152400"/>
            <a:ext cx="140017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1800">
                <a:latin typeface="Noto Sans CJK JP Medium"/>
                <a:cs typeface="Noto Sans CJK JP Medium"/>
              </a:rPr>
              <a:t>编程公益课堂</a:t>
            </a:r>
            <a:endParaRPr lang="zh-CN" sz="1800">
              <a:latin typeface="Noto Sans CJK JP Medium"/>
              <a:cs typeface="Noto Sans CJK JP Mediu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48571" y="3346703"/>
            <a:ext cx="3043428" cy="3483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pic>
        <p:nvPicPr>
          <p:cNvPr id="14" name="图片 13" descr="透明华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930" y="52070"/>
            <a:ext cx="1068705" cy="10420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670" y="104775"/>
            <a:ext cx="930275" cy="9302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6670" y="104775"/>
            <a:ext cx="936625" cy="936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6858635"/>
          </a:xfrm>
          <a:custGeom>
            <a:avLst/>
            <a:gdLst/>
            <a:ahLst/>
            <a:cxnLst/>
            <a:rect l="l" t="t" r="r" b="b"/>
            <a:pathLst>
              <a:path w="12192000" h="3571240">
                <a:moveTo>
                  <a:pt x="12192000" y="3570732"/>
                </a:moveTo>
                <a:lnTo>
                  <a:pt x="0" y="3570732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3570732"/>
                </a:lnTo>
                <a:close/>
              </a:path>
            </a:pathLst>
          </a:custGeom>
          <a:solidFill>
            <a:srgbClr val="AACE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2750" y="332740"/>
            <a:ext cx="29229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85858"/>
                </a:solidFill>
              </a:rPr>
              <a:t>防疫保卫战规</a:t>
            </a:r>
            <a:r>
              <a:rPr sz="3200" spc="5" dirty="0">
                <a:solidFill>
                  <a:srgbClr val="585858"/>
                </a:solidFill>
              </a:rPr>
              <a:t>则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456565" y="999490"/>
            <a:ext cx="10440670" cy="555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5" dirty="0">
                <a:latin typeface="UKIJ CJK"/>
                <a:cs typeface="UKIJ CJK"/>
              </a:rPr>
              <a:t>1</a:t>
            </a:r>
            <a:r>
              <a:rPr sz="2400" dirty="0">
                <a:latin typeface="UKIJ CJK"/>
                <a:cs typeface="UKIJ CJK"/>
              </a:rPr>
              <a:t>、游戏开始，panda出现在舞台左侧，初始得分为0，初始生命值为100；</a:t>
            </a:r>
            <a:endParaRPr sz="2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spc="165" dirty="0">
                <a:latin typeface="UKIJ CJK"/>
                <a:cs typeface="UKIJ CJK"/>
              </a:rPr>
              <a:t>2、</a:t>
            </a:r>
            <a:r>
              <a:rPr sz="2400" dirty="0">
                <a:latin typeface="UKIJ CJK"/>
                <a:cs typeface="UKIJ CJK"/>
              </a:rPr>
              <a:t>舞台右边缘随机出现病毒，并向左移动</a:t>
            </a:r>
            <a:r>
              <a:rPr sz="2400" spc="165" dirty="0">
                <a:latin typeface="UKIJ CJK"/>
                <a:cs typeface="UKIJ CJK"/>
              </a:rPr>
              <a:t>；</a:t>
            </a:r>
            <a:endParaRPr sz="2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spc="165" dirty="0">
                <a:latin typeface="UKIJ CJK"/>
                <a:cs typeface="UKIJ CJK"/>
              </a:rPr>
              <a:t>3、</a:t>
            </a:r>
            <a:r>
              <a:rPr lang="en-US" sz="2400" spc="165" dirty="0">
                <a:latin typeface="UKIJ CJK"/>
                <a:cs typeface="UKIJ CJK"/>
              </a:rPr>
              <a:t>panda</a:t>
            </a:r>
            <a:r>
              <a:rPr sz="2400" dirty="0">
                <a:latin typeface="UKIJ CJK"/>
                <a:cs typeface="UKIJ CJK"/>
              </a:rPr>
              <a:t>能够进行上下移动，并且按空格键发射疫苗攻击病毒</a:t>
            </a:r>
            <a:r>
              <a:rPr sz="2400" spc="165" dirty="0">
                <a:latin typeface="UKIJ CJK"/>
                <a:cs typeface="UKIJ CJK"/>
              </a:rPr>
              <a:t>；</a:t>
            </a:r>
            <a:endParaRPr sz="2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spc="165" dirty="0">
                <a:latin typeface="UKIJ CJK"/>
                <a:cs typeface="UKIJ CJK"/>
              </a:rPr>
              <a:t>4、</a:t>
            </a:r>
            <a:r>
              <a:rPr sz="2400" spc="165" dirty="0">
                <a:latin typeface="UKIJ CJK"/>
                <a:cs typeface="UKIJ CJK"/>
                <a:sym typeface="+mn-ea"/>
              </a:rPr>
              <a:t>如</a:t>
            </a:r>
            <a:r>
              <a:rPr sz="2400" dirty="0">
                <a:latin typeface="UKIJ CJK"/>
                <a:cs typeface="UKIJ CJK"/>
                <a:sym typeface="+mn-ea"/>
              </a:rPr>
              <a:t>果疫苗碰到病毒，则病毒死亡，疫苗消失，得分增加1，如果疫苗未碰到病毒，则疫苗碰到舞台边缘消失</a:t>
            </a:r>
            <a:r>
              <a:rPr lang="zh-CN" sz="2400" dirty="0">
                <a:latin typeface="UKIJ CJK"/>
                <a:cs typeface="UKIJ CJK"/>
                <a:sym typeface="+mn-ea"/>
              </a:rPr>
              <a:t>；</a:t>
            </a:r>
            <a:endParaRPr sz="2400" spc="165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lang="en-US" sz="2400">
                <a:latin typeface="UKIJ CJK"/>
                <a:cs typeface="UKIJ CJK"/>
              </a:rPr>
              <a:t>5</a:t>
            </a:r>
            <a:r>
              <a:rPr lang="zh-CN" altLang="en-US" sz="2400">
                <a:latin typeface="UKIJ CJK"/>
                <a:cs typeface="UKIJ CJK"/>
              </a:rPr>
              <a:t>、</a:t>
            </a:r>
            <a:r>
              <a:rPr sz="2400" spc="165" dirty="0">
                <a:latin typeface="UKIJ CJK"/>
                <a:cs typeface="UKIJ CJK"/>
                <a:sym typeface="+mn-ea"/>
              </a:rPr>
              <a:t>如</a:t>
            </a:r>
            <a:r>
              <a:rPr sz="2400" dirty="0">
                <a:latin typeface="UKIJ CJK"/>
                <a:cs typeface="UKIJ CJK"/>
                <a:sym typeface="+mn-ea"/>
              </a:rPr>
              <a:t>果病毒碰到panda，则panda的生命值减少10，</a:t>
            </a:r>
            <a:r>
              <a:rPr lang="en-US" sz="2400" dirty="0">
                <a:latin typeface="UKIJ CJK"/>
                <a:cs typeface="UKIJ CJK"/>
                <a:sym typeface="+mn-ea"/>
              </a:rPr>
              <a:t>panda</a:t>
            </a:r>
            <a:r>
              <a:rPr sz="2400" dirty="0">
                <a:latin typeface="UKIJ CJK"/>
                <a:cs typeface="UKIJ CJK"/>
                <a:sym typeface="+mn-ea"/>
              </a:rPr>
              <a:t>的大小也减少</a:t>
            </a:r>
            <a:r>
              <a:rPr lang="en-US" altLang="zh-CN" sz="2400" dirty="0">
                <a:latin typeface="UKIJ CJK"/>
                <a:cs typeface="UKIJ CJK"/>
                <a:sym typeface="+mn-ea"/>
              </a:rPr>
              <a:t>10</a:t>
            </a:r>
            <a:r>
              <a:rPr lang="zh-CN" altLang="en-US" sz="2400" dirty="0">
                <a:latin typeface="UKIJ CJK"/>
                <a:cs typeface="UKIJ CJK"/>
                <a:sym typeface="+mn-ea"/>
              </a:rPr>
              <a:t>，</a:t>
            </a:r>
            <a:r>
              <a:rPr sz="2400" dirty="0">
                <a:latin typeface="UKIJ CJK"/>
                <a:cs typeface="UKIJ CJK"/>
                <a:sym typeface="+mn-ea"/>
              </a:rPr>
              <a:t>当panda生命值变为0时，游戏结束</a:t>
            </a:r>
            <a:r>
              <a:rPr lang="zh-CN" sz="2400" dirty="0">
                <a:latin typeface="UKIJ CJK"/>
                <a:cs typeface="UKIJ CJK"/>
                <a:sym typeface="+mn-ea"/>
              </a:rPr>
              <a:t>；</a:t>
            </a:r>
            <a:endParaRPr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lang="en-US" sz="2400">
                <a:latin typeface="UKIJ CJK"/>
                <a:cs typeface="UKIJ CJK"/>
              </a:rPr>
              <a:t>6</a:t>
            </a:r>
            <a:r>
              <a:rPr lang="zh-CN" altLang="en-US" sz="2400">
                <a:latin typeface="UKIJ CJK"/>
                <a:cs typeface="UKIJ CJK"/>
              </a:rPr>
              <a:t>、</a:t>
            </a:r>
            <a:r>
              <a:rPr sz="2400" dirty="0">
                <a:latin typeface="UKIJ CJK"/>
                <a:cs typeface="UKIJ CJK"/>
              </a:rPr>
              <a:t>如果得分达到20分，则视为胜利，游戏结束</a:t>
            </a:r>
            <a:r>
              <a:rPr lang="zh-CN" sz="2400" dirty="0">
                <a:latin typeface="UKIJ CJK"/>
                <a:cs typeface="UKIJ CJK"/>
              </a:rPr>
              <a:t>；</a:t>
            </a:r>
            <a:endParaRPr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lang="en-US" sz="2400">
                <a:latin typeface="UKIJ CJK"/>
                <a:cs typeface="UKIJ CJK"/>
              </a:rPr>
              <a:t>7</a:t>
            </a:r>
            <a:r>
              <a:rPr lang="zh-CN" altLang="en-US" sz="2400">
                <a:latin typeface="UKIJ CJK"/>
                <a:cs typeface="UKIJ CJK"/>
              </a:rPr>
              <a:t>、</a:t>
            </a:r>
            <a:r>
              <a:rPr sz="2400" spc="165" dirty="0">
                <a:latin typeface="UKIJ CJK"/>
                <a:cs typeface="UKIJ CJK"/>
                <a:sym typeface="+mn-ea"/>
              </a:rPr>
              <a:t>如</a:t>
            </a:r>
            <a:r>
              <a:rPr sz="2400" dirty="0">
                <a:latin typeface="UKIJ CJK"/>
                <a:cs typeface="UKIJ CJK"/>
                <a:sym typeface="+mn-ea"/>
              </a:rPr>
              <a:t>果病毒穿过舞台左边，则游戏结束</a:t>
            </a:r>
            <a:r>
              <a:rPr lang="zh-CN" sz="2400" dirty="0">
                <a:latin typeface="UKIJ CJK"/>
                <a:cs typeface="UKIJ CJK"/>
                <a:sym typeface="+mn-ea"/>
              </a:rPr>
              <a:t>。</a:t>
            </a:r>
            <a:endParaRPr lang="zh-CN" sz="2400" dirty="0">
              <a:latin typeface="UKIJ CJK"/>
              <a:cs typeface="UKIJ CJK"/>
              <a:sym typeface="+mn-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89515" y="4018915"/>
            <a:ext cx="2391410" cy="283908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704831" y="4992623"/>
            <a:ext cx="2487295" cy="1865630"/>
            <a:chOff x="9704831" y="4992623"/>
            <a:chExt cx="2487295" cy="1865630"/>
          </a:xfrm>
        </p:grpSpPr>
        <p:sp>
          <p:nvSpPr>
            <p:cNvPr id="4" name="object 4"/>
            <p:cNvSpPr/>
            <p:nvPr/>
          </p:nvSpPr>
          <p:spPr>
            <a:xfrm>
              <a:off x="11350751" y="4992623"/>
              <a:ext cx="622300" cy="623570"/>
            </a:xfrm>
            <a:custGeom>
              <a:avLst/>
              <a:gdLst/>
              <a:ahLst/>
              <a:cxnLst/>
              <a:rect l="l" t="t" r="r" b="b"/>
              <a:pathLst>
                <a:path w="622300" h="623570">
                  <a:moveTo>
                    <a:pt x="280416" y="623315"/>
                  </a:moveTo>
                  <a:lnTo>
                    <a:pt x="0" y="280415"/>
                  </a:lnTo>
                  <a:lnTo>
                    <a:pt x="341375" y="0"/>
                  </a:lnTo>
                  <a:lnTo>
                    <a:pt x="621792" y="342900"/>
                  </a:lnTo>
                  <a:lnTo>
                    <a:pt x="280416" y="62331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47959" y="5216651"/>
              <a:ext cx="1844039" cy="1641475"/>
            </a:xfrm>
            <a:custGeom>
              <a:avLst/>
              <a:gdLst/>
              <a:ahLst/>
              <a:cxnLst/>
              <a:rect l="l" t="t" r="r" b="b"/>
              <a:pathLst>
                <a:path w="1844040" h="1641475">
                  <a:moveTo>
                    <a:pt x="1844040" y="1641348"/>
                  </a:moveTo>
                  <a:lnTo>
                    <a:pt x="351094" y="1641348"/>
                  </a:lnTo>
                  <a:lnTo>
                    <a:pt x="0" y="1318259"/>
                  </a:lnTo>
                  <a:lnTo>
                    <a:pt x="1213104" y="0"/>
                  </a:lnTo>
                  <a:lnTo>
                    <a:pt x="1844040" y="581336"/>
                  </a:lnTo>
                  <a:lnTo>
                    <a:pt x="1844040" y="1641348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04831" y="5914643"/>
              <a:ext cx="1269365" cy="943610"/>
            </a:xfrm>
            <a:custGeom>
              <a:avLst/>
              <a:gdLst/>
              <a:ahLst/>
              <a:cxnLst/>
              <a:rect l="l" t="t" r="r" b="b"/>
              <a:pathLst>
                <a:path w="1269365" h="943609">
                  <a:moveTo>
                    <a:pt x="1268954" y="943355"/>
                  </a:moveTo>
                  <a:lnTo>
                    <a:pt x="194366" y="943355"/>
                  </a:lnTo>
                  <a:lnTo>
                    <a:pt x="0" y="294131"/>
                  </a:lnTo>
                  <a:lnTo>
                    <a:pt x="987551" y="0"/>
                  </a:lnTo>
                  <a:lnTo>
                    <a:pt x="1268954" y="94335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194292" y="6117335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79248" y="332231"/>
                </a:moveTo>
                <a:lnTo>
                  <a:pt x="0" y="77724"/>
                </a:lnTo>
                <a:lnTo>
                  <a:pt x="252983" y="0"/>
                </a:lnTo>
                <a:lnTo>
                  <a:pt x="332231" y="252984"/>
                </a:lnTo>
                <a:lnTo>
                  <a:pt x="79248" y="332231"/>
                </a:lnTo>
                <a:close/>
              </a:path>
            </a:pathLst>
          </a:custGeom>
          <a:solidFill>
            <a:srgbClr val="F99FAA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83468" y="4782311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91439" y="387096"/>
                </a:moveTo>
                <a:lnTo>
                  <a:pt x="0" y="91439"/>
                </a:lnTo>
                <a:lnTo>
                  <a:pt x="295655" y="0"/>
                </a:lnTo>
                <a:lnTo>
                  <a:pt x="387096" y="295655"/>
                </a:lnTo>
                <a:lnTo>
                  <a:pt x="91439" y="387096"/>
                </a:lnTo>
                <a:close/>
              </a:path>
            </a:pathLst>
          </a:custGeom>
          <a:solidFill>
            <a:srgbClr val="009FB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544320" cy="1270000"/>
            <a:chOff x="0" y="0"/>
            <a:chExt cx="1544320" cy="1270000"/>
          </a:xfrm>
        </p:grpSpPr>
        <p:sp>
          <p:nvSpPr>
            <p:cNvPr id="10" name="object 10"/>
            <p:cNvSpPr/>
            <p:nvPr/>
          </p:nvSpPr>
          <p:spPr>
            <a:xfrm>
              <a:off x="577595" y="0"/>
              <a:ext cx="906780" cy="821690"/>
            </a:xfrm>
            <a:custGeom>
              <a:avLst/>
              <a:gdLst/>
              <a:ahLst/>
              <a:cxnLst/>
              <a:rect l="l" t="t" r="r" b="b"/>
              <a:pathLst>
                <a:path w="906780" h="821690">
                  <a:moveTo>
                    <a:pt x="318516" y="821436"/>
                  </a:moveTo>
                  <a:lnTo>
                    <a:pt x="0" y="233172"/>
                  </a:lnTo>
                  <a:lnTo>
                    <a:pt x="430643" y="0"/>
                  </a:lnTo>
                  <a:lnTo>
                    <a:pt x="634473" y="0"/>
                  </a:lnTo>
                  <a:lnTo>
                    <a:pt x="906780" y="502920"/>
                  </a:lnTo>
                  <a:lnTo>
                    <a:pt x="318516" y="821436"/>
                  </a:lnTo>
                  <a:close/>
                </a:path>
              </a:pathLst>
            </a:custGeom>
            <a:solidFill>
              <a:srgbClr val="F99FA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67410" cy="984250"/>
            </a:xfrm>
            <a:custGeom>
              <a:avLst/>
              <a:gdLst/>
              <a:ahLst/>
              <a:cxnLst/>
              <a:rect l="l" t="t" r="r" b="b"/>
              <a:pathLst>
                <a:path w="867410" h="984250">
                  <a:moveTo>
                    <a:pt x="0" y="983774"/>
                  </a:moveTo>
                  <a:lnTo>
                    <a:pt x="0" y="0"/>
                  </a:lnTo>
                  <a:lnTo>
                    <a:pt x="821656" y="0"/>
                  </a:lnTo>
                  <a:lnTo>
                    <a:pt x="867156" y="941832"/>
                  </a:lnTo>
                  <a:lnTo>
                    <a:pt x="0" y="983774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3188" y="867155"/>
              <a:ext cx="401320" cy="402590"/>
            </a:xfrm>
            <a:custGeom>
              <a:avLst/>
              <a:gdLst/>
              <a:ahLst/>
              <a:cxnLst/>
              <a:rect l="l" t="t" r="r" b="b"/>
              <a:pathLst>
                <a:path w="401319" h="402590">
                  <a:moveTo>
                    <a:pt x="219456" y="402336"/>
                  </a:moveTo>
                  <a:lnTo>
                    <a:pt x="0" y="219456"/>
                  </a:lnTo>
                  <a:lnTo>
                    <a:pt x="182880" y="0"/>
                  </a:lnTo>
                  <a:lnTo>
                    <a:pt x="400812" y="182880"/>
                  </a:lnTo>
                  <a:lnTo>
                    <a:pt x="219456" y="402336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81683" y="105155"/>
              <a:ext cx="262255" cy="264160"/>
            </a:xfrm>
            <a:custGeom>
              <a:avLst/>
              <a:gdLst/>
              <a:ahLst/>
              <a:cxnLst/>
              <a:rect l="l" t="t" r="r" b="b"/>
              <a:pathLst>
                <a:path w="262255" h="264160">
                  <a:moveTo>
                    <a:pt x="192024" y="263652"/>
                  </a:moveTo>
                  <a:lnTo>
                    <a:pt x="0" y="192024"/>
                  </a:lnTo>
                  <a:lnTo>
                    <a:pt x="71628" y="0"/>
                  </a:lnTo>
                  <a:lnTo>
                    <a:pt x="262128" y="71628"/>
                  </a:lnTo>
                  <a:lnTo>
                    <a:pt x="192024" y="263652"/>
                  </a:lnTo>
                  <a:close/>
                </a:path>
              </a:pathLst>
            </a:custGeom>
            <a:solidFill>
              <a:srgbClr val="009FB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34464" y="277571"/>
            <a:ext cx="246443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585858"/>
                </a:solidFill>
              </a:rPr>
              <a:t>前期准备</a:t>
            </a:r>
            <a:endParaRPr sz="3200" b="1" dirty="0">
              <a:solidFill>
                <a:srgbClr val="585858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0" y="1270000"/>
            <a:ext cx="3599180" cy="6388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/>
              <a:t>创建角色：</a:t>
            </a:r>
            <a:r>
              <a:rPr lang="en-US" altLang="zh-CN" sz="2800"/>
              <a:t>panda</a:t>
            </a:r>
            <a:endParaRPr lang="en-US" altLang="zh-CN" sz="2800"/>
          </a:p>
        </p:txBody>
      </p:sp>
      <p:pic>
        <p:nvPicPr>
          <p:cNvPr id="21" name="图片 20" descr="c4ba6cb14142fcfe4bdf4919f86ff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90" y="2016125"/>
            <a:ext cx="8009255" cy="41014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704831" y="4992623"/>
            <a:ext cx="2487295" cy="1865630"/>
            <a:chOff x="9704831" y="4992623"/>
            <a:chExt cx="2487295" cy="1865630"/>
          </a:xfrm>
        </p:grpSpPr>
        <p:sp>
          <p:nvSpPr>
            <p:cNvPr id="4" name="object 4"/>
            <p:cNvSpPr/>
            <p:nvPr/>
          </p:nvSpPr>
          <p:spPr>
            <a:xfrm>
              <a:off x="11350751" y="4992623"/>
              <a:ext cx="622300" cy="623570"/>
            </a:xfrm>
            <a:custGeom>
              <a:avLst/>
              <a:gdLst/>
              <a:ahLst/>
              <a:cxnLst/>
              <a:rect l="l" t="t" r="r" b="b"/>
              <a:pathLst>
                <a:path w="622300" h="623570">
                  <a:moveTo>
                    <a:pt x="280416" y="623315"/>
                  </a:moveTo>
                  <a:lnTo>
                    <a:pt x="0" y="280415"/>
                  </a:lnTo>
                  <a:lnTo>
                    <a:pt x="341375" y="0"/>
                  </a:lnTo>
                  <a:lnTo>
                    <a:pt x="621792" y="342900"/>
                  </a:lnTo>
                  <a:lnTo>
                    <a:pt x="280416" y="62331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47959" y="5216651"/>
              <a:ext cx="1844039" cy="1641475"/>
            </a:xfrm>
            <a:custGeom>
              <a:avLst/>
              <a:gdLst/>
              <a:ahLst/>
              <a:cxnLst/>
              <a:rect l="l" t="t" r="r" b="b"/>
              <a:pathLst>
                <a:path w="1844040" h="1641475">
                  <a:moveTo>
                    <a:pt x="1844040" y="1641348"/>
                  </a:moveTo>
                  <a:lnTo>
                    <a:pt x="351094" y="1641348"/>
                  </a:lnTo>
                  <a:lnTo>
                    <a:pt x="0" y="1318259"/>
                  </a:lnTo>
                  <a:lnTo>
                    <a:pt x="1213104" y="0"/>
                  </a:lnTo>
                  <a:lnTo>
                    <a:pt x="1844040" y="581336"/>
                  </a:lnTo>
                  <a:lnTo>
                    <a:pt x="1844040" y="1641348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04831" y="5914643"/>
              <a:ext cx="1269365" cy="943610"/>
            </a:xfrm>
            <a:custGeom>
              <a:avLst/>
              <a:gdLst/>
              <a:ahLst/>
              <a:cxnLst/>
              <a:rect l="l" t="t" r="r" b="b"/>
              <a:pathLst>
                <a:path w="1269365" h="943609">
                  <a:moveTo>
                    <a:pt x="1268954" y="943355"/>
                  </a:moveTo>
                  <a:lnTo>
                    <a:pt x="194366" y="943355"/>
                  </a:lnTo>
                  <a:lnTo>
                    <a:pt x="0" y="294131"/>
                  </a:lnTo>
                  <a:lnTo>
                    <a:pt x="987551" y="0"/>
                  </a:lnTo>
                  <a:lnTo>
                    <a:pt x="1268954" y="94335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194292" y="6117335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79248" y="332231"/>
                </a:moveTo>
                <a:lnTo>
                  <a:pt x="0" y="77724"/>
                </a:lnTo>
                <a:lnTo>
                  <a:pt x="252983" y="0"/>
                </a:lnTo>
                <a:lnTo>
                  <a:pt x="332231" y="252984"/>
                </a:lnTo>
                <a:lnTo>
                  <a:pt x="79248" y="332231"/>
                </a:lnTo>
                <a:close/>
              </a:path>
            </a:pathLst>
          </a:custGeom>
          <a:solidFill>
            <a:srgbClr val="F99FAA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83468" y="4782311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91439" y="387096"/>
                </a:moveTo>
                <a:lnTo>
                  <a:pt x="0" y="91439"/>
                </a:lnTo>
                <a:lnTo>
                  <a:pt x="295655" y="0"/>
                </a:lnTo>
                <a:lnTo>
                  <a:pt x="387096" y="295655"/>
                </a:lnTo>
                <a:lnTo>
                  <a:pt x="91439" y="387096"/>
                </a:lnTo>
                <a:close/>
              </a:path>
            </a:pathLst>
          </a:custGeom>
          <a:solidFill>
            <a:srgbClr val="009FB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544320" cy="1270000"/>
            <a:chOff x="0" y="0"/>
            <a:chExt cx="1544320" cy="1270000"/>
          </a:xfrm>
        </p:grpSpPr>
        <p:sp>
          <p:nvSpPr>
            <p:cNvPr id="10" name="object 10"/>
            <p:cNvSpPr/>
            <p:nvPr/>
          </p:nvSpPr>
          <p:spPr>
            <a:xfrm>
              <a:off x="577595" y="0"/>
              <a:ext cx="906780" cy="821690"/>
            </a:xfrm>
            <a:custGeom>
              <a:avLst/>
              <a:gdLst/>
              <a:ahLst/>
              <a:cxnLst/>
              <a:rect l="l" t="t" r="r" b="b"/>
              <a:pathLst>
                <a:path w="906780" h="821690">
                  <a:moveTo>
                    <a:pt x="318516" y="821436"/>
                  </a:moveTo>
                  <a:lnTo>
                    <a:pt x="0" y="233172"/>
                  </a:lnTo>
                  <a:lnTo>
                    <a:pt x="430643" y="0"/>
                  </a:lnTo>
                  <a:lnTo>
                    <a:pt x="634473" y="0"/>
                  </a:lnTo>
                  <a:lnTo>
                    <a:pt x="906780" y="502920"/>
                  </a:lnTo>
                  <a:lnTo>
                    <a:pt x="318516" y="821436"/>
                  </a:lnTo>
                  <a:close/>
                </a:path>
              </a:pathLst>
            </a:custGeom>
            <a:solidFill>
              <a:srgbClr val="F99FA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67410" cy="984250"/>
            </a:xfrm>
            <a:custGeom>
              <a:avLst/>
              <a:gdLst/>
              <a:ahLst/>
              <a:cxnLst/>
              <a:rect l="l" t="t" r="r" b="b"/>
              <a:pathLst>
                <a:path w="867410" h="984250">
                  <a:moveTo>
                    <a:pt x="0" y="983774"/>
                  </a:moveTo>
                  <a:lnTo>
                    <a:pt x="0" y="0"/>
                  </a:lnTo>
                  <a:lnTo>
                    <a:pt x="821656" y="0"/>
                  </a:lnTo>
                  <a:lnTo>
                    <a:pt x="867156" y="941832"/>
                  </a:lnTo>
                  <a:lnTo>
                    <a:pt x="0" y="983774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3188" y="867155"/>
              <a:ext cx="401320" cy="402590"/>
            </a:xfrm>
            <a:custGeom>
              <a:avLst/>
              <a:gdLst/>
              <a:ahLst/>
              <a:cxnLst/>
              <a:rect l="l" t="t" r="r" b="b"/>
              <a:pathLst>
                <a:path w="401319" h="402590">
                  <a:moveTo>
                    <a:pt x="219456" y="402336"/>
                  </a:moveTo>
                  <a:lnTo>
                    <a:pt x="0" y="219456"/>
                  </a:lnTo>
                  <a:lnTo>
                    <a:pt x="182880" y="0"/>
                  </a:lnTo>
                  <a:lnTo>
                    <a:pt x="400812" y="182880"/>
                  </a:lnTo>
                  <a:lnTo>
                    <a:pt x="219456" y="402336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81683" y="105155"/>
              <a:ext cx="262255" cy="264160"/>
            </a:xfrm>
            <a:custGeom>
              <a:avLst/>
              <a:gdLst/>
              <a:ahLst/>
              <a:cxnLst/>
              <a:rect l="l" t="t" r="r" b="b"/>
              <a:pathLst>
                <a:path w="262255" h="264160">
                  <a:moveTo>
                    <a:pt x="192024" y="263652"/>
                  </a:moveTo>
                  <a:lnTo>
                    <a:pt x="0" y="192024"/>
                  </a:lnTo>
                  <a:lnTo>
                    <a:pt x="71628" y="0"/>
                  </a:lnTo>
                  <a:lnTo>
                    <a:pt x="262128" y="71628"/>
                  </a:lnTo>
                  <a:lnTo>
                    <a:pt x="192024" y="263652"/>
                  </a:lnTo>
                  <a:close/>
                </a:path>
              </a:pathLst>
            </a:custGeom>
            <a:solidFill>
              <a:srgbClr val="009FB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34464" y="277571"/>
            <a:ext cx="246443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585858"/>
                </a:solidFill>
              </a:rPr>
              <a:t>前期准备</a:t>
            </a:r>
            <a:endParaRPr sz="3200" b="1" dirty="0">
              <a:solidFill>
                <a:srgbClr val="585858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0" y="1270000"/>
            <a:ext cx="3599180" cy="6388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/>
              <a:t>创建角色：疫苗</a:t>
            </a:r>
            <a:endParaRPr lang="zh-CN" altLang="en-US" sz="2800"/>
          </a:p>
        </p:txBody>
      </p:sp>
      <p:pic>
        <p:nvPicPr>
          <p:cNvPr id="16" name="图片 15" descr="0f2cadac0a9da9be45b6fe9d06882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65" y="2032000"/>
            <a:ext cx="3608705" cy="3882390"/>
          </a:xfrm>
          <a:prstGeom prst="rect">
            <a:avLst/>
          </a:prstGeom>
        </p:spPr>
      </p:pic>
      <p:pic>
        <p:nvPicPr>
          <p:cNvPr id="17" name="图片 16" descr="e84db9b4e4be26b39b1b6cba5445ed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940" y="2434590"/>
            <a:ext cx="5520690" cy="30772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704831" y="4992623"/>
            <a:ext cx="2487295" cy="1865630"/>
            <a:chOff x="9704831" y="4992623"/>
            <a:chExt cx="2487295" cy="1865630"/>
          </a:xfrm>
        </p:grpSpPr>
        <p:sp>
          <p:nvSpPr>
            <p:cNvPr id="4" name="object 4"/>
            <p:cNvSpPr/>
            <p:nvPr/>
          </p:nvSpPr>
          <p:spPr>
            <a:xfrm>
              <a:off x="11350751" y="4992623"/>
              <a:ext cx="622300" cy="623570"/>
            </a:xfrm>
            <a:custGeom>
              <a:avLst/>
              <a:gdLst/>
              <a:ahLst/>
              <a:cxnLst/>
              <a:rect l="l" t="t" r="r" b="b"/>
              <a:pathLst>
                <a:path w="622300" h="623570">
                  <a:moveTo>
                    <a:pt x="280416" y="623315"/>
                  </a:moveTo>
                  <a:lnTo>
                    <a:pt x="0" y="280415"/>
                  </a:lnTo>
                  <a:lnTo>
                    <a:pt x="341375" y="0"/>
                  </a:lnTo>
                  <a:lnTo>
                    <a:pt x="621792" y="342900"/>
                  </a:lnTo>
                  <a:lnTo>
                    <a:pt x="280416" y="62331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47959" y="5216651"/>
              <a:ext cx="1844039" cy="1641475"/>
            </a:xfrm>
            <a:custGeom>
              <a:avLst/>
              <a:gdLst/>
              <a:ahLst/>
              <a:cxnLst/>
              <a:rect l="l" t="t" r="r" b="b"/>
              <a:pathLst>
                <a:path w="1844040" h="1641475">
                  <a:moveTo>
                    <a:pt x="1844040" y="1641348"/>
                  </a:moveTo>
                  <a:lnTo>
                    <a:pt x="351094" y="1641348"/>
                  </a:lnTo>
                  <a:lnTo>
                    <a:pt x="0" y="1318259"/>
                  </a:lnTo>
                  <a:lnTo>
                    <a:pt x="1213104" y="0"/>
                  </a:lnTo>
                  <a:lnTo>
                    <a:pt x="1844040" y="581336"/>
                  </a:lnTo>
                  <a:lnTo>
                    <a:pt x="1844040" y="1641348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04831" y="5914643"/>
              <a:ext cx="1269365" cy="943610"/>
            </a:xfrm>
            <a:custGeom>
              <a:avLst/>
              <a:gdLst/>
              <a:ahLst/>
              <a:cxnLst/>
              <a:rect l="l" t="t" r="r" b="b"/>
              <a:pathLst>
                <a:path w="1269365" h="943609">
                  <a:moveTo>
                    <a:pt x="1268954" y="943355"/>
                  </a:moveTo>
                  <a:lnTo>
                    <a:pt x="194366" y="943355"/>
                  </a:lnTo>
                  <a:lnTo>
                    <a:pt x="0" y="294131"/>
                  </a:lnTo>
                  <a:lnTo>
                    <a:pt x="987551" y="0"/>
                  </a:lnTo>
                  <a:lnTo>
                    <a:pt x="1268954" y="94335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194292" y="6117335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79248" y="332231"/>
                </a:moveTo>
                <a:lnTo>
                  <a:pt x="0" y="77724"/>
                </a:lnTo>
                <a:lnTo>
                  <a:pt x="252983" y="0"/>
                </a:lnTo>
                <a:lnTo>
                  <a:pt x="332231" y="252984"/>
                </a:lnTo>
                <a:lnTo>
                  <a:pt x="79248" y="332231"/>
                </a:lnTo>
                <a:close/>
              </a:path>
            </a:pathLst>
          </a:custGeom>
          <a:solidFill>
            <a:srgbClr val="F99FAA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83468" y="4782311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91439" y="387096"/>
                </a:moveTo>
                <a:lnTo>
                  <a:pt x="0" y="91439"/>
                </a:lnTo>
                <a:lnTo>
                  <a:pt x="295655" y="0"/>
                </a:lnTo>
                <a:lnTo>
                  <a:pt x="387096" y="295655"/>
                </a:lnTo>
                <a:lnTo>
                  <a:pt x="91439" y="387096"/>
                </a:lnTo>
                <a:close/>
              </a:path>
            </a:pathLst>
          </a:custGeom>
          <a:solidFill>
            <a:srgbClr val="009FB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544320" cy="1270000"/>
            <a:chOff x="0" y="0"/>
            <a:chExt cx="1544320" cy="1270000"/>
          </a:xfrm>
        </p:grpSpPr>
        <p:sp>
          <p:nvSpPr>
            <p:cNvPr id="10" name="object 10"/>
            <p:cNvSpPr/>
            <p:nvPr/>
          </p:nvSpPr>
          <p:spPr>
            <a:xfrm>
              <a:off x="577595" y="0"/>
              <a:ext cx="906780" cy="821690"/>
            </a:xfrm>
            <a:custGeom>
              <a:avLst/>
              <a:gdLst/>
              <a:ahLst/>
              <a:cxnLst/>
              <a:rect l="l" t="t" r="r" b="b"/>
              <a:pathLst>
                <a:path w="906780" h="821690">
                  <a:moveTo>
                    <a:pt x="318516" y="821436"/>
                  </a:moveTo>
                  <a:lnTo>
                    <a:pt x="0" y="233172"/>
                  </a:lnTo>
                  <a:lnTo>
                    <a:pt x="430643" y="0"/>
                  </a:lnTo>
                  <a:lnTo>
                    <a:pt x="634473" y="0"/>
                  </a:lnTo>
                  <a:lnTo>
                    <a:pt x="906780" y="502920"/>
                  </a:lnTo>
                  <a:lnTo>
                    <a:pt x="318516" y="821436"/>
                  </a:lnTo>
                  <a:close/>
                </a:path>
              </a:pathLst>
            </a:custGeom>
            <a:solidFill>
              <a:srgbClr val="F99FA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67410" cy="984250"/>
            </a:xfrm>
            <a:custGeom>
              <a:avLst/>
              <a:gdLst/>
              <a:ahLst/>
              <a:cxnLst/>
              <a:rect l="l" t="t" r="r" b="b"/>
              <a:pathLst>
                <a:path w="867410" h="984250">
                  <a:moveTo>
                    <a:pt x="0" y="983774"/>
                  </a:moveTo>
                  <a:lnTo>
                    <a:pt x="0" y="0"/>
                  </a:lnTo>
                  <a:lnTo>
                    <a:pt x="821656" y="0"/>
                  </a:lnTo>
                  <a:lnTo>
                    <a:pt x="867156" y="941832"/>
                  </a:lnTo>
                  <a:lnTo>
                    <a:pt x="0" y="983774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3188" y="867155"/>
              <a:ext cx="401320" cy="402590"/>
            </a:xfrm>
            <a:custGeom>
              <a:avLst/>
              <a:gdLst/>
              <a:ahLst/>
              <a:cxnLst/>
              <a:rect l="l" t="t" r="r" b="b"/>
              <a:pathLst>
                <a:path w="401319" h="402590">
                  <a:moveTo>
                    <a:pt x="219456" y="402336"/>
                  </a:moveTo>
                  <a:lnTo>
                    <a:pt x="0" y="219456"/>
                  </a:lnTo>
                  <a:lnTo>
                    <a:pt x="182880" y="0"/>
                  </a:lnTo>
                  <a:lnTo>
                    <a:pt x="400812" y="182880"/>
                  </a:lnTo>
                  <a:lnTo>
                    <a:pt x="219456" y="402336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81683" y="105155"/>
              <a:ext cx="262255" cy="264160"/>
            </a:xfrm>
            <a:custGeom>
              <a:avLst/>
              <a:gdLst/>
              <a:ahLst/>
              <a:cxnLst/>
              <a:rect l="l" t="t" r="r" b="b"/>
              <a:pathLst>
                <a:path w="262255" h="264160">
                  <a:moveTo>
                    <a:pt x="192024" y="263652"/>
                  </a:moveTo>
                  <a:lnTo>
                    <a:pt x="0" y="192024"/>
                  </a:lnTo>
                  <a:lnTo>
                    <a:pt x="71628" y="0"/>
                  </a:lnTo>
                  <a:lnTo>
                    <a:pt x="262128" y="71628"/>
                  </a:lnTo>
                  <a:lnTo>
                    <a:pt x="192024" y="263652"/>
                  </a:lnTo>
                  <a:close/>
                </a:path>
              </a:pathLst>
            </a:custGeom>
            <a:solidFill>
              <a:srgbClr val="009FB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34464" y="277571"/>
            <a:ext cx="246443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585858"/>
                </a:solidFill>
              </a:rPr>
              <a:t>前期准备</a:t>
            </a:r>
            <a:endParaRPr sz="3200" b="1" dirty="0">
              <a:solidFill>
                <a:srgbClr val="585858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0" y="1270000"/>
            <a:ext cx="3599180" cy="6388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/>
              <a:t>创建角色：病毒</a:t>
            </a:r>
            <a:endParaRPr lang="zh-CN" altLang="en-US" sz="2800"/>
          </a:p>
        </p:txBody>
      </p:sp>
      <p:pic>
        <p:nvPicPr>
          <p:cNvPr id="16" name="图片 15" descr="0f2cadac0a9da9be45b6fe9d06882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65" y="2032000"/>
            <a:ext cx="3608705" cy="3882390"/>
          </a:xfrm>
          <a:prstGeom prst="rect">
            <a:avLst/>
          </a:prstGeom>
        </p:spPr>
      </p:pic>
      <p:pic>
        <p:nvPicPr>
          <p:cNvPr id="15" name="图片 14" descr="cc50463790ffdc6926bbf4d7543f5f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475" y="1228725"/>
            <a:ext cx="5772150" cy="4508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704831" y="4992623"/>
            <a:ext cx="2487295" cy="1865630"/>
            <a:chOff x="9704831" y="4992623"/>
            <a:chExt cx="2487295" cy="1865630"/>
          </a:xfrm>
        </p:grpSpPr>
        <p:sp>
          <p:nvSpPr>
            <p:cNvPr id="4" name="object 4"/>
            <p:cNvSpPr/>
            <p:nvPr/>
          </p:nvSpPr>
          <p:spPr>
            <a:xfrm>
              <a:off x="11350751" y="4992623"/>
              <a:ext cx="622300" cy="623570"/>
            </a:xfrm>
            <a:custGeom>
              <a:avLst/>
              <a:gdLst/>
              <a:ahLst/>
              <a:cxnLst/>
              <a:rect l="l" t="t" r="r" b="b"/>
              <a:pathLst>
                <a:path w="622300" h="623570">
                  <a:moveTo>
                    <a:pt x="280416" y="623315"/>
                  </a:moveTo>
                  <a:lnTo>
                    <a:pt x="0" y="280415"/>
                  </a:lnTo>
                  <a:lnTo>
                    <a:pt x="341375" y="0"/>
                  </a:lnTo>
                  <a:lnTo>
                    <a:pt x="621792" y="342900"/>
                  </a:lnTo>
                  <a:lnTo>
                    <a:pt x="280416" y="62331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47959" y="5216651"/>
              <a:ext cx="1844039" cy="1641475"/>
            </a:xfrm>
            <a:custGeom>
              <a:avLst/>
              <a:gdLst/>
              <a:ahLst/>
              <a:cxnLst/>
              <a:rect l="l" t="t" r="r" b="b"/>
              <a:pathLst>
                <a:path w="1844040" h="1641475">
                  <a:moveTo>
                    <a:pt x="1844040" y="1641348"/>
                  </a:moveTo>
                  <a:lnTo>
                    <a:pt x="351094" y="1641348"/>
                  </a:lnTo>
                  <a:lnTo>
                    <a:pt x="0" y="1318259"/>
                  </a:lnTo>
                  <a:lnTo>
                    <a:pt x="1213104" y="0"/>
                  </a:lnTo>
                  <a:lnTo>
                    <a:pt x="1844040" y="581336"/>
                  </a:lnTo>
                  <a:lnTo>
                    <a:pt x="1844040" y="1641348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04831" y="5914643"/>
              <a:ext cx="1269365" cy="943610"/>
            </a:xfrm>
            <a:custGeom>
              <a:avLst/>
              <a:gdLst/>
              <a:ahLst/>
              <a:cxnLst/>
              <a:rect l="l" t="t" r="r" b="b"/>
              <a:pathLst>
                <a:path w="1269365" h="943609">
                  <a:moveTo>
                    <a:pt x="1268954" y="943355"/>
                  </a:moveTo>
                  <a:lnTo>
                    <a:pt x="194366" y="943355"/>
                  </a:lnTo>
                  <a:lnTo>
                    <a:pt x="0" y="294131"/>
                  </a:lnTo>
                  <a:lnTo>
                    <a:pt x="987551" y="0"/>
                  </a:lnTo>
                  <a:lnTo>
                    <a:pt x="1268954" y="94335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194292" y="6117335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79248" y="332231"/>
                </a:moveTo>
                <a:lnTo>
                  <a:pt x="0" y="77724"/>
                </a:lnTo>
                <a:lnTo>
                  <a:pt x="252983" y="0"/>
                </a:lnTo>
                <a:lnTo>
                  <a:pt x="332231" y="252984"/>
                </a:lnTo>
                <a:lnTo>
                  <a:pt x="79248" y="332231"/>
                </a:lnTo>
                <a:close/>
              </a:path>
            </a:pathLst>
          </a:custGeom>
          <a:solidFill>
            <a:srgbClr val="F99FAA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83468" y="4782311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91439" y="387096"/>
                </a:moveTo>
                <a:lnTo>
                  <a:pt x="0" y="91439"/>
                </a:lnTo>
                <a:lnTo>
                  <a:pt x="295655" y="0"/>
                </a:lnTo>
                <a:lnTo>
                  <a:pt x="387096" y="295655"/>
                </a:lnTo>
                <a:lnTo>
                  <a:pt x="91439" y="387096"/>
                </a:lnTo>
                <a:close/>
              </a:path>
            </a:pathLst>
          </a:custGeom>
          <a:solidFill>
            <a:srgbClr val="009FB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544320" cy="1270000"/>
            <a:chOff x="0" y="0"/>
            <a:chExt cx="1544320" cy="1270000"/>
          </a:xfrm>
        </p:grpSpPr>
        <p:sp>
          <p:nvSpPr>
            <p:cNvPr id="10" name="object 10"/>
            <p:cNvSpPr/>
            <p:nvPr/>
          </p:nvSpPr>
          <p:spPr>
            <a:xfrm>
              <a:off x="577595" y="0"/>
              <a:ext cx="906780" cy="821690"/>
            </a:xfrm>
            <a:custGeom>
              <a:avLst/>
              <a:gdLst/>
              <a:ahLst/>
              <a:cxnLst/>
              <a:rect l="l" t="t" r="r" b="b"/>
              <a:pathLst>
                <a:path w="906780" h="821690">
                  <a:moveTo>
                    <a:pt x="318516" y="821436"/>
                  </a:moveTo>
                  <a:lnTo>
                    <a:pt x="0" y="233172"/>
                  </a:lnTo>
                  <a:lnTo>
                    <a:pt x="430643" y="0"/>
                  </a:lnTo>
                  <a:lnTo>
                    <a:pt x="634473" y="0"/>
                  </a:lnTo>
                  <a:lnTo>
                    <a:pt x="906780" y="502920"/>
                  </a:lnTo>
                  <a:lnTo>
                    <a:pt x="318516" y="821436"/>
                  </a:lnTo>
                  <a:close/>
                </a:path>
              </a:pathLst>
            </a:custGeom>
            <a:solidFill>
              <a:srgbClr val="F99FA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67410" cy="984250"/>
            </a:xfrm>
            <a:custGeom>
              <a:avLst/>
              <a:gdLst/>
              <a:ahLst/>
              <a:cxnLst/>
              <a:rect l="l" t="t" r="r" b="b"/>
              <a:pathLst>
                <a:path w="867410" h="984250">
                  <a:moveTo>
                    <a:pt x="0" y="983774"/>
                  </a:moveTo>
                  <a:lnTo>
                    <a:pt x="0" y="0"/>
                  </a:lnTo>
                  <a:lnTo>
                    <a:pt x="821656" y="0"/>
                  </a:lnTo>
                  <a:lnTo>
                    <a:pt x="867156" y="941832"/>
                  </a:lnTo>
                  <a:lnTo>
                    <a:pt x="0" y="983774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3188" y="867155"/>
              <a:ext cx="401320" cy="402590"/>
            </a:xfrm>
            <a:custGeom>
              <a:avLst/>
              <a:gdLst/>
              <a:ahLst/>
              <a:cxnLst/>
              <a:rect l="l" t="t" r="r" b="b"/>
              <a:pathLst>
                <a:path w="401319" h="402590">
                  <a:moveTo>
                    <a:pt x="219456" y="402336"/>
                  </a:moveTo>
                  <a:lnTo>
                    <a:pt x="0" y="219456"/>
                  </a:lnTo>
                  <a:lnTo>
                    <a:pt x="182880" y="0"/>
                  </a:lnTo>
                  <a:lnTo>
                    <a:pt x="400812" y="182880"/>
                  </a:lnTo>
                  <a:lnTo>
                    <a:pt x="219456" y="402336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81683" y="105155"/>
              <a:ext cx="262255" cy="264160"/>
            </a:xfrm>
            <a:custGeom>
              <a:avLst/>
              <a:gdLst/>
              <a:ahLst/>
              <a:cxnLst/>
              <a:rect l="l" t="t" r="r" b="b"/>
              <a:pathLst>
                <a:path w="262255" h="264160">
                  <a:moveTo>
                    <a:pt x="192024" y="263652"/>
                  </a:moveTo>
                  <a:lnTo>
                    <a:pt x="0" y="192024"/>
                  </a:lnTo>
                  <a:lnTo>
                    <a:pt x="71628" y="0"/>
                  </a:lnTo>
                  <a:lnTo>
                    <a:pt x="262128" y="71628"/>
                  </a:lnTo>
                  <a:lnTo>
                    <a:pt x="192024" y="263652"/>
                  </a:lnTo>
                  <a:close/>
                </a:path>
              </a:pathLst>
            </a:custGeom>
            <a:solidFill>
              <a:srgbClr val="009FB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10667" y="1252016"/>
            <a:ext cx="7138034" cy="5581650"/>
            <a:chOff x="10667" y="1252016"/>
            <a:chExt cx="7138034" cy="5581650"/>
          </a:xfrm>
        </p:grpSpPr>
        <p:sp>
          <p:nvSpPr>
            <p:cNvPr id="15" name="object 15"/>
            <p:cNvSpPr/>
            <p:nvPr/>
          </p:nvSpPr>
          <p:spPr>
            <a:xfrm>
              <a:off x="10667" y="3418332"/>
              <a:ext cx="3086100" cy="3415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38732" y="1252016"/>
              <a:ext cx="6009500" cy="29173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599680" y="3226434"/>
            <a:ext cx="3547110" cy="259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Droid Sans Fallback"/>
                <a:cs typeface="Droid Sans Fallback"/>
              </a:rPr>
              <a:t>步骤：</a:t>
            </a:r>
            <a:endParaRPr sz="240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400" spc="-5" dirty="0">
                <a:latin typeface="Gothic Uralic"/>
                <a:cs typeface="Gothic Uralic"/>
              </a:rPr>
              <a:t>1</a:t>
            </a:r>
            <a:r>
              <a:rPr sz="2400" dirty="0">
                <a:latin typeface="Droid Sans Fallback"/>
                <a:cs typeface="Droid Sans Fallback"/>
              </a:rPr>
              <a:t>、编写</a:t>
            </a:r>
            <a:r>
              <a:rPr lang="en-US" sz="2400" dirty="0">
                <a:latin typeface="Droid Sans Fallback"/>
                <a:cs typeface="Droid Sans Fallback"/>
              </a:rPr>
              <a:t>panda</a:t>
            </a:r>
            <a:r>
              <a:rPr sz="2400" dirty="0">
                <a:latin typeface="Droid Sans Fallback"/>
                <a:cs typeface="Droid Sans Fallback"/>
              </a:rPr>
              <a:t>脚本；</a:t>
            </a:r>
            <a:endParaRPr sz="240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Gothic Uralic"/>
                <a:cs typeface="Gothic Uralic"/>
              </a:rPr>
              <a:t>2</a:t>
            </a:r>
            <a:r>
              <a:rPr sz="2400" dirty="0">
                <a:latin typeface="Droid Sans Fallback"/>
                <a:cs typeface="Droid Sans Fallback"/>
              </a:rPr>
              <a:t>、编写疫苗脚本；</a:t>
            </a:r>
            <a:endParaRPr sz="240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Gothic Uralic"/>
                <a:cs typeface="Gothic Uralic"/>
              </a:rPr>
              <a:t>3</a:t>
            </a:r>
            <a:r>
              <a:rPr sz="2400" dirty="0">
                <a:latin typeface="Droid Sans Fallback"/>
                <a:cs typeface="Droid Sans Fallback"/>
              </a:rPr>
              <a:t>、编写病毒脚本</a:t>
            </a:r>
            <a:r>
              <a:rPr sz="2400" dirty="0">
                <a:latin typeface="Droid Sans Fallback"/>
                <a:cs typeface="Droid Sans Fallback"/>
              </a:rPr>
              <a:t>；</a:t>
            </a:r>
            <a:endParaRPr sz="240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Gothic Uralic"/>
                <a:cs typeface="Gothic Uralic"/>
              </a:rPr>
              <a:t>4</a:t>
            </a:r>
            <a:r>
              <a:rPr sz="2400" dirty="0">
                <a:latin typeface="Droid Sans Fallback"/>
                <a:cs typeface="Droid Sans Fallback"/>
              </a:rPr>
              <a:t>、测试游戏的运行</a:t>
            </a:r>
            <a:r>
              <a:rPr sz="2400" dirty="0">
                <a:latin typeface="Droid Sans Fallback"/>
                <a:cs typeface="Droid Sans Fallback"/>
              </a:rPr>
              <a:t>。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87220" y="1924050"/>
            <a:ext cx="49022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UKIJ CJK"/>
                <a:cs typeface="UKIJ CJK"/>
              </a:rPr>
              <a:t>前期工作我们就做完啦，接下来我们将会分别编写这些角色的脚本，以实现我们的小游戏！</a:t>
            </a:r>
            <a:endParaRPr sz="2400" b="0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704831" y="4992623"/>
            <a:ext cx="2487295" cy="1865630"/>
            <a:chOff x="9704831" y="4992623"/>
            <a:chExt cx="2487295" cy="1865630"/>
          </a:xfrm>
        </p:grpSpPr>
        <p:sp>
          <p:nvSpPr>
            <p:cNvPr id="4" name="object 4"/>
            <p:cNvSpPr/>
            <p:nvPr/>
          </p:nvSpPr>
          <p:spPr>
            <a:xfrm>
              <a:off x="11350751" y="4992623"/>
              <a:ext cx="622300" cy="623570"/>
            </a:xfrm>
            <a:custGeom>
              <a:avLst/>
              <a:gdLst/>
              <a:ahLst/>
              <a:cxnLst/>
              <a:rect l="l" t="t" r="r" b="b"/>
              <a:pathLst>
                <a:path w="622300" h="623570">
                  <a:moveTo>
                    <a:pt x="280416" y="623315"/>
                  </a:moveTo>
                  <a:lnTo>
                    <a:pt x="0" y="280415"/>
                  </a:lnTo>
                  <a:lnTo>
                    <a:pt x="341375" y="0"/>
                  </a:lnTo>
                  <a:lnTo>
                    <a:pt x="621792" y="342900"/>
                  </a:lnTo>
                  <a:lnTo>
                    <a:pt x="280416" y="62331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47959" y="5216651"/>
              <a:ext cx="1844039" cy="1641475"/>
            </a:xfrm>
            <a:custGeom>
              <a:avLst/>
              <a:gdLst/>
              <a:ahLst/>
              <a:cxnLst/>
              <a:rect l="l" t="t" r="r" b="b"/>
              <a:pathLst>
                <a:path w="1844040" h="1641475">
                  <a:moveTo>
                    <a:pt x="1844040" y="1641348"/>
                  </a:moveTo>
                  <a:lnTo>
                    <a:pt x="351094" y="1641348"/>
                  </a:lnTo>
                  <a:lnTo>
                    <a:pt x="0" y="1318259"/>
                  </a:lnTo>
                  <a:lnTo>
                    <a:pt x="1213104" y="0"/>
                  </a:lnTo>
                  <a:lnTo>
                    <a:pt x="1844040" y="581336"/>
                  </a:lnTo>
                  <a:lnTo>
                    <a:pt x="1844040" y="1641348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04831" y="5914643"/>
              <a:ext cx="1269365" cy="943610"/>
            </a:xfrm>
            <a:custGeom>
              <a:avLst/>
              <a:gdLst/>
              <a:ahLst/>
              <a:cxnLst/>
              <a:rect l="l" t="t" r="r" b="b"/>
              <a:pathLst>
                <a:path w="1269365" h="943609">
                  <a:moveTo>
                    <a:pt x="1268954" y="943355"/>
                  </a:moveTo>
                  <a:lnTo>
                    <a:pt x="194366" y="943355"/>
                  </a:lnTo>
                  <a:lnTo>
                    <a:pt x="0" y="294131"/>
                  </a:lnTo>
                  <a:lnTo>
                    <a:pt x="987551" y="0"/>
                  </a:lnTo>
                  <a:lnTo>
                    <a:pt x="1268954" y="94335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194292" y="6117335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79248" y="332231"/>
                </a:moveTo>
                <a:lnTo>
                  <a:pt x="0" y="77724"/>
                </a:lnTo>
                <a:lnTo>
                  <a:pt x="252983" y="0"/>
                </a:lnTo>
                <a:lnTo>
                  <a:pt x="332231" y="252984"/>
                </a:lnTo>
                <a:lnTo>
                  <a:pt x="79248" y="332231"/>
                </a:lnTo>
                <a:close/>
              </a:path>
            </a:pathLst>
          </a:custGeom>
          <a:solidFill>
            <a:srgbClr val="F99FAA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83468" y="4782311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91439" y="387096"/>
                </a:moveTo>
                <a:lnTo>
                  <a:pt x="0" y="91439"/>
                </a:lnTo>
                <a:lnTo>
                  <a:pt x="295655" y="0"/>
                </a:lnTo>
                <a:lnTo>
                  <a:pt x="387096" y="295655"/>
                </a:lnTo>
                <a:lnTo>
                  <a:pt x="91439" y="387096"/>
                </a:lnTo>
                <a:close/>
              </a:path>
            </a:pathLst>
          </a:custGeom>
          <a:solidFill>
            <a:srgbClr val="009FB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544320" cy="1270000"/>
            <a:chOff x="0" y="0"/>
            <a:chExt cx="1544320" cy="1270000"/>
          </a:xfrm>
        </p:grpSpPr>
        <p:sp>
          <p:nvSpPr>
            <p:cNvPr id="10" name="object 10"/>
            <p:cNvSpPr/>
            <p:nvPr/>
          </p:nvSpPr>
          <p:spPr>
            <a:xfrm>
              <a:off x="577595" y="0"/>
              <a:ext cx="906780" cy="821690"/>
            </a:xfrm>
            <a:custGeom>
              <a:avLst/>
              <a:gdLst/>
              <a:ahLst/>
              <a:cxnLst/>
              <a:rect l="l" t="t" r="r" b="b"/>
              <a:pathLst>
                <a:path w="906780" h="821690">
                  <a:moveTo>
                    <a:pt x="318516" y="821436"/>
                  </a:moveTo>
                  <a:lnTo>
                    <a:pt x="0" y="233172"/>
                  </a:lnTo>
                  <a:lnTo>
                    <a:pt x="430643" y="0"/>
                  </a:lnTo>
                  <a:lnTo>
                    <a:pt x="634473" y="0"/>
                  </a:lnTo>
                  <a:lnTo>
                    <a:pt x="906780" y="502920"/>
                  </a:lnTo>
                  <a:lnTo>
                    <a:pt x="318516" y="821436"/>
                  </a:lnTo>
                  <a:close/>
                </a:path>
              </a:pathLst>
            </a:custGeom>
            <a:solidFill>
              <a:srgbClr val="F99FA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67410" cy="984250"/>
            </a:xfrm>
            <a:custGeom>
              <a:avLst/>
              <a:gdLst/>
              <a:ahLst/>
              <a:cxnLst/>
              <a:rect l="l" t="t" r="r" b="b"/>
              <a:pathLst>
                <a:path w="867410" h="984250">
                  <a:moveTo>
                    <a:pt x="0" y="983774"/>
                  </a:moveTo>
                  <a:lnTo>
                    <a:pt x="0" y="0"/>
                  </a:lnTo>
                  <a:lnTo>
                    <a:pt x="821656" y="0"/>
                  </a:lnTo>
                  <a:lnTo>
                    <a:pt x="867156" y="941832"/>
                  </a:lnTo>
                  <a:lnTo>
                    <a:pt x="0" y="983774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3188" y="867155"/>
              <a:ext cx="401320" cy="402590"/>
            </a:xfrm>
            <a:custGeom>
              <a:avLst/>
              <a:gdLst/>
              <a:ahLst/>
              <a:cxnLst/>
              <a:rect l="l" t="t" r="r" b="b"/>
              <a:pathLst>
                <a:path w="401319" h="402590">
                  <a:moveTo>
                    <a:pt x="219456" y="402336"/>
                  </a:moveTo>
                  <a:lnTo>
                    <a:pt x="0" y="219456"/>
                  </a:lnTo>
                  <a:lnTo>
                    <a:pt x="182880" y="0"/>
                  </a:lnTo>
                  <a:lnTo>
                    <a:pt x="400812" y="182880"/>
                  </a:lnTo>
                  <a:lnTo>
                    <a:pt x="219456" y="402336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81683" y="105155"/>
              <a:ext cx="262255" cy="264160"/>
            </a:xfrm>
            <a:custGeom>
              <a:avLst/>
              <a:gdLst/>
              <a:ahLst/>
              <a:cxnLst/>
              <a:rect l="l" t="t" r="r" b="b"/>
              <a:pathLst>
                <a:path w="262255" h="264160">
                  <a:moveTo>
                    <a:pt x="192024" y="263652"/>
                  </a:moveTo>
                  <a:lnTo>
                    <a:pt x="0" y="192024"/>
                  </a:lnTo>
                  <a:lnTo>
                    <a:pt x="71628" y="0"/>
                  </a:lnTo>
                  <a:lnTo>
                    <a:pt x="262128" y="71628"/>
                  </a:lnTo>
                  <a:lnTo>
                    <a:pt x="192024" y="263652"/>
                  </a:lnTo>
                  <a:close/>
                </a:path>
              </a:pathLst>
            </a:custGeom>
            <a:solidFill>
              <a:srgbClr val="009FB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34490" y="277495"/>
            <a:ext cx="32150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85858"/>
                </a:solidFill>
              </a:rPr>
              <a:t>编辑</a:t>
            </a:r>
            <a:r>
              <a:rPr lang="en-US" sz="3200" dirty="0">
                <a:solidFill>
                  <a:srgbClr val="585858"/>
                </a:solidFill>
              </a:rPr>
              <a:t>panda</a:t>
            </a:r>
            <a:r>
              <a:rPr sz="3200" dirty="0">
                <a:solidFill>
                  <a:srgbClr val="585858"/>
                </a:solidFill>
              </a:rPr>
              <a:t>脚</a:t>
            </a:r>
            <a:r>
              <a:rPr sz="3200" spc="5" dirty="0">
                <a:solidFill>
                  <a:srgbClr val="585858"/>
                </a:solidFill>
              </a:rPr>
              <a:t>本</a:t>
            </a:r>
            <a:endParaRPr sz="3200"/>
          </a:p>
        </p:txBody>
      </p:sp>
      <p:pic>
        <p:nvPicPr>
          <p:cNvPr id="20" name="图片 19" descr="17d7f5ef840def00ba2c69fde9a8c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835" y="651510"/>
            <a:ext cx="2714625" cy="36385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10565" y="1879600"/>
            <a:ext cx="58439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将</a:t>
            </a:r>
            <a:r>
              <a:rPr lang="en-US" altLang="zh-CN" sz="2400"/>
              <a:t>panda</a:t>
            </a:r>
            <a:r>
              <a:rPr lang="zh-CN" altLang="en-US" sz="2400"/>
              <a:t>的大小设为</a:t>
            </a:r>
            <a:r>
              <a:rPr lang="en-US" altLang="zh-CN" sz="2400"/>
              <a:t>100</a:t>
            </a:r>
            <a:endParaRPr lang="en-US" altLang="zh-CN" sz="2400"/>
          </a:p>
          <a:p>
            <a:r>
              <a:rPr lang="zh-CN" altLang="en-US" sz="2400"/>
              <a:t>变量</a:t>
            </a:r>
            <a:r>
              <a:rPr lang="en-US" altLang="zh-CN" sz="2400"/>
              <a:t>“</a:t>
            </a:r>
            <a:r>
              <a:rPr lang="zh-CN" altLang="en-US" sz="2400"/>
              <a:t>得分</a:t>
            </a:r>
            <a:r>
              <a:rPr lang="en-US" altLang="zh-CN" sz="2400"/>
              <a:t>”</a:t>
            </a:r>
            <a:r>
              <a:rPr lang="zh-CN" altLang="en-US" sz="2400"/>
              <a:t>设为</a:t>
            </a:r>
            <a:r>
              <a:rPr lang="en-US" altLang="zh-CN" sz="2400"/>
              <a:t>0</a:t>
            </a:r>
            <a:endParaRPr lang="en-US" altLang="zh-CN" sz="2400"/>
          </a:p>
          <a:p>
            <a:r>
              <a:rPr lang="zh-CN" altLang="en-US" sz="2400"/>
              <a:t>变量</a:t>
            </a:r>
            <a:r>
              <a:rPr lang="en-US" altLang="zh-CN" sz="2400"/>
              <a:t>”</a:t>
            </a:r>
            <a:r>
              <a:rPr lang="zh-CN" altLang="en-US" sz="2400"/>
              <a:t>生命值</a:t>
            </a:r>
            <a:r>
              <a:rPr lang="en-US" altLang="zh-CN" sz="2400"/>
              <a:t>“</a:t>
            </a:r>
            <a:r>
              <a:rPr lang="zh-CN" altLang="en-US" sz="2400"/>
              <a:t>设为</a:t>
            </a:r>
            <a:r>
              <a:rPr lang="en-US" altLang="zh-CN" sz="2400"/>
              <a:t>0</a:t>
            </a:r>
            <a:endParaRPr lang="en-US" altLang="zh-CN" sz="2400"/>
          </a:p>
          <a:p>
            <a:r>
              <a:rPr lang="zh-CN" altLang="en-US" sz="2400">
                <a:sym typeface="+mn-ea"/>
              </a:rPr>
              <a:t>将</a:t>
            </a:r>
            <a:r>
              <a:rPr lang="en-US" altLang="zh-CN" sz="2400">
                <a:sym typeface="+mn-ea"/>
              </a:rPr>
              <a:t>panda</a:t>
            </a:r>
            <a:r>
              <a:rPr lang="zh-CN" altLang="en-US" sz="2400">
                <a:sym typeface="+mn-ea"/>
              </a:rPr>
              <a:t>移动到固定位置</a:t>
            </a:r>
            <a:endParaRPr lang="en-US" altLang="zh-CN" sz="2400"/>
          </a:p>
          <a:p>
            <a:r>
              <a:rPr lang="zh-CN" altLang="en-US" sz="2400"/>
              <a:t>让小熊猫说一些话，提示玩家</a:t>
            </a:r>
            <a:r>
              <a:rPr lang="zh-CN" altLang="en-US" sz="2400"/>
              <a:t>游戏开始了</a:t>
            </a:r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739140" y="1264920"/>
            <a:ext cx="410972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ym typeface="+mn-ea"/>
              </a:rPr>
              <a:t>(1)</a:t>
            </a:r>
            <a:r>
              <a:rPr lang="zh-CN" altLang="en-US" sz="2400">
                <a:sym typeface="+mn-ea"/>
              </a:rPr>
              <a:t>设置</a:t>
            </a:r>
            <a:r>
              <a:rPr lang="en-US" altLang="zh-CN" sz="2400">
                <a:sym typeface="+mn-ea"/>
              </a:rPr>
              <a:t>panda</a:t>
            </a:r>
            <a:r>
              <a:rPr lang="zh-CN" altLang="en-US" sz="2400">
                <a:sym typeface="+mn-ea"/>
              </a:rPr>
              <a:t>的初始值</a:t>
            </a:r>
            <a:endParaRPr lang="zh-CN" altLang="en-US" sz="2400"/>
          </a:p>
        </p:txBody>
      </p:sp>
      <p:sp>
        <p:nvSpPr>
          <p:cNvPr id="23" name="矩形 22"/>
          <p:cNvSpPr/>
          <p:nvPr/>
        </p:nvSpPr>
        <p:spPr>
          <a:xfrm>
            <a:off x="739775" y="4622800"/>
            <a:ext cx="410972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ym typeface="+mn-ea"/>
              </a:rPr>
              <a:t>(2)</a:t>
            </a:r>
            <a:r>
              <a:rPr lang="zh-CN" altLang="en-US" sz="2400">
                <a:sym typeface="+mn-ea"/>
              </a:rPr>
              <a:t>发送消息</a:t>
            </a:r>
            <a:r>
              <a:rPr lang="en-US" altLang="zh-CN" sz="2400">
                <a:sym typeface="+mn-ea"/>
              </a:rPr>
              <a:t>message</a:t>
            </a:r>
            <a:endParaRPr lang="en-US" altLang="zh-CN" sz="2400">
              <a:sym typeface="+mn-ea"/>
            </a:endParaRPr>
          </a:p>
        </p:txBody>
      </p:sp>
      <p:pic>
        <p:nvPicPr>
          <p:cNvPr id="24" name="图片 23" descr="d6337a1163354b21cdd35a98469e5c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180" y="4578350"/>
            <a:ext cx="2546985" cy="100139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39775" y="5481955"/>
            <a:ext cx="45135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将message消息传送给其他角色，表示游戏</a:t>
            </a:r>
            <a:r>
              <a:rPr lang="zh-CN" altLang="en-US" sz="2400"/>
              <a:t>已经准备开始了</a:t>
            </a:r>
            <a:endParaRPr lang="zh-CN" altLang="en-US" sz="2400"/>
          </a:p>
        </p:txBody>
      </p:sp>
      <p:sp>
        <p:nvSpPr>
          <p:cNvPr id="26" name="圆角矩形标注 25"/>
          <p:cNvSpPr/>
          <p:nvPr/>
        </p:nvSpPr>
        <p:spPr>
          <a:xfrm>
            <a:off x="9387840" y="3155315"/>
            <a:ext cx="2209165" cy="1423035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/>
              <a:t>记住这里的</a:t>
            </a:r>
            <a:r>
              <a:rPr lang="en-US" altLang="zh-CN" sz="2400"/>
              <a:t>message</a:t>
            </a:r>
            <a:r>
              <a:rPr lang="zh-CN" altLang="en-US" sz="2400"/>
              <a:t>哟！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704831" y="4992623"/>
            <a:ext cx="2487295" cy="1865630"/>
            <a:chOff x="9704831" y="4992623"/>
            <a:chExt cx="2487295" cy="1865630"/>
          </a:xfrm>
        </p:grpSpPr>
        <p:sp>
          <p:nvSpPr>
            <p:cNvPr id="4" name="object 4"/>
            <p:cNvSpPr/>
            <p:nvPr/>
          </p:nvSpPr>
          <p:spPr>
            <a:xfrm>
              <a:off x="11350751" y="4992623"/>
              <a:ext cx="622300" cy="623570"/>
            </a:xfrm>
            <a:custGeom>
              <a:avLst/>
              <a:gdLst/>
              <a:ahLst/>
              <a:cxnLst/>
              <a:rect l="l" t="t" r="r" b="b"/>
              <a:pathLst>
                <a:path w="622300" h="623570">
                  <a:moveTo>
                    <a:pt x="280416" y="623315"/>
                  </a:moveTo>
                  <a:lnTo>
                    <a:pt x="0" y="280415"/>
                  </a:lnTo>
                  <a:lnTo>
                    <a:pt x="341375" y="0"/>
                  </a:lnTo>
                  <a:lnTo>
                    <a:pt x="621792" y="342900"/>
                  </a:lnTo>
                  <a:lnTo>
                    <a:pt x="280416" y="62331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47959" y="5216651"/>
              <a:ext cx="1844039" cy="1641475"/>
            </a:xfrm>
            <a:custGeom>
              <a:avLst/>
              <a:gdLst/>
              <a:ahLst/>
              <a:cxnLst/>
              <a:rect l="l" t="t" r="r" b="b"/>
              <a:pathLst>
                <a:path w="1844040" h="1641475">
                  <a:moveTo>
                    <a:pt x="1844040" y="1641348"/>
                  </a:moveTo>
                  <a:lnTo>
                    <a:pt x="351094" y="1641348"/>
                  </a:lnTo>
                  <a:lnTo>
                    <a:pt x="0" y="1318259"/>
                  </a:lnTo>
                  <a:lnTo>
                    <a:pt x="1213104" y="0"/>
                  </a:lnTo>
                  <a:lnTo>
                    <a:pt x="1844040" y="581336"/>
                  </a:lnTo>
                  <a:lnTo>
                    <a:pt x="1844040" y="1641348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04831" y="5914643"/>
              <a:ext cx="1269365" cy="943610"/>
            </a:xfrm>
            <a:custGeom>
              <a:avLst/>
              <a:gdLst/>
              <a:ahLst/>
              <a:cxnLst/>
              <a:rect l="l" t="t" r="r" b="b"/>
              <a:pathLst>
                <a:path w="1269365" h="943609">
                  <a:moveTo>
                    <a:pt x="1268954" y="943355"/>
                  </a:moveTo>
                  <a:lnTo>
                    <a:pt x="194366" y="943355"/>
                  </a:lnTo>
                  <a:lnTo>
                    <a:pt x="0" y="294131"/>
                  </a:lnTo>
                  <a:lnTo>
                    <a:pt x="987551" y="0"/>
                  </a:lnTo>
                  <a:lnTo>
                    <a:pt x="1268954" y="94335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194292" y="6117335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79248" y="332231"/>
                </a:moveTo>
                <a:lnTo>
                  <a:pt x="0" y="77724"/>
                </a:lnTo>
                <a:lnTo>
                  <a:pt x="252983" y="0"/>
                </a:lnTo>
                <a:lnTo>
                  <a:pt x="332231" y="252984"/>
                </a:lnTo>
                <a:lnTo>
                  <a:pt x="79248" y="332231"/>
                </a:lnTo>
                <a:close/>
              </a:path>
            </a:pathLst>
          </a:custGeom>
          <a:solidFill>
            <a:srgbClr val="F99FAA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83468" y="4782311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91439" y="387096"/>
                </a:moveTo>
                <a:lnTo>
                  <a:pt x="0" y="91439"/>
                </a:lnTo>
                <a:lnTo>
                  <a:pt x="295655" y="0"/>
                </a:lnTo>
                <a:lnTo>
                  <a:pt x="387096" y="295655"/>
                </a:lnTo>
                <a:lnTo>
                  <a:pt x="91439" y="387096"/>
                </a:lnTo>
                <a:close/>
              </a:path>
            </a:pathLst>
          </a:custGeom>
          <a:solidFill>
            <a:srgbClr val="009FB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544320" cy="1270000"/>
            <a:chOff x="0" y="0"/>
            <a:chExt cx="1544320" cy="1270000"/>
          </a:xfrm>
        </p:grpSpPr>
        <p:sp>
          <p:nvSpPr>
            <p:cNvPr id="10" name="object 10"/>
            <p:cNvSpPr/>
            <p:nvPr/>
          </p:nvSpPr>
          <p:spPr>
            <a:xfrm>
              <a:off x="577595" y="0"/>
              <a:ext cx="906780" cy="821690"/>
            </a:xfrm>
            <a:custGeom>
              <a:avLst/>
              <a:gdLst/>
              <a:ahLst/>
              <a:cxnLst/>
              <a:rect l="l" t="t" r="r" b="b"/>
              <a:pathLst>
                <a:path w="906780" h="821690">
                  <a:moveTo>
                    <a:pt x="318516" y="821436"/>
                  </a:moveTo>
                  <a:lnTo>
                    <a:pt x="0" y="233172"/>
                  </a:lnTo>
                  <a:lnTo>
                    <a:pt x="430643" y="0"/>
                  </a:lnTo>
                  <a:lnTo>
                    <a:pt x="634473" y="0"/>
                  </a:lnTo>
                  <a:lnTo>
                    <a:pt x="906780" y="502920"/>
                  </a:lnTo>
                  <a:lnTo>
                    <a:pt x="318516" y="821436"/>
                  </a:lnTo>
                  <a:close/>
                </a:path>
              </a:pathLst>
            </a:custGeom>
            <a:solidFill>
              <a:srgbClr val="F99FA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67410" cy="984250"/>
            </a:xfrm>
            <a:custGeom>
              <a:avLst/>
              <a:gdLst/>
              <a:ahLst/>
              <a:cxnLst/>
              <a:rect l="l" t="t" r="r" b="b"/>
              <a:pathLst>
                <a:path w="867410" h="984250">
                  <a:moveTo>
                    <a:pt x="0" y="983774"/>
                  </a:moveTo>
                  <a:lnTo>
                    <a:pt x="0" y="0"/>
                  </a:lnTo>
                  <a:lnTo>
                    <a:pt x="821656" y="0"/>
                  </a:lnTo>
                  <a:lnTo>
                    <a:pt x="867156" y="941832"/>
                  </a:lnTo>
                  <a:lnTo>
                    <a:pt x="0" y="983774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3188" y="867155"/>
              <a:ext cx="401320" cy="402590"/>
            </a:xfrm>
            <a:custGeom>
              <a:avLst/>
              <a:gdLst/>
              <a:ahLst/>
              <a:cxnLst/>
              <a:rect l="l" t="t" r="r" b="b"/>
              <a:pathLst>
                <a:path w="401319" h="402590">
                  <a:moveTo>
                    <a:pt x="219456" y="402336"/>
                  </a:moveTo>
                  <a:lnTo>
                    <a:pt x="0" y="219456"/>
                  </a:lnTo>
                  <a:lnTo>
                    <a:pt x="182880" y="0"/>
                  </a:lnTo>
                  <a:lnTo>
                    <a:pt x="400812" y="182880"/>
                  </a:lnTo>
                  <a:lnTo>
                    <a:pt x="219456" y="402336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81683" y="105155"/>
              <a:ext cx="262255" cy="264160"/>
            </a:xfrm>
            <a:custGeom>
              <a:avLst/>
              <a:gdLst/>
              <a:ahLst/>
              <a:cxnLst/>
              <a:rect l="l" t="t" r="r" b="b"/>
              <a:pathLst>
                <a:path w="262255" h="264160">
                  <a:moveTo>
                    <a:pt x="192024" y="263652"/>
                  </a:moveTo>
                  <a:lnTo>
                    <a:pt x="0" y="192024"/>
                  </a:lnTo>
                  <a:lnTo>
                    <a:pt x="71628" y="0"/>
                  </a:lnTo>
                  <a:lnTo>
                    <a:pt x="262128" y="71628"/>
                  </a:lnTo>
                  <a:lnTo>
                    <a:pt x="192024" y="263652"/>
                  </a:lnTo>
                  <a:close/>
                </a:path>
              </a:pathLst>
            </a:custGeom>
            <a:solidFill>
              <a:srgbClr val="009FB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34490" y="277495"/>
            <a:ext cx="32150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85858"/>
                </a:solidFill>
              </a:rPr>
              <a:t>编辑</a:t>
            </a:r>
            <a:r>
              <a:rPr lang="en-US" sz="3200" dirty="0">
                <a:solidFill>
                  <a:srgbClr val="585858"/>
                </a:solidFill>
              </a:rPr>
              <a:t>panda</a:t>
            </a:r>
            <a:r>
              <a:rPr sz="3200" dirty="0">
                <a:solidFill>
                  <a:srgbClr val="585858"/>
                </a:solidFill>
              </a:rPr>
              <a:t>脚</a:t>
            </a:r>
            <a:r>
              <a:rPr sz="3200" spc="5" dirty="0">
                <a:solidFill>
                  <a:srgbClr val="585858"/>
                </a:solidFill>
              </a:rPr>
              <a:t>本</a:t>
            </a:r>
            <a:endParaRPr sz="3200"/>
          </a:p>
        </p:txBody>
      </p:sp>
      <p:sp>
        <p:nvSpPr>
          <p:cNvPr id="21" name="文本框 20"/>
          <p:cNvSpPr txBox="1"/>
          <p:nvPr/>
        </p:nvSpPr>
        <p:spPr>
          <a:xfrm>
            <a:off x="709930" y="1858645"/>
            <a:ext cx="58439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由于</a:t>
            </a:r>
            <a:r>
              <a:rPr lang="en-US" altLang="zh-CN" sz="2400"/>
              <a:t>panda</a:t>
            </a:r>
            <a:r>
              <a:rPr lang="zh-CN" altLang="en-US" sz="2400"/>
              <a:t>的移动是持续整个游戏的，因此这里需要设置为</a:t>
            </a:r>
            <a:r>
              <a:rPr lang="en-US" altLang="zh-CN" sz="2400"/>
              <a:t>“</a:t>
            </a:r>
            <a:r>
              <a:rPr lang="zh-CN" altLang="en-US" sz="2400">
                <a:solidFill>
                  <a:schemeClr val="accent5"/>
                </a:solidFill>
              </a:rPr>
              <a:t>重复执行</a:t>
            </a:r>
            <a:r>
              <a:rPr lang="en-US" altLang="zh-CN" sz="2400"/>
              <a:t>”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同时，需要将</a:t>
            </a:r>
            <a:r>
              <a:rPr lang="en-US" altLang="zh-CN" sz="2400"/>
              <a:t>panda</a:t>
            </a:r>
            <a:r>
              <a:rPr lang="zh-CN" altLang="en-US" sz="2400"/>
              <a:t>的大小设置为生命值，那么当生命值减少时，</a:t>
            </a:r>
            <a:r>
              <a:rPr lang="en-US" altLang="zh-CN" sz="2400"/>
              <a:t>panda</a:t>
            </a:r>
            <a:r>
              <a:rPr lang="zh-CN" altLang="en-US" sz="2400"/>
              <a:t>的大小也会减少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通过键盘的上下键来操纵</a:t>
            </a:r>
            <a:r>
              <a:rPr lang="en-US" altLang="zh-CN" sz="2400"/>
              <a:t>panda</a:t>
            </a:r>
            <a:r>
              <a:rPr lang="zh-CN" altLang="en-US" sz="2400"/>
              <a:t>进行上下移动，此处需要注意判断</a:t>
            </a:r>
            <a:r>
              <a:rPr lang="zh-CN" altLang="en-US" sz="2400">
                <a:solidFill>
                  <a:schemeClr val="accent5"/>
                </a:solidFill>
              </a:rPr>
              <a:t>是否到达舞台边缘</a:t>
            </a:r>
            <a:endParaRPr lang="zh-CN" altLang="en-US" sz="2400">
              <a:solidFill>
                <a:schemeClr val="accent5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9140" y="1264920"/>
            <a:ext cx="410972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ym typeface="+mn-ea"/>
              </a:rPr>
              <a:t>(3)</a:t>
            </a:r>
            <a:r>
              <a:rPr lang="zh-CN" altLang="en-US" sz="2400">
                <a:sym typeface="+mn-ea"/>
              </a:rPr>
              <a:t>实现</a:t>
            </a:r>
            <a:r>
              <a:rPr lang="en-US" altLang="zh-CN" sz="2400">
                <a:sym typeface="+mn-ea"/>
              </a:rPr>
              <a:t>panda</a:t>
            </a:r>
            <a:r>
              <a:rPr lang="zh-CN" altLang="en-US" sz="2400">
                <a:sym typeface="+mn-ea"/>
              </a:rPr>
              <a:t>的移动</a:t>
            </a:r>
            <a:endParaRPr lang="zh-CN" altLang="en-US" sz="2400">
              <a:sym typeface="+mn-ea"/>
            </a:endParaRPr>
          </a:p>
        </p:txBody>
      </p:sp>
      <p:pic>
        <p:nvPicPr>
          <p:cNvPr id="15" name="图片 14" descr="a50352d865d5d731e15a508bebe3f4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1421130"/>
            <a:ext cx="4400550" cy="34436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704831" y="4992623"/>
            <a:ext cx="2487295" cy="1865630"/>
            <a:chOff x="9704831" y="4992623"/>
            <a:chExt cx="2487295" cy="1865630"/>
          </a:xfrm>
        </p:grpSpPr>
        <p:sp>
          <p:nvSpPr>
            <p:cNvPr id="4" name="object 4"/>
            <p:cNvSpPr/>
            <p:nvPr/>
          </p:nvSpPr>
          <p:spPr>
            <a:xfrm>
              <a:off x="11350751" y="4992623"/>
              <a:ext cx="622300" cy="623570"/>
            </a:xfrm>
            <a:custGeom>
              <a:avLst/>
              <a:gdLst/>
              <a:ahLst/>
              <a:cxnLst/>
              <a:rect l="l" t="t" r="r" b="b"/>
              <a:pathLst>
                <a:path w="622300" h="623570">
                  <a:moveTo>
                    <a:pt x="280416" y="623315"/>
                  </a:moveTo>
                  <a:lnTo>
                    <a:pt x="0" y="280415"/>
                  </a:lnTo>
                  <a:lnTo>
                    <a:pt x="341375" y="0"/>
                  </a:lnTo>
                  <a:lnTo>
                    <a:pt x="621792" y="342900"/>
                  </a:lnTo>
                  <a:lnTo>
                    <a:pt x="280416" y="62331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47959" y="5216651"/>
              <a:ext cx="1844039" cy="1641475"/>
            </a:xfrm>
            <a:custGeom>
              <a:avLst/>
              <a:gdLst/>
              <a:ahLst/>
              <a:cxnLst/>
              <a:rect l="l" t="t" r="r" b="b"/>
              <a:pathLst>
                <a:path w="1844040" h="1641475">
                  <a:moveTo>
                    <a:pt x="1844040" y="1641348"/>
                  </a:moveTo>
                  <a:lnTo>
                    <a:pt x="351094" y="1641348"/>
                  </a:lnTo>
                  <a:lnTo>
                    <a:pt x="0" y="1318259"/>
                  </a:lnTo>
                  <a:lnTo>
                    <a:pt x="1213104" y="0"/>
                  </a:lnTo>
                  <a:lnTo>
                    <a:pt x="1844040" y="581336"/>
                  </a:lnTo>
                  <a:lnTo>
                    <a:pt x="1844040" y="1641348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04831" y="5914643"/>
              <a:ext cx="1269365" cy="943610"/>
            </a:xfrm>
            <a:custGeom>
              <a:avLst/>
              <a:gdLst/>
              <a:ahLst/>
              <a:cxnLst/>
              <a:rect l="l" t="t" r="r" b="b"/>
              <a:pathLst>
                <a:path w="1269365" h="943609">
                  <a:moveTo>
                    <a:pt x="1268954" y="943355"/>
                  </a:moveTo>
                  <a:lnTo>
                    <a:pt x="194366" y="943355"/>
                  </a:lnTo>
                  <a:lnTo>
                    <a:pt x="0" y="294131"/>
                  </a:lnTo>
                  <a:lnTo>
                    <a:pt x="987551" y="0"/>
                  </a:lnTo>
                  <a:lnTo>
                    <a:pt x="1268954" y="94335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194292" y="6117335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79248" y="332231"/>
                </a:moveTo>
                <a:lnTo>
                  <a:pt x="0" y="77724"/>
                </a:lnTo>
                <a:lnTo>
                  <a:pt x="252983" y="0"/>
                </a:lnTo>
                <a:lnTo>
                  <a:pt x="332231" y="252984"/>
                </a:lnTo>
                <a:lnTo>
                  <a:pt x="79248" y="332231"/>
                </a:lnTo>
                <a:close/>
              </a:path>
            </a:pathLst>
          </a:custGeom>
          <a:solidFill>
            <a:srgbClr val="F99FAA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83468" y="4782311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91439" y="387096"/>
                </a:moveTo>
                <a:lnTo>
                  <a:pt x="0" y="91439"/>
                </a:lnTo>
                <a:lnTo>
                  <a:pt x="295655" y="0"/>
                </a:lnTo>
                <a:lnTo>
                  <a:pt x="387096" y="295655"/>
                </a:lnTo>
                <a:lnTo>
                  <a:pt x="91439" y="387096"/>
                </a:lnTo>
                <a:close/>
              </a:path>
            </a:pathLst>
          </a:custGeom>
          <a:solidFill>
            <a:srgbClr val="009FB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544320" cy="1270000"/>
            <a:chOff x="0" y="0"/>
            <a:chExt cx="1544320" cy="1270000"/>
          </a:xfrm>
        </p:grpSpPr>
        <p:sp>
          <p:nvSpPr>
            <p:cNvPr id="10" name="object 10"/>
            <p:cNvSpPr/>
            <p:nvPr/>
          </p:nvSpPr>
          <p:spPr>
            <a:xfrm>
              <a:off x="577595" y="0"/>
              <a:ext cx="906780" cy="821690"/>
            </a:xfrm>
            <a:custGeom>
              <a:avLst/>
              <a:gdLst/>
              <a:ahLst/>
              <a:cxnLst/>
              <a:rect l="l" t="t" r="r" b="b"/>
              <a:pathLst>
                <a:path w="906780" h="821690">
                  <a:moveTo>
                    <a:pt x="318516" y="821436"/>
                  </a:moveTo>
                  <a:lnTo>
                    <a:pt x="0" y="233172"/>
                  </a:lnTo>
                  <a:lnTo>
                    <a:pt x="430643" y="0"/>
                  </a:lnTo>
                  <a:lnTo>
                    <a:pt x="634473" y="0"/>
                  </a:lnTo>
                  <a:lnTo>
                    <a:pt x="906780" y="502920"/>
                  </a:lnTo>
                  <a:lnTo>
                    <a:pt x="318516" y="821436"/>
                  </a:lnTo>
                  <a:close/>
                </a:path>
              </a:pathLst>
            </a:custGeom>
            <a:solidFill>
              <a:srgbClr val="F99FA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67410" cy="984250"/>
            </a:xfrm>
            <a:custGeom>
              <a:avLst/>
              <a:gdLst/>
              <a:ahLst/>
              <a:cxnLst/>
              <a:rect l="l" t="t" r="r" b="b"/>
              <a:pathLst>
                <a:path w="867410" h="984250">
                  <a:moveTo>
                    <a:pt x="0" y="983774"/>
                  </a:moveTo>
                  <a:lnTo>
                    <a:pt x="0" y="0"/>
                  </a:lnTo>
                  <a:lnTo>
                    <a:pt x="821656" y="0"/>
                  </a:lnTo>
                  <a:lnTo>
                    <a:pt x="867156" y="941832"/>
                  </a:lnTo>
                  <a:lnTo>
                    <a:pt x="0" y="983774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3188" y="867155"/>
              <a:ext cx="401320" cy="402590"/>
            </a:xfrm>
            <a:custGeom>
              <a:avLst/>
              <a:gdLst/>
              <a:ahLst/>
              <a:cxnLst/>
              <a:rect l="l" t="t" r="r" b="b"/>
              <a:pathLst>
                <a:path w="401319" h="402590">
                  <a:moveTo>
                    <a:pt x="219456" y="402336"/>
                  </a:moveTo>
                  <a:lnTo>
                    <a:pt x="0" y="219456"/>
                  </a:lnTo>
                  <a:lnTo>
                    <a:pt x="182880" y="0"/>
                  </a:lnTo>
                  <a:lnTo>
                    <a:pt x="400812" y="182880"/>
                  </a:lnTo>
                  <a:lnTo>
                    <a:pt x="219456" y="402336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81683" y="105155"/>
              <a:ext cx="262255" cy="264160"/>
            </a:xfrm>
            <a:custGeom>
              <a:avLst/>
              <a:gdLst/>
              <a:ahLst/>
              <a:cxnLst/>
              <a:rect l="l" t="t" r="r" b="b"/>
              <a:pathLst>
                <a:path w="262255" h="264160">
                  <a:moveTo>
                    <a:pt x="192024" y="263652"/>
                  </a:moveTo>
                  <a:lnTo>
                    <a:pt x="0" y="192024"/>
                  </a:lnTo>
                  <a:lnTo>
                    <a:pt x="71628" y="0"/>
                  </a:lnTo>
                  <a:lnTo>
                    <a:pt x="262128" y="71628"/>
                  </a:lnTo>
                  <a:lnTo>
                    <a:pt x="192024" y="263652"/>
                  </a:lnTo>
                  <a:close/>
                </a:path>
              </a:pathLst>
            </a:custGeom>
            <a:solidFill>
              <a:srgbClr val="009FB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34490" y="277495"/>
            <a:ext cx="32150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85858"/>
                </a:solidFill>
              </a:rPr>
              <a:t>编辑疫苗</a:t>
            </a:r>
            <a:r>
              <a:rPr sz="3200" dirty="0">
                <a:solidFill>
                  <a:srgbClr val="585858"/>
                </a:solidFill>
              </a:rPr>
              <a:t>脚</a:t>
            </a:r>
            <a:r>
              <a:rPr sz="3200" spc="5" dirty="0">
                <a:solidFill>
                  <a:srgbClr val="585858"/>
                </a:solidFill>
              </a:rPr>
              <a:t>本</a:t>
            </a:r>
            <a:endParaRPr sz="3200"/>
          </a:p>
        </p:txBody>
      </p:sp>
      <p:sp>
        <p:nvSpPr>
          <p:cNvPr id="21" name="文本框 20"/>
          <p:cNvSpPr txBox="1"/>
          <p:nvPr/>
        </p:nvSpPr>
        <p:spPr>
          <a:xfrm>
            <a:off x="739140" y="3054350"/>
            <a:ext cx="58439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当绿旗子被按下，即游戏开始时，先让疫苗隐藏，因为规则中疫苗是由空格键控制发射的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每</a:t>
            </a:r>
            <a:r>
              <a:rPr lang="zh-CN" altLang="en-US" sz="2400">
                <a:solidFill>
                  <a:schemeClr val="accent5"/>
                </a:solidFill>
              </a:rPr>
              <a:t>当空格键被按下</a:t>
            </a:r>
            <a:r>
              <a:rPr lang="zh-CN" altLang="en-US" sz="2400"/>
              <a:t>时，复制一支</a:t>
            </a:r>
            <a:r>
              <a:rPr lang="zh-CN" altLang="en-US" sz="2400"/>
              <a:t>疫苗</a:t>
            </a:r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739140" y="2188845"/>
            <a:ext cx="410972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ym typeface="+mn-ea"/>
              </a:rPr>
              <a:t>(1)</a:t>
            </a:r>
            <a:r>
              <a:rPr lang="zh-CN" altLang="en-US" sz="2400">
                <a:sym typeface="+mn-ea"/>
              </a:rPr>
              <a:t>克隆</a:t>
            </a:r>
            <a:r>
              <a:rPr lang="zh-CN" altLang="en-US" sz="2400">
                <a:sym typeface="+mn-ea"/>
              </a:rPr>
              <a:t>疫苗</a:t>
            </a:r>
            <a:endParaRPr lang="zh-CN" altLang="en-US" sz="2400">
              <a:sym typeface="+mn-ea"/>
            </a:endParaRPr>
          </a:p>
        </p:txBody>
      </p:sp>
      <p:sp>
        <p:nvSpPr>
          <p:cNvPr id="26" name="圆角矩形标注 25"/>
          <p:cNvSpPr/>
          <p:nvPr/>
        </p:nvSpPr>
        <p:spPr>
          <a:xfrm>
            <a:off x="9526905" y="2484120"/>
            <a:ext cx="2322830" cy="158750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/>
              <a:t>在有了疫苗之后，我们还要让它发射出去！</a:t>
            </a:r>
            <a:endParaRPr lang="zh-CN" altLang="en-US" sz="2000"/>
          </a:p>
        </p:txBody>
      </p:sp>
      <p:pic>
        <p:nvPicPr>
          <p:cNvPr id="15" name="图片 14" descr="772d9c2776660d9bbe014558f9dfed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010" y="2020570"/>
            <a:ext cx="257683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704831" y="4992623"/>
            <a:ext cx="2487295" cy="1865630"/>
            <a:chOff x="9704831" y="4992623"/>
            <a:chExt cx="2487295" cy="1865630"/>
          </a:xfrm>
        </p:grpSpPr>
        <p:sp>
          <p:nvSpPr>
            <p:cNvPr id="4" name="object 4"/>
            <p:cNvSpPr/>
            <p:nvPr/>
          </p:nvSpPr>
          <p:spPr>
            <a:xfrm>
              <a:off x="11350751" y="4992623"/>
              <a:ext cx="622300" cy="623570"/>
            </a:xfrm>
            <a:custGeom>
              <a:avLst/>
              <a:gdLst/>
              <a:ahLst/>
              <a:cxnLst/>
              <a:rect l="l" t="t" r="r" b="b"/>
              <a:pathLst>
                <a:path w="622300" h="623570">
                  <a:moveTo>
                    <a:pt x="280416" y="623315"/>
                  </a:moveTo>
                  <a:lnTo>
                    <a:pt x="0" y="280415"/>
                  </a:lnTo>
                  <a:lnTo>
                    <a:pt x="341375" y="0"/>
                  </a:lnTo>
                  <a:lnTo>
                    <a:pt x="621792" y="342900"/>
                  </a:lnTo>
                  <a:lnTo>
                    <a:pt x="280416" y="62331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47959" y="5216651"/>
              <a:ext cx="1844039" cy="1641475"/>
            </a:xfrm>
            <a:custGeom>
              <a:avLst/>
              <a:gdLst/>
              <a:ahLst/>
              <a:cxnLst/>
              <a:rect l="l" t="t" r="r" b="b"/>
              <a:pathLst>
                <a:path w="1844040" h="1641475">
                  <a:moveTo>
                    <a:pt x="1844040" y="1641348"/>
                  </a:moveTo>
                  <a:lnTo>
                    <a:pt x="351094" y="1641348"/>
                  </a:lnTo>
                  <a:lnTo>
                    <a:pt x="0" y="1318259"/>
                  </a:lnTo>
                  <a:lnTo>
                    <a:pt x="1213104" y="0"/>
                  </a:lnTo>
                  <a:lnTo>
                    <a:pt x="1844040" y="581336"/>
                  </a:lnTo>
                  <a:lnTo>
                    <a:pt x="1844040" y="1641348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04831" y="5914643"/>
              <a:ext cx="1269365" cy="943610"/>
            </a:xfrm>
            <a:custGeom>
              <a:avLst/>
              <a:gdLst/>
              <a:ahLst/>
              <a:cxnLst/>
              <a:rect l="l" t="t" r="r" b="b"/>
              <a:pathLst>
                <a:path w="1269365" h="943609">
                  <a:moveTo>
                    <a:pt x="1268954" y="943355"/>
                  </a:moveTo>
                  <a:lnTo>
                    <a:pt x="194366" y="943355"/>
                  </a:lnTo>
                  <a:lnTo>
                    <a:pt x="0" y="294131"/>
                  </a:lnTo>
                  <a:lnTo>
                    <a:pt x="987551" y="0"/>
                  </a:lnTo>
                  <a:lnTo>
                    <a:pt x="1268954" y="94335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194292" y="6117335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79248" y="332231"/>
                </a:moveTo>
                <a:lnTo>
                  <a:pt x="0" y="77724"/>
                </a:lnTo>
                <a:lnTo>
                  <a:pt x="252983" y="0"/>
                </a:lnTo>
                <a:lnTo>
                  <a:pt x="332231" y="252984"/>
                </a:lnTo>
                <a:lnTo>
                  <a:pt x="79248" y="332231"/>
                </a:lnTo>
                <a:close/>
              </a:path>
            </a:pathLst>
          </a:custGeom>
          <a:solidFill>
            <a:srgbClr val="F99FAA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83468" y="4782311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91439" y="387096"/>
                </a:moveTo>
                <a:lnTo>
                  <a:pt x="0" y="91439"/>
                </a:lnTo>
                <a:lnTo>
                  <a:pt x="295655" y="0"/>
                </a:lnTo>
                <a:lnTo>
                  <a:pt x="387096" y="295655"/>
                </a:lnTo>
                <a:lnTo>
                  <a:pt x="91439" y="387096"/>
                </a:lnTo>
                <a:close/>
              </a:path>
            </a:pathLst>
          </a:custGeom>
          <a:solidFill>
            <a:srgbClr val="009FB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544320" cy="1270000"/>
            <a:chOff x="0" y="0"/>
            <a:chExt cx="1544320" cy="1270000"/>
          </a:xfrm>
        </p:grpSpPr>
        <p:sp>
          <p:nvSpPr>
            <p:cNvPr id="10" name="object 10"/>
            <p:cNvSpPr/>
            <p:nvPr/>
          </p:nvSpPr>
          <p:spPr>
            <a:xfrm>
              <a:off x="577595" y="0"/>
              <a:ext cx="906780" cy="821690"/>
            </a:xfrm>
            <a:custGeom>
              <a:avLst/>
              <a:gdLst/>
              <a:ahLst/>
              <a:cxnLst/>
              <a:rect l="l" t="t" r="r" b="b"/>
              <a:pathLst>
                <a:path w="906780" h="821690">
                  <a:moveTo>
                    <a:pt x="318516" y="821436"/>
                  </a:moveTo>
                  <a:lnTo>
                    <a:pt x="0" y="233172"/>
                  </a:lnTo>
                  <a:lnTo>
                    <a:pt x="430643" y="0"/>
                  </a:lnTo>
                  <a:lnTo>
                    <a:pt x="634473" y="0"/>
                  </a:lnTo>
                  <a:lnTo>
                    <a:pt x="906780" y="502920"/>
                  </a:lnTo>
                  <a:lnTo>
                    <a:pt x="318516" y="821436"/>
                  </a:lnTo>
                  <a:close/>
                </a:path>
              </a:pathLst>
            </a:custGeom>
            <a:solidFill>
              <a:srgbClr val="F99FA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67410" cy="984250"/>
            </a:xfrm>
            <a:custGeom>
              <a:avLst/>
              <a:gdLst/>
              <a:ahLst/>
              <a:cxnLst/>
              <a:rect l="l" t="t" r="r" b="b"/>
              <a:pathLst>
                <a:path w="867410" h="984250">
                  <a:moveTo>
                    <a:pt x="0" y="983774"/>
                  </a:moveTo>
                  <a:lnTo>
                    <a:pt x="0" y="0"/>
                  </a:lnTo>
                  <a:lnTo>
                    <a:pt x="821656" y="0"/>
                  </a:lnTo>
                  <a:lnTo>
                    <a:pt x="867156" y="941832"/>
                  </a:lnTo>
                  <a:lnTo>
                    <a:pt x="0" y="983774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3188" y="867155"/>
              <a:ext cx="401320" cy="402590"/>
            </a:xfrm>
            <a:custGeom>
              <a:avLst/>
              <a:gdLst/>
              <a:ahLst/>
              <a:cxnLst/>
              <a:rect l="l" t="t" r="r" b="b"/>
              <a:pathLst>
                <a:path w="401319" h="402590">
                  <a:moveTo>
                    <a:pt x="219456" y="402336"/>
                  </a:moveTo>
                  <a:lnTo>
                    <a:pt x="0" y="219456"/>
                  </a:lnTo>
                  <a:lnTo>
                    <a:pt x="182880" y="0"/>
                  </a:lnTo>
                  <a:lnTo>
                    <a:pt x="400812" y="182880"/>
                  </a:lnTo>
                  <a:lnTo>
                    <a:pt x="219456" y="402336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81683" y="105155"/>
              <a:ext cx="262255" cy="264160"/>
            </a:xfrm>
            <a:custGeom>
              <a:avLst/>
              <a:gdLst/>
              <a:ahLst/>
              <a:cxnLst/>
              <a:rect l="l" t="t" r="r" b="b"/>
              <a:pathLst>
                <a:path w="262255" h="264160">
                  <a:moveTo>
                    <a:pt x="192024" y="263652"/>
                  </a:moveTo>
                  <a:lnTo>
                    <a:pt x="0" y="192024"/>
                  </a:lnTo>
                  <a:lnTo>
                    <a:pt x="71628" y="0"/>
                  </a:lnTo>
                  <a:lnTo>
                    <a:pt x="262128" y="71628"/>
                  </a:lnTo>
                  <a:lnTo>
                    <a:pt x="192024" y="263652"/>
                  </a:lnTo>
                  <a:close/>
                </a:path>
              </a:pathLst>
            </a:custGeom>
            <a:solidFill>
              <a:srgbClr val="009FB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34490" y="277495"/>
            <a:ext cx="32150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85858"/>
                </a:solidFill>
              </a:rPr>
              <a:t>编辑疫苗</a:t>
            </a:r>
            <a:r>
              <a:rPr sz="3200" dirty="0">
                <a:solidFill>
                  <a:srgbClr val="585858"/>
                </a:solidFill>
              </a:rPr>
              <a:t>脚</a:t>
            </a:r>
            <a:r>
              <a:rPr sz="3200" spc="5" dirty="0">
                <a:solidFill>
                  <a:srgbClr val="585858"/>
                </a:solidFill>
              </a:rPr>
              <a:t>本</a:t>
            </a:r>
            <a:endParaRPr sz="3200"/>
          </a:p>
        </p:txBody>
      </p:sp>
      <p:sp>
        <p:nvSpPr>
          <p:cNvPr id="21" name="文本框 20"/>
          <p:cNvSpPr txBox="1"/>
          <p:nvPr/>
        </p:nvSpPr>
        <p:spPr>
          <a:xfrm>
            <a:off x="739140" y="3054350"/>
            <a:ext cx="58439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当复制好疫苗后，我们让它先移动到</a:t>
            </a:r>
            <a:r>
              <a:rPr lang="en-US" altLang="zh-CN" sz="2400"/>
              <a:t>panda</a:t>
            </a:r>
            <a:r>
              <a:rPr lang="zh-CN" altLang="en-US" sz="2400"/>
              <a:t>处，设置好大小，再让它显示出来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然后疫苗开始向右移动，每次移动</a:t>
            </a:r>
            <a:r>
              <a:rPr lang="en-US" altLang="zh-CN" sz="2400"/>
              <a:t>10</a:t>
            </a:r>
            <a:r>
              <a:rPr lang="zh-CN" altLang="en-US" sz="2400"/>
              <a:t>，当它</a:t>
            </a:r>
            <a:r>
              <a:rPr lang="zh-CN" altLang="en-US" sz="2400">
                <a:solidFill>
                  <a:schemeClr val="accent5"/>
                </a:solidFill>
              </a:rPr>
              <a:t>碰到舞台边缘</a:t>
            </a:r>
            <a:r>
              <a:rPr lang="zh-CN" altLang="en-US" sz="2400"/>
              <a:t>或者</a:t>
            </a:r>
            <a:r>
              <a:rPr lang="zh-CN" altLang="en-US" sz="2400">
                <a:solidFill>
                  <a:schemeClr val="accent5"/>
                </a:solidFill>
              </a:rPr>
              <a:t>碰到病毒</a:t>
            </a:r>
            <a:r>
              <a:rPr lang="zh-CN" altLang="en-US" sz="2400"/>
              <a:t>时，将它删除</a:t>
            </a:r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739140" y="2188845"/>
            <a:ext cx="410972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ym typeface="+mn-ea"/>
              </a:rPr>
              <a:t>(2)</a:t>
            </a:r>
            <a:r>
              <a:rPr lang="zh-CN" altLang="en-US" sz="2400">
                <a:sym typeface="+mn-ea"/>
              </a:rPr>
              <a:t>发射</a:t>
            </a:r>
            <a:r>
              <a:rPr lang="zh-CN" altLang="en-US" sz="2400">
                <a:sym typeface="+mn-ea"/>
              </a:rPr>
              <a:t>疫苗</a:t>
            </a:r>
            <a:endParaRPr lang="zh-CN" altLang="en-US" sz="2400">
              <a:sym typeface="+mn-ea"/>
            </a:endParaRPr>
          </a:p>
        </p:txBody>
      </p:sp>
      <p:pic>
        <p:nvPicPr>
          <p:cNvPr id="16" name="图片 15" descr="ed5d3672efd3166243b9ba50a9ef40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45" y="1958975"/>
            <a:ext cx="4591050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704831" y="4992623"/>
            <a:ext cx="2487295" cy="1865630"/>
            <a:chOff x="9704831" y="4992623"/>
            <a:chExt cx="2487295" cy="1865630"/>
          </a:xfrm>
        </p:grpSpPr>
        <p:sp>
          <p:nvSpPr>
            <p:cNvPr id="4" name="object 4"/>
            <p:cNvSpPr/>
            <p:nvPr/>
          </p:nvSpPr>
          <p:spPr>
            <a:xfrm>
              <a:off x="11350751" y="4992623"/>
              <a:ext cx="622300" cy="623570"/>
            </a:xfrm>
            <a:custGeom>
              <a:avLst/>
              <a:gdLst/>
              <a:ahLst/>
              <a:cxnLst/>
              <a:rect l="l" t="t" r="r" b="b"/>
              <a:pathLst>
                <a:path w="622300" h="623570">
                  <a:moveTo>
                    <a:pt x="280416" y="623315"/>
                  </a:moveTo>
                  <a:lnTo>
                    <a:pt x="0" y="280415"/>
                  </a:lnTo>
                  <a:lnTo>
                    <a:pt x="341375" y="0"/>
                  </a:lnTo>
                  <a:lnTo>
                    <a:pt x="621792" y="342900"/>
                  </a:lnTo>
                  <a:lnTo>
                    <a:pt x="280416" y="62331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47959" y="5216651"/>
              <a:ext cx="1844039" cy="1641475"/>
            </a:xfrm>
            <a:custGeom>
              <a:avLst/>
              <a:gdLst/>
              <a:ahLst/>
              <a:cxnLst/>
              <a:rect l="l" t="t" r="r" b="b"/>
              <a:pathLst>
                <a:path w="1844040" h="1641475">
                  <a:moveTo>
                    <a:pt x="1844040" y="1641348"/>
                  </a:moveTo>
                  <a:lnTo>
                    <a:pt x="351094" y="1641348"/>
                  </a:lnTo>
                  <a:lnTo>
                    <a:pt x="0" y="1318259"/>
                  </a:lnTo>
                  <a:lnTo>
                    <a:pt x="1213104" y="0"/>
                  </a:lnTo>
                  <a:lnTo>
                    <a:pt x="1844040" y="581336"/>
                  </a:lnTo>
                  <a:lnTo>
                    <a:pt x="1844040" y="1641348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04831" y="5914643"/>
              <a:ext cx="1269365" cy="943610"/>
            </a:xfrm>
            <a:custGeom>
              <a:avLst/>
              <a:gdLst/>
              <a:ahLst/>
              <a:cxnLst/>
              <a:rect l="l" t="t" r="r" b="b"/>
              <a:pathLst>
                <a:path w="1269365" h="943609">
                  <a:moveTo>
                    <a:pt x="1268954" y="943355"/>
                  </a:moveTo>
                  <a:lnTo>
                    <a:pt x="194366" y="943355"/>
                  </a:lnTo>
                  <a:lnTo>
                    <a:pt x="0" y="294131"/>
                  </a:lnTo>
                  <a:lnTo>
                    <a:pt x="987551" y="0"/>
                  </a:lnTo>
                  <a:lnTo>
                    <a:pt x="1268954" y="94335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194292" y="6117335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79248" y="332231"/>
                </a:moveTo>
                <a:lnTo>
                  <a:pt x="0" y="77724"/>
                </a:lnTo>
                <a:lnTo>
                  <a:pt x="252983" y="0"/>
                </a:lnTo>
                <a:lnTo>
                  <a:pt x="332231" y="252984"/>
                </a:lnTo>
                <a:lnTo>
                  <a:pt x="79248" y="332231"/>
                </a:lnTo>
                <a:close/>
              </a:path>
            </a:pathLst>
          </a:custGeom>
          <a:solidFill>
            <a:srgbClr val="F99FAA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83468" y="4782311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91439" y="387096"/>
                </a:moveTo>
                <a:lnTo>
                  <a:pt x="0" y="91439"/>
                </a:lnTo>
                <a:lnTo>
                  <a:pt x="295655" y="0"/>
                </a:lnTo>
                <a:lnTo>
                  <a:pt x="387096" y="295655"/>
                </a:lnTo>
                <a:lnTo>
                  <a:pt x="91439" y="387096"/>
                </a:lnTo>
                <a:close/>
              </a:path>
            </a:pathLst>
          </a:custGeom>
          <a:solidFill>
            <a:srgbClr val="009FB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544320" cy="1270000"/>
            <a:chOff x="0" y="0"/>
            <a:chExt cx="1544320" cy="1270000"/>
          </a:xfrm>
        </p:grpSpPr>
        <p:sp>
          <p:nvSpPr>
            <p:cNvPr id="10" name="object 10"/>
            <p:cNvSpPr/>
            <p:nvPr/>
          </p:nvSpPr>
          <p:spPr>
            <a:xfrm>
              <a:off x="577595" y="0"/>
              <a:ext cx="906780" cy="821690"/>
            </a:xfrm>
            <a:custGeom>
              <a:avLst/>
              <a:gdLst/>
              <a:ahLst/>
              <a:cxnLst/>
              <a:rect l="l" t="t" r="r" b="b"/>
              <a:pathLst>
                <a:path w="906780" h="821690">
                  <a:moveTo>
                    <a:pt x="318516" y="821436"/>
                  </a:moveTo>
                  <a:lnTo>
                    <a:pt x="0" y="233172"/>
                  </a:lnTo>
                  <a:lnTo>
                    <a:pt x="430643" y="0"/>
                  </a:lnTo>
                  <a:lnTo>
                    <a:pt x="634473" y="0"/>
                  </a:lnTo>
                  <a:lnTo>
                    <a:pt x="906780" y="502920"/>
                  </a:lnTo>
                  <a:lnTo>
                    <a:pt x="318516" y="821436"/>
                  </a:lnTo>
                  <a:close/>
                </a:path>
              </a:pathLst>
            </a:custGeom>
            <a:solidFill>
              <a:srgbClr val="F99FA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67410" cy="984250"/>
            </a:xfrm>
            <a:custGeom>
              <a:avLst/>
              <a:gdLst/>
              <a:ahLst/>
              <a:cxnLst/>
              <a:rect l="l" t="t" r="r" b="b"/>
              <a:pathLst>
                <a:path w="867410" h="984250">
                  <a:moveTo>
                    <a:pt x="0" y="983774"/>
                  </a:moveTo>
                  <a:lnTo>
                    <a:pt x="0" y="0"/>
                  </a:lnTo>
                  <a:lnTo>
                    <a:pt x="821656" y="0"/>
                  </a:lnTo>
                  <a:lnTo>
                    <a:pt x="867156" y="941832"/>
                  </a:lnTo>
                  <a:lnTo>
                    <a:pt x="0" y="983774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3188" y="867155"/>
              <a:ext cx="401320" cy="402590"/>
            </a:xfrm>
            <a:custGeom>
              <a:avLst/>
              <a:gdLst/>
              <a:ahLst/>
              <a:cxnLst/>
              <a:rect l="l" t="t" r="r" b="b"/>
              <a:pathLst>
                <a:path w="401319" h="402590">
                  <a:moveTo>
                    <a:pt x="219456" y="402336"/>
                  </a:moveTo>
                  <a:lnTo>
                    <a:pt x="0" y="219456"/>
                  </a:lnTo>
                  <a:lnTo>
                    <a:pt x="182880" y="0"/>
                  </a:lnTo>
                  <a:lnTo>
                    <a:pt x="400812" y="182880"/>
                  </a:lnTo>
                  <a:lnTo>
                    <a:pt x="219456" y="402336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81683" y="105155"/>
              <a:ext cx="262255" cy="264160"/>
            </a:xfrm>
            <a:custGeom>
              <a:avLst/>
              <a:gdLst/>
              <a:ahLst/>
              <a:cxnLst/>
              <a:rect l="l" t="t" r="r" b="b"/>
              <a:pathLst>
                <a:path w="262255" h="264160">
                  <a:moveTo>
                    <a:pt x="192024" y="263652"/>
                  </a:moveTo>
                  <a:lnTo>
                    <a:pt x="0" y="192024"/>
                  </a:lnTo>
                  <a:lnTo>
                    <a:pt x="71628" y="0"/>
                  </a:lnTo>
                  <a:lnTo>
                    <a:pt x="262128" y="71628"/>
                  </a:lnTo>
                  <a:lnTo>
                    <a:pt x="192024" y="263652"/>
                  </a:lnTo>
                  <a:close/>
                </a:path>
              </a:pathLst>
            </a:custGeom>
            <a:solidFill>
              <a:srgbClr val="009FB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34490" y="277495"/>
            <a:ext cx="32150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85858"/>
                </a:solidFill>
              </a:rPr>
              <a:t>编辑病毒</a:t>
            </a:r>
            <a:r>
              <a:rPr sz="3200" dirty="0">
                <a:solidFill>
                  <a:srgbClr val="585858"/>
                </a:solidFill>
              </a:rPr>
              <a:t>脚</a:t>
            </a:r>
            <a:r>
              <a:rPr sz="3200" spc="5" dirty="0">
                <a:solidFill>
                  <a:srgbClr val="585858"/>
                </a:solidFill>
              </a:rPr>
              <a:t>本</a:t>
            </a:r>
            <a:endParaRPr sz="3200"/>
          </a:p>
        </p:txBody>
      </p:sp>
      <p:sp>
        <p:nvSpPr>
          <p:cNvPr id="21" name="文本框 20"/>
          <p:cNvSpPr txBox="1"/>
          <p:nvPr/>
        </p:nvSpPr>
        <p:spPr>
          <a:xfrm>
            <a:off x="739140" y="2431415"/>
            <a:ext cx="58439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应当在什么时候出现病毒呢？</a:t>
            </a:r>
            <a:endParaRPr lang="zh-CN" altLang="en-US" sz="2400"/>
          </a:p>
          <a:p>
            <a:r>
              <a:rPr lang="zh-CN" altLang="en-US" sz="2400"/>
              <a:t>是在游戏开始的时候吧。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还记得在</a:t>
            </a:r>
            <a:r>
              <a:rPr lang="en-US" altLang="zh-CN" sz="2400"/>
              <a:t>panda</a:t>
            </a:r>
            <a:r>
              <a:rPr lang="zh-CN" altLang="en-US" sz="2400"/>
              <a:t>脚本中的</a:t>
            </a:r>
            <a:r>
              <a:rPr lang="en-US" altLang="zh-CN" sz="2400"/>
              <a:t>message</a:t>
            </a:r>
            <a:r>
              <a:rPr lang="zh-CN" altLang="en-US" sz="2400"/>
              <a:t>吗？</a:t>
            </a:r>
            <a:endParaRPr lang="zh-CN" altLang="en-US" sz="2400"/>
          </a:p>
          <a:p>
            <a:r>
              <a:rPr lang="zh-CN" altLang="en-US" sz="2400"/>
              <a:t>当时的</a:t>
            </a:r>
            <a:r>
              <a:rPr lang="en-US" altLang="zh-CN" sz="2400"/>
              <a:t>messge</a:t>
            </a:r>
            <a:r>
              <a:rPr lang="zh-CN" altLang="en-US" sz="2400"/>
              <a:t>的作用是向其他角色发出消息，表示游戏准备开始了。那么病毒在接收到游戏开始的消息后开始复制自己，并等待一会儿。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739140" y="1426845"/>
            <a:ext cx="410972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ym typeface="+mn-ea"/>
              </a:rPr>
              <a:t>(1)</a:t>
            </a:r>
            <a:r>
              <a:rPr lang="zh-CN" altLang="en-US" sz="2400">
                <a:sym typeface="+mn-ea"/>
              </a:rPr>
              <a:t>克隆病毒</a:t>
            </a:r>
            <a:endParaRPr lang="zh-CN" altLang="en-US" sz="2400">
              <a:sym typeface="+mn-ea"/>
            </a:endParaRPr>
          </a:p>
        </p:txBody>
      </p:sp>
      <p:pic>
        <p:nvPicPr>
          <p:cNvPr id="16" name="图片 15" descr="0ef2a094dc8b8d1945e9b382c3ea0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45" y="2514600"/>
            <a:ext cx="4343400" cy="3101340"/>
          </a:xfrm>
          <a:prstGeom prst="rect">
            <a:avLst/>
          </a:prstGeom>
        </p:spPr>
      </p:pic>
      <p:sp>
        <p:nvSpPr>
          <p:cNvPr id="26" name="圆角矩形标注 25"/>
          <p:cNvSpPr/>
          <p:nvPr/>
        </p:nvSpPr>
        <p:spPr>
          <a:xfrm>
            <a:off x="9342755" y="2020570"/>
            <a:ext cx="2322830" cy="1587500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/>
              <a:t>在有了疫苗之后，我们还要让它从舞台右边向左走</a:t>
            </a:r>
            <a:r>
              <a:rPr lang="zh-CN" altLang="en-US" sz="2000"/>
              <a:t>！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AACED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523" y="1513204"/>
            <a:ext cx="9884157" cy="5306695"/>
            <a:chOff x="1523" y="1513204"/>
            <a:chExt cx="9884157" cy="5306695"/>
          </a:xfrm>
        </p:grpSpPr>
        <p:sp>
          <p:nvSpPr>
            <p:cNvPr id="4" name="object 4"/>
            <p:cNvSpPr/>
            <p:nvPr/>
          </p:nvSpPr>
          <p:spPr>
            <a:xfrm>
              <a:off x="1523" y="3287267"/>
              <a:ext cx="3532632" cy="35326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02915" y="1513204"/>
              <a:ext cx="6882765" cy="3467100"/>
            </a:xfrm>
            <a:custGeom>
              <a:avLst/>
              <a:gdLst/>
              <a:ahLst/>
              <a:cxnLst/>
              <a:rect l="l" t="t" r="r" b="b"/>
              <a:pathLst>
                <a:path w="6882765" h="3467100">
                  <a:moveTo>
                    <a:pt x="6473761" y="12700"/>
                  </a:moveTo>
                  <a:lnTo>
                    <a:pt x="409003" y="12700"/>
                  </a:lnTo>
                  <a:lnTo>
                    <a:pt x="421843" y="0"/>
                  </a:lnTo>
                  <a:lnTo>
                    <a:pt x="6460921" y="0"/>
                  </a:lnTo>
                  <a:lnTo>
                    <a:pt x="6473761" y="12700"/>
                  </a:lnTo>
                  <a:close/>
                </a:path>
                <a:path w="6882765" h="3467100">
                  <a:moveTo>
                    <a:pt x="6523901" y="25400"/>
                  </a:moveTo>
                  <a:lnTo>
                    <a:pt x="358863" y="25400"/>
                  </a:lnTo>
                  <a:lnTo>
                    <a:pt x="371208" y="12700"/>
                  </a:lnTo>
                  <a:lnTo>
                    <a:pt x="6511556" y="12700"/>
                  </a:lnTo>
                  <a:lnTo>
                    <a:pt x="6523901" y="25400"/>
                  </a:lnTo>
                  <a:close/>
                </a:path>
                <a:path w="6882765" h="3467100">
                  <a:moveTo>
                    <a:pt x="6560108" y="38100"/>
                  </a:moveTo>
                  <a:lnTo>
                    <a:pt x="322656" y="38100"/>
                  </a:lnTo>
                  <a:lnTo>
                    <a:pt x="334581" y="25400"/>
                  </a:lnTo>
                  <a:lnTo>
                    <a:pt x="6548183" y="25400"/>
                  </a:lnTo>
                  <a:lnTo>
                    <a:pt x="6560108" y="38100"/>
                  </a:lnTo>
                  <a:close/>
                </a:path>
                <a:path w="6882765" h="3467100">
                  <a:moveTo>
                    <a:pt x="405549" y="50800"/>
                  </a:moveTo>
                  <a:lnTo>
                    <a:pt x="299250" y="50800"/>
                  </a:lnTo>
                  <a:lnTo>
                    <a:pt x="310870" y="38100"/>
                  </a:lnTo>
                  <a:lnTo>
                    <a:pt x="417804" y="38100"/>
                  </a:lnTo>
                  <a:lnTo>
                    <a:pt x="405549" y="50800"/>
                  </a:lnTo>
                  <a:close/>
                </a:path>
                <a:path w="6882765" h="3467100">
                  <a:moveTo>
                    <a:pt x="6583514" y="50800"/>
                  </a:moveTo>
                  <a:lnTo>
                    <a:pt x="6477215" y="50800"/>
                  </a:lnTo>
                  <a:lnTo>
                    <a:pt x="6464960" y="38100"/>
                  </a:lnTo>
                  <a:lnTo>
                    <a:pt x="6571894" y="38100"/>
                  </a:lnTo>
                  <a:lnTo>
                    <a:pt x="6583514" y="50800"/>
                  </a:lnTo>
                  <a:close/>
                </a:path>
                <a:path w="6882765" h="3467100">
                  <a:moveTo>
                    <a:pt x="370852" y="63500"/>
                  </a:moveTo>
                  <a:lnTo>
                    <a:pt x="276466" y="63500"/>
                  </a:lnTo>
                  <a:lnTo>
                    <a:pt x="287782" y="50800"/>
                  </a:lnTo>
                  <a:lnTo>
                    <a:pt x="382752" y="50800"/>
                  </a:lnTo>
                  <a:lnTo>
                    <a:pt x="370852" y="63500"/>
                  </a:lnTo>
                  <a:close/>
                </a:path>
                <a:path w="6882765" h="3467100">
                  <a:moveTo>
                    <a:pt x="6606298" y="63500"/>
                  </a:moveTo>
                  <a:lnTo>
                    <a:pt x="6511912" y="63500"/>
                  </a:lnTo>
                  <a:lnTo>
                    <a:pt x="6500012" y="50800"/>
                  </a:lnTo>
                  <a:lnTo>
                    <a:pt x="6594983" y="50800"/>
                  </a:lnTo>
                  <a:lnTo>
                    <a:pt x="6606298" y="63500"/>
                  </a:lnTo>
                  <a:close/>
                </a:path>
                <a:path w="6882765" h="3467100">
                  <a:moveTo>
                    <a:pt x="337286" y="76200"/>
                  </a:moveTo>
                  <a:lnTo>
                    <a:pt x="254342" y="76200"/>
                  </a:lnTo>
                  <a:lnTo>
                    <a:pt x="265315" y="63500"/>
                  </a:lnTo>
                  <a:lnTo>
                    <a:pt x="348780" y="63500"/>
                  </a:lnTo>
                  <a:lnTo>
                    <a:pt x="337286" y="76200"/>
                  </a:lnTo>
                  <a:close/>
                </a:path>
                <a:path w="6882765" h="3467100">
                  <a:moveTo>
                    <a:pt x="6628422" y="76200"/>
                  </a:moveTo>
                  <a:lnTo>
                    <a:pt x="6545478" y="76200"/>
                  </a:lnTo>
                  <a:lnTo>
                    <a:pt x="6533984" y="63500"/>
                  </a:lnTo>
                  <a:lnTo>
                    <a:pt x="6617449" y="63500"/>
                  </a:lnTo>
                  <a:lnTo>
                    <a:pt x="6628422" y="76200"/>
                  </a:lnTo>
                  <a:close/>
                </a:path>
                <a:path w="6882765" h="3467100">
                  <a:moveTo>
                    <a:pt x="304939" y="88900"/>
                  </a:moveTo>
                  <a:lnTo>
                    <a:pt x="232905" y="88900"/>
                  </a:lnTo>
                  <a:lnTo>
                    <a:pt x="243535" y="76200"/>
                  </a:lnTo>
                  <a:lnTo>
                    <a:pt x="316001" y="76200"/>
                  </a:lnTo>
                  <a:lnTo>
                    <a:pt x="304939" y="88900"/>
                  </a:lnTo>
                  <a:close/>
                </a:path>
                <a:path w="6882765" h="3467100">
                  <a:moveTo>
                    <a:pt x="6649859" y="88900"/>
                  </a:moveTo>
                  <a:lnTo>
                    <a:pt x="6577825" y="88900"/>
                  </a:lnTo>
                  <a:lnTo>
                    <a:pt x="6566763" y="76200"/>
                  </a:lnTo>
                  <a:lnTo>
                    <a:pt x="6639229" y="76200"/>
                  </a:lnTo>
                  <a:lnTo>
                    <a:pt x="6649859" y="88900"/>
                  </a:lnTo>
                  <a:close/>
                </a:path>
                <a:path w="6882765" h="3467100">
                  <a:moveTo>
                    <a:pt x="284111" y="101600"/>
                  </a:moveTo>
                  <a:lnTo>
                    <a:pt x="212191" y="101600"/>
                  </a:lnTo>
                  <a:lnTo>
                    <a:pt x="222465" y="88900"/>
                  </a:lnTo>
                  <a:lnTo>
                    <a:pt x="294855" y="88900"/>
                  </a:lnTo>
                  <a:lnTo>
                    <a:pt x="284111" y="101600"/>
                  </a:lnTo>
                  <a:close/>
                </a:path>
                <a:path w="6882765" h="3467100">
                  <a:moveTo>
                    <a:pt x="6670560" y="101600"/>
                  </a:moveTo>
                  <a:lnTo>
                    <a:pt x="6598653" y="101600"/>
                  </a:lnTo>
                  <a:lnTo>
                    <a:pt x="6587909" y="88900"/>
                  </a:lnTo>
                  <a:lnTo>
                    <a:pt x="6660299" y="88900"/>
                  </a:lnTo>
                  <a:lnTo>
                    <a:pt x="6670560" y="101600"/>
                  </a:lnTo>
                  <a:close/>
                </a:path>
                <a:path w="6882765" h="3467100">
                  <a:moveTo>
                    <a:pt x="244360" y="127000"/>
                  </a:moveTo>
                  <a:lnTo>
                    <a:pt x="182562" y="127000"/>
                  </a:lnTo>
                  <a:lnTo>
                    <a:pt x="192239" y="114300"/>
                  </a:lnTo>
                  <a:lnTo>
                    <a:pt x="202120" y="101600"/>
                  </a:lnTo>
                  <a:lnTo>
                    <a:pt x="274320" y="101600"/>
                  </a:lnTo>
                  <a:lnTo>
                    <a:pt x="263906" y="114300"/>
                  </a:lnTo>
                  <a:lnTo>
                    <a:pt x="254431" y="114300"/>
                  </a:lnTo>
                  <a:lnTo>
                    <a:pt x="244360" y="127000"/>
                  </a:lnTo>
                  <a:close/>
                </a:path>
                <a:path w="6882765" h="3467100">
                  <a:moveTo>
                    <a:pt x="6700202" y="127000"/>
                  </a:moveTo>
                  <a:lnTo>
                    <a:pt x="6638404" y="127000"/>
                  </a:lnTo>
                  <a:lnTo>
                    <a:pt x="6628333" y="114300"/>
                  </a:lnTo>
                  <a:lnTo>
                    <a:pt x="6618859" y="114300"/>
                  </a:lnTo>
                  <a:lnTo>
                    <a:pt x="6608444" y="101600"/>
                  </a:lnTo>
                  <a:lnTo>
                    <a:pt x="6680644" y="101600"/>
                  </a:lnTo>
                  <a:lnTo>
                    <a:pt x="6690525" y="114300"/>
                  </a:lnTo>
                  <a:lnTo>
                    <a:pt x="6700202" y="127000"/>
                  </a:lnTo>
                  <a:close/>
                </a:path>
                <a:path w="6882765" h="3467100">
                  <a:moveTo>
                    <a:pt x="207327" y="152400"/>
                  </a:moveTo>
                  <a:lnTo>
                    <a:pt x="154736" y="152400"/>
                  </a:lnTo>
                  <a:lnTo>
                    <a:pt x="163804" y="139700"/>
                  </a:lnTo>
                  <a:lnTo>
                    <a:pt x="173075" y="127000"/>
                  </a:lnTo>
                  <a:lnTo>
                    <a:pt x="235204" y="127000"/>
                  </a:lnTo>
                  <a:lnTo>
                    <a:pt x="225488" y="139700"/>
                  </a:lnTo>
                  <a:lnTo>
                    <a:pt x="216674" y="139700"/>
                  </a:lnTo>
                  <a:lnTo>
                    <a:pt x="207327" y="152400"/>
                  </a:lnTo>
                  <a:close/>
                </a:path>
                <a:path w="6882765" h="3467100">
                  <a:moveTo>
                    <a:pt x="6728028" y="152400"/>
                  </a:moveTo>
                  <a:lnTo>
                    <a:pt x="6675424" y="152400"/>
                  </a:lnTo>
                  <a:lnTo>
                    <a:pt x="6666090" y="139700"/>
                  </a:lnTo>
                  <a:lnTo>
                    <a:pt x="6657276" y="139700"/>
                  </a:lnTo>
                  <a:lnTo>
                    <a:pt x="6647561" y="127000"/>
                  </a:lnTo>
                  <a:lnTo>
                    <a:pt x="6709689" y="127000"/>
                  </a:lnTo>
                  <a:lnTo>
                    <a:pt x="6718960" y="139700"/>
                  </a:lnTo>
                  <a:lnTo>
                    <a:pt x="6728028" y="152400"/>
                  </a:lnTo>
                  <a:close/>
                </a:path>
                <a:path w="6882765" h="3467100">
                  <a:moveTo>
                    <a:pt x="165290" y="190500"/>
                  </a:moveTo>
                  <a:lnTo>
                    <a:pt x="120650" y="190500"/>
                  </a:lnTo>
                  <a:lnTo>
                    <a:pt x="128828" y="177800"/>
                  </a:lnTo>
                  <a:lnTo>
                    <a:pt x="137248" y="165100"/>
                  </a:lnTo>
                  <a:lnTo>
                    <a:pt x="145884" y="152400"/>
                  </a:lnTo>
                  <a:lnTo>
                    <a:pt x="207683" y="152400"/>
                  </a:lnTo>
                  <a:lnTo>
                    <a:pt x="198539" y="165100"/>
                  </a:lnTo>
                  <a:lnTo>
                    <a:pt x="190258" y="165100"/>
                  </a:lnTo>
                  <a:lnTo>
                    <a:pt x="181508" y="177800"/>
                  </a:lnTo>
                  <a:lnTo>
                    <a:pt x="173609" y="177800"/>
                  </a:lnTo>
                  <a:lnTo>
                    <a:pt x="165290" y="190500"/>
                  </a:lnTo>
                  <a:close/>
                </a:path>
                <a:path w="6882765" h="3467100">
                  <a:moveTo>
                    <a:pt x="6762115" y="190500"/>
                  </a:moveTo>
                  <a:lnTo>
                    <a:pt x="6717474" y="190500"/>
                  </a:lnTo>
                  <a:lnTo>
                    <a:pt x="6709156" y="177800"/>
                  </a:lnTo>
                  <a:lnTo>
                    <a:pt x="6701243" y="177800"/>
                  </a:lnTo>
                  <a:lnTo>
                    <a:pt x="6692506" y="165100"/>
                  </a:lnTo>
                  <a:lnTo>
                    <a:pt x="6684225" y="165100"/>
                  </a:lnTo>
                  <a:lnTo>
                    <a:pt x="6675081" y="152400"/>
                  </a:lnTo>
                  <a:lnTo>
                    <a:pt x="6736880" y="152400"/>
                  </a:lnTo>
                  <a:lnTo>
                    <a:pt x="6745516" y="165100"/>
                  </a:lnTo>
                  <a:lnTo>
                    <a:pt x="6753936" y="177800"/>
                  </a:lnTo>
                  <a:lnTo>
                    <a:pt x="6762115" y="190500"/>
                  </a:lnTo>
                  <a:close/>
                </a:path>
                <a:path w="6882765" h="3467100">
                  <a:moveTo>
                    <a:pt x="121678" y="254000"/>
                  </a:moveTo>
                  <a:lnTo>
                    <a:pt x="76492" y="254000"/>
                  </a:lnTo>
                  <a:lnTo>
                    <a:pt x="83235" y="241300"/>
                  </a:lnTo>
                  <a:lnTo>
                    <a:pt x="90233" y="228600"/>
                  </a:lnTo>
                  <a:lnTo>
                    <a:pt x="97472" y="215900"/>
                  </a:lnTo>
                  <a:lnTo>
                    <a:pt x="104965" y="203200"/>
                  </a:lnTo>
                  <a:lnTo>
                    <a:pt x="112687" y="190500"/>
                  </a:lnTo>
                  <a:lnTo>
                    <a:pt x="165595" y="190500"/>
                  </a:lnTo>
                  <a:lnTo>
                    <a:pt x="157480" y="203200"/>
                  </a:lnTo>
                  <a:lnTo>
                    <a:pt x="157784" y="203200"/>
                  </a:lnTo>
                  <a:lnTo>
                    <a:pt x="149885" y="215900"/>
                  </a:lnTo>
                  <a:lnTo>
                    <a:pt x="142786" y="215900"/>
                  </a:lnTo>
                  <a:lnTo>
                    <a:pt x="135343" y="228600"/>
                  </a:lnTo>
                  <a:lnTo>
                    <a:pt x="135610" y="228600"/>
                  </a:lnTo>
                  <a:lnTo>
                    <a:pt x="128397" y="241300"/>
                  </a:lnTo>
                  <a:lnTo>
                    <a:pt x="128663" y="241300"/>
                  </a:lnTo>
                  <a:lnTo>
                    <a:pt x="121678" y="254000"/>
                  </a:lnTo>
                  <a:close/>
                </a:path>
                <a:path w="6882765" h="3467100">
                  <a:moveTo>
                    <a:pt x="6806272" y="254000"/>
                  </a:moveTo>
                  <a:lnTo>
                    <a:pt x="6761086" y="254000"/>
                  </a:lnTo>
                  <a:lnTo>
                    <a:pt x="6754101" y="241300"/>
                  </a:lnTo>
                  <a:lnTo>
                    <a:pt x="6754367" y="241300"/>
                  </a:lnTo>
                  <a:lnTo>
                    <a:pt x="6747154" y="228600"/>
                  </a:lnTo>
                  <a:lnTo>
                    <a:pt x="6747421" y="228600"/>
                  </a:lnTo>
                  <a:lnTo>
                    <a:pt x="6739978" y="215900"/>
                  </a:lnTo>
                  <a:lnTo>
                    <a:pt x="6732879" y="215900"/>
                  </a:lnTo>
                  <a:lnTo>
                    <a:pt x="6724980" y="203200"/>
                  </a:lnTo>
                  <a:lnTo>
                    <a:pt x="6725284" y="203200"/>
                  </a:lnTo>
                  <a:lnTo>
                    <a:pt x="6717169" y="190500"/>
                  </a:lnTo>
                  <a:lnTo>
                    <a:pt x="6770077" y="190500"/>
                  </a:lnTo>
                  <a:lnTo>
                    <a:pt x="6777799" y="203200"/>
                  </a:lnTo>
                  <a:lnTo>
                    <a:pt x="6785292" y="215900"/>
                  </a:lnTo>
                  <a:lnTo>
                    <a:pt x="6792531" y="228600"/>
                  </a:lnTo>
                  <a:lnTo>
                    <a:pt x="6799529" y="241300"/>
                  </a:lnTo>
                  <a:lnTo>
                    <a:pt x="6806272" y="254000"/>
                  </a:lnTo>
                  <a:close/>
                </a:path>
                <a:path w="6882765" h="3467100">
                  <a:moveTo>
                    <a:pt x="97358" y="2794000"/>
                  </a:moveTo>
                  <a:lnTo>
                    <a:pt x="52108" y="2794000"/>
                  </a:lnTo>
                  <a:lnTo>
                    <a:pt x="46672" y="2781300"/>
                  </a:lnTo>
                  <a:lnTo>
                    <a:pt x="32054" y="2743200"/>
                  </a:lnTo>
                  <a:lnTo>
                    <a:pt x="20040" y="2705100"/>
                  </a:lnTo>
                  <a:lnTo>
                    <a:pt x="10731" y="2667000"/>
                  </a:lnTo>
                  <a:lnTo>
                    <a:pt x="4241" y="2628900"/>
                  </a:lnTo>
                  <a:lnTo>
                    <a:pt x="685" y="2590800"/>
                  </a:lnTo>
                  <a:lnTo>
                    <a:pt x="0" y="2565400"/>
                  </a:lnTo>
                  <a:lnTo>
                    <a:pt x="0" y="520700"/>
                  </a:lnTo>
                  <a:lnTo>
                    <a:pt x="1536" y="482600"/>
                  </a:lnTo>
                  <a:lnTo>
                    <a:pt x="6083" y="444500"/>
                  </a:lnTo>
                  <a:lnTo>
                    <a:pt x="13525" y="406400"/>
                  </a:lnTo>
                  <a:lnTo>
                    <a:pt x="23749" y="368300"/>
                  </a:lnTo>
                  <a:lnTo>
                    <a:pt x="36652" y="330200"/>
                  </a:lnTo>
                  <a:lnTo>
                    <a:pt x="52108" y="292100"/>
                  </a:lnTo>
                  <a:lnTo>
                    <a:pt x="70002" y="254000"/>
                  </a:lnTo>
                  <a:lnTo>
                    <a:pt x="115443" y="254000"/>
                  </a:lnTo>
                  <a:lnTo>
                    <a:pt x="108940" y="266700"/>
                  </a:lnTo>
                  <a:lnTo>
                    <a:pt x="109169" y="266700"/>
                  </a:lnTo>
                  <a:lnTo>
                    <a:pt x="102920" y="279400"/>
                  </a:lnTo>
                  <a:lnTo>
                    <a:pt x="103149" y="279400"/>
                  </a:lnTo>
                  <a:lnTo>
                    <a:pt x="97142" y="292100"/>
                  </a:lnTo>
                  <a:lnTo>
                    <a:pt x="97358" y="292100"/>
                  </a:lnTo>
                  <a:lnTo>
                    <a:pt x="91605" y="304800"/>
                  </a:lnTo>
                  <a:lnTo>
                    <a:pt x="86525" y="304800"/>
                  </a:lnTo>
                  <a:lnTo>
                    <a:pt x="81292" y="317500"/>
                  </a:lnTo>
                  <a:lnTo>
                    <a:pt x="81483" y="317500"/>
                  </a:lnTo>
                  <a:lnTo>
                    <a:pt x="76517" y="330200"/>
                  </a:lnTo>
                  <a:lnTo>
                    <a:pt x="76708" y="330200"/>
                  </a:lnTo>
                  <a:lnTo>
                    <a:pt x="72009" y="342900"/>
                  </a:lnTo>
                  <a:lnTo>
                    <a:pt x="72174" y="342900"/>
                  </a:lnTo>
                  <a:lnTo>
                    <a:pt x="67754" y="355600"/>
                  </a:lnTo>
                  <a:lnTo>
                    <a:pt x="67919" y="355600"/>
                  </a:lnTo>
                  <a:lnTo>
                    <a:pt x="63779" y="368300"/>
                  </a:lnTo>
                  <a:lnTo>
                    <a:pt x="63931" y="368300"/>
                  </a:lnTo>
                  <a:lnTo>
                    <a:pt x="60058" y="381000"/>
                  </a:lnTo>
                  <a:lnTo>
                    <a:pt x="60198" y="381000"/>
                  </a:lnTo>
                  <a:lnTo>
                    <a:pt x="56629" y="393700"/>
                  </a:lnTo>
                  <a:lnTo>
                    <a:pt x="53593" y="393700"/>
                  </a:lnTo>
                  <a:lnTo>
                    <a:pt x="50596" y="406400"/>
                  </a:lnTo>
                  <a:lnTo>
                    <a:pt x="48006" y="419100"/>
                  </a:lnTo>
                  <a:lnTo>
                    <a:pt x="45707" y="431800"/>
                  </a:lnTo>
                  <a:lnTo>
                    <a:pt x="43713" y="444500"/>
                  </a:lnTo>
                  <a:lnTo>
                    <a:pt x="42011" y="457200"/>
                  </a:lnTo>
                  <a:lnTo>
                    <a:pt x="40601" y="469900"/>
                  </a:lnTo>
                  <a:lnTo>
                    <a:pt x="39509" y="482600"/>
                  </a:lnTo>
                  <a:lnTo>
                    <a:pt x="38722" y="495300"/>
                  </a:lnTo>
                  <a:lnTo>
                    <a:pt x="38252" y="508000"/>
                  </a:lnTo>
                  <a:lnTo>
                    <a:pt x="38100" y="520700"/>
                  </a:lnTo>
                  <a:lnTo>
                    <a:pt x="38182" y="2565400"/>
                  </a:lnTo>
                  <a:lnTo>
                    <a:pt x="38265" y="2578100"/>
                  </a:lnTo>
                  <a:lnTo>
                    <a:pt x="38500" y="2578100"/>
                  </a:lnTo>
                  <a:lnTo>
                    <a:pt x="38747" y="2590800"/>
                  </a:lnTo>
                  <a:lnTo>
                    <a:pt x="39509" y="2590800"/>
                  </a:lnTo>
                  <a:lnTo>
                    <a:pt x="40652" y="2603500"/>
                  </a:lnTo>
                  <a:lnTo>
                    <a:pt x="42062" y="2616200"/>
                  </a:lnTo>
                  <a:lnTo>
                    <a:pt x="43789" y="2628900"/>
                  </a:lnTo>
                  <a:lnTo>
                    <a:pt x="45796" y="2641600"/>
                  </a:lnTo>
                  <a:lnTo>
                    <a:pt x="48107" y="2654300"/>
                  </a:lnTo>
                  <a:lnTo>
                    <a:pt x="50698" y="2667000"/>
                  </a:lnTo>
                  <a:lnTo>
                    <a:pt x="53593" y="2679700"/>
                  </a:lnTo>
                  <a:lnTo>
                    <a:pt x="56756" y="2692400"/>
                  </a:lnTo>
                  <a:lnTo>
                    <a:pt x="56629" y="2692400"/>
                  </a:lnTo>
                  <a:lnTo>
                    <a:pt x="60198" y="2705100"/>
                  </a:lnTo>
                  <a:lnTo>
                    <a:pt x="60058" y="2705100"/>
                  </a:lnTo>
                  <a:lnTo>
                    <a:pt x="63931" y="2717800"/>
                  </a:lnTo>
                  <a:lnTo>
                    <a:pt x="63779" y="2717800"/>
                  </a:lnTo>
                  <a:lnTo>
                    <a:pt x="67919" y="2730500"/>
                  </a:lnTo>
                  <a:lnTo>
                    <a:pt x="67754" y="2730500"/>
                  </a:lnTo>
                  <a:lnTo>
                    <a:pt x="72174" y="2743200"/>
                  </a:lnTo>
                  <a:lnTo>
                    <a:pt x="72009" y="2743200"/>
                  </a:lnTo>
                  <a:lnTo>
                    <a:pt x="76708" y="2755900"/>
                  </a:lnTo>
                  <a:lnTo>
                    <a:pt x="81292" y="2755900"/>
                  </a:lnTo>
                  <a:lnTo>
                    <a:pt x="86525" y="2768600"/>
                  </a:lnTo>
                  <a:lnTo>
                    <a:pt x="86321" y="2768600"/>
                  </a:lnTo>
                  <a:lnTo>
                    <a:pt x="91821" y="2781300"/>
                  </a:lnTo>
                  <a:lnTo>
                    <a:pt x="91605" y="2781300"/>
                  </a:lnTo>
                  <a:lnTo>
                    <a:pt x="97358" y="2794000"/>
                  </a:lnTo>
                  <a:close/>
                </a:path>
                <a:path w="6882765" h="3467100">
                  <a:moveTo>
                    <a:pt x="6882765" y="2565400"/>
                  </a:moveTo>
                  <a:lnTo>
                    <a:pt x="6844665" y="2565400"/>
                  </a:lnTo>
                  <a:lnTo>
                    <a:pt x="6844665" y="520700"/>
                  </a:lnTo>
                  <a:lnTo>
                    <a:pt x="6844499" y="508000"/>
                  </a:lnTo>
                  <a:lnTo>
                    <a:pt x="6844017" y="495300"/>
                  </a:lnTo>
                  <a:lnTo>
                    <a:pt x="6843217" y="482600"/>
                  </a:lnTo>
                  <a:lnTo>
                    <a:pt x="6842112" y="469900"/>
                  </a:lnTo>
                  <a:lnTo>
                    <a:pt x="6840702" y="457200"/>
                  </a:lnTo>
                  <a:lnTo>
                    <a:pt x="6838975" y="444500"/>
                  </a:lnTo>
                  <a:lnTo>
                    <a:pt x="6836968" y="431800"/>
                  </a:lnTo>
                  <a:lnTo>
                    <a:pt x="6834657" y="419100"/>
                  </a:lnTo>
                  <a:lnTo>
                    <a:pt x="6832053" y="406400"/>
                  </a:lnTo>
                  <a:lnTo>
                    <a:pt x="6829171" y="393700"/>
                  </a:lnTo>
                  <a:lnTo>
                    <a:pt x="6826135" y="393700"/>
                  </a:lnTo>
                  <a:lnTo>
                    <a:pt x="6822554" y="381000"/>
                  </a:lnTo>
                  <a:lnTo>
                    <a:pt x="6822706" y="381000"/>
                  </a:lnTo>
                  <a:lnTo>
                    <a:pt x="6818833" y="368300"/>
                  </a:lnTo>
                  <a:lnTo>
                    <a:pt x="6818985" y="368300"/>
                  </a:lnTo>
                  <a:lnTo>
                    <a:pt x="6814845" y="355600"/>
                  </a:lnTo>
                  <a:lnTo>
                    <a:pt x="6815010" y="355600"/>
                  </a:lnTo>
                  <a:lnTo>
                    <a:pt x="6810578" y="342900"/>
                  </a:lnTo>
                  <a:lnTo>
                    <a:pt x="6810756" y="342900"/>
                  </a:lnTo>
                  <a:lnTo>
                    <a:pt x="6806057" y="330200"/>
                  </a:lnTo>
                  <a:lnTo>
                    <a:pt x="6806247" y="330200"/>
                  </a:lnTo>
                  <a:lnTo>
                    <a:pt x="6801281" y="317500"/>
                  </a:lnTo>
                  <a:lnTo>
                    <a:pt x="6801472" y="317500"/>
                  </a:lnTo>
                  <a:lnTo>
                    <a:pt x="6796239" y="304800"/>
                  </a:lnTo>
                  <a:lnTo>
                    <a:pt x="6791159" y="304800"/>
                  </a:lnTo>
                  <a:lnTo>
                    <a:pt x="6785406" y="292100"/>
                  </a:lnTo>
                  <a:lnTo>
                    <a:pt x="6785622" y="292100"/>
                  </a:lnTo>
                  <a:lnTo>
                    <a:pt x="6779615" y="279400"/>
                  </a:lnTo>
                  <a:lnTo>
                    <a:pt x="6779844" y="279400"/>
                  </a:lnTo>
                  <a:lnTo>
                    <a:pt x="6773595" y="266700"/>
                  </a:lnTo>
                  <a:lnTo>
                    <a:pt x="6773824" y="266700"/>
                  </a:lnTo>
                  <a:lnTo>
                    <a:pt x="6767321" y="254000"/>
                  </a:lnTo>
                  <a:lnTo>
                    <a:pt x="6812762" y="254000"/>
                  </a:lnTo>
                  <a:lnTo>
                    <a:pt x="6818985" y="266700"/>
                  </a:lnTo>
                  <a:lnTo>
                    <a:pt x="6836092" y="304800"/>
                  </a:lnTo>
                  <a:lnTo>
                    <a:pt x="6850697" y="342900"/>
                  </a:lnTo>
                  <a:lnTo>
                    <a:pt x="6862724" y="381000"/>
                  </a:lnTo>
                  <a:lnTo>
                    <a:pt x="6872033" y="419100"/>
                  </a:lnTo>
                  <a:lnTo>
                    <a:pt x="6878523" y="457200"/>
                  </a:lnTo>
                  <a:lnTo>
                    <a:pt x="6882079" y="495300"/>
                  </a:lnTo>
                  <a:lnTo>
                    <a:pt x="6882765" y="520700"/>
                  </a:lnTo>
                  <a:lnTo>
                    <a:pt x="6882765" y="2565400"/>
                  </a:lnTo>
                  <a:close/>
                </a:path>
                <a:path w="6882765" h="3467100">
                  <a:moveTo>
                    <a:pt x="38182" y="2565400"/>
                  </a:moveTo>
                  <a:lnTo>
                    <a:pt x="38100" y="2552700"/>
                  </a:lnTo>
                  <a:lnTo>
                    <a:pt x="38182" y="2565400"/>
                  </a:lnTo>
                  <a:close/>
                </a:path>
                <a:path w="6882765" h="3467100">
                  <a:moveTo>
                    <a:pt x="6882587" y="2578100"/>
                  </a:moveTo>
                  <a:lnTo>
                    <a:pt x="6844499" y="2578100"/>
                  </a:lnTo>
                  <a:lnTo>
                    <a:pt x="6844665" y="2552700"/>
                  </a:lnTo>
                  <a:lnTo>
                    <a:pt x="6844665" y="2565400"/>
                  </a:lnTo>
                  <a:lnTo>
                    <a:pt x="6882765" y="2565400"/>
                  </a:lnTo>
                  <a:lnTo>
                    <a:pt x="6882587" y="2578100"/>
                  </a:lnTo>
                  <a:close/>
                </a:path>
                <a:path w="6882765" h="3467100">
                  <a:moveTo>
                    <a:pt x="38500" y="2578100"/>
                  </a:moveTo>
                  <a:lnTo>
                    <a:pt x="38265" y="2578100"/>
                  </a:lnTo>
                  <a:lnTo>
                    <a:pt x="38252" y="2565400"/>
                  </a:lnTo>
                  <a:lnTo>
                    <a:pt x="38500" y="2578100"/>
                  </a:lnTo>
                  <a:close/>
                </a:path>
                <a:path w="6882765" h="3467100">
                  <a:moveTo>
                    <a:pt x="6830656" y="2794000"/>
                  </a:moveTo>
                  <a:lnTo>
                    <a:pt x="6785406" y="2794000"/>
                  </a:lnTo>
                  <a:lnTo>
                    <a:pt x="6791159" y="2781300"/>
                  </a:lnTo>
                  <a:lnTo>
                    <a:pt x="6790944" y="2781300"/>
                  </a:lnTo>
                  <a:lnTo>
                    <a:pt x="6796443" y="2768600"/>
                  </a:lnTo>
                  <a:lnTo>
                    <a:pt x="6796239" y="2768600"/>
                  </a:lnTo>
                  <a:lnTo>
                    <a:pt x="6801472" y="2755900"/>
                  </a:lnTo>
                  <a:lnTo>
                    <a:pt x="6806057" y="2755900"/>
                  </a:lnTo>
                  <a:lnTo>
                    <a:pt x="6810756" y="2743200"/>
                  </a:lnTo>
                  <a:lnTo>
                    <a:pt x="6810578" y="2743200"/>
                  </a:lnTo>
                  <a:lnTo>
                    <a:pt x="6815010" y="2730500"/>
                  </a:lnTo>
                  <a:lnTo>
                    <a:pt x="6814845" y="2730500"/>
                  </a:lnTo>
                  <a:lnTo>
                    <a:pt x="6818985" y="2717800"/>
                  </a:lnTo>
                  <a:lnTo>
                    <a:pt x="6818833" y="2717800"/>
                  </a:lnTo>
                  <a:lnTo>
                    <a:pt x="6822706" y="2705100"/>
                  </a:lnTo>
                  <a:lnTo>
                    <a:pt x="6822554" y="2705100"/>
                  </a:lnTo>
                  <a:lnTo>
                    <a:pt x="6826135" y="2692400"/>
                  </a:lnTo>
                  <a:lnTo>
                    <a:pt x="6829298" y="2679700"/>
                  </a:lnTo>
                  <a:lnTo>
                    <a:pt x="6832168" y="2667000"/>
                  </a:lnTo>
                  <a:lnTo>
                    <a:pt x="6834759" y="2654300"/>
                  </a:lnTo>
                  <a:lnTo>
                    <a:pt x="6837044" y="2641600"/>
                  </a:lnTo>
                  <a:lnTo>
                    <a:pt x="6839051" y="2628900"/>
                  </a:lnTo>
                  <a:lnTo>
                    <a:pt x="6840753" y="2616200"/>
                  </a:lnTo>
                  <a:lnTo>
                    <a:pt x="6842163" y="2603500"/>
                  </a:lnTo>
                  <a:lnTo>
                    <a:pt x="6843255" y="2590800"/>
                  </a:lnTo>
                  <a:lnTo>
                    <a:pt x="6844017" y="2590800"/>
                  </a:lnTo>
                  <a:lnTo>
                    <a:pt x="6844512" y="2565400"/>
                  </a:lnTo>
                  <a:lnTo>
                    <a:pt x="6844499" y="2578100"/>
                  </a:lnTo>
                  <a:lnTo>
                    <a:pt x="6882587" y="2578100"/>
                  </a:lnTo>
                  <a:lnTo>
                    <a:pt x="6882079" y="2590800"/>
                  </a:lnTo>
                  <a:lnTo>
                    <a:pt x="6878523" y="2628900"/>
                  </a:lnTo>
                  <a:lnTo>
                    <a:pt x="6872033" y="2667000"/>
                  </a:lnTo>
                  <a:lnTo>
                    <a:pt x="6862724" y="2705100"/>
                  </a:lnTo>
                  <a:lnTo>
                    <a:pt x="6850697" y="2743200"/>
                  </a:lnTo>
                  <a:lnTo>
                    <a:pt x="6836092" y="2781300"/>
                  </a:lnTo>
                  <a:lnTo>
                    <a:pt x="6830656" y="2794000"/>
                  </a:lnTo>
                  <a:close/>
                </a:path>
                <a:path w="6882765" h="3467100">
                  <a:moveTo>
                    <a:pt x="39547" y="2590800"/>
                  </a:moveTo>
                  <a:lnTo>
                    <a:pt x="38747" y="2590800"/>
                  </a:lnTo>
                  <a:lnTo>
                    <a:pt x="38722" y="2578100"/>
                  </a:lnTo>
                  <a:lnTo>
                    <a:pt x="39547" y="2590800"/>
                  </a:lnTo>
                  <a:close/>
                </a:path>
                <a:path w="6882765" h="3467100">
                  <a:moveTo>
                    <a:pt x="6844017" y="2590800"/>
                  </a:moveTo>
                  <a:lnTo>
                    <a:pt x="6843217" y="2590800"/>
                  </a:lnTo>
                  <a:lnTo>
                    <a:pt x="6844042" y="2578100"/>
                  </a:lnTo>
                  <a:lnTo>
                    <a:pt x="6844017" y="2590800"/>
                  </a:lnTo>
                  <a:close/>
                </a:path>
                <a:path w="6882765" h="3467100">
                  <a:moveTo>
                    <a:pt x="150177" y="2870200"/>
                  </a:moveTo>
                  <a:lnTo>
                    <a:pt x="97472" y="2870200"/>
                  </a:lnTo>
                  <a:lnTo>
                    <a:pt x="90233" y="2857500"/>
                  </a:lnTo>
                  <a:lnTo>
                    <a:pt x="70002" y="2819400"/>
                  </a:lnTo>
                  <a:lnTo>
                    <a:pt x="57810" y="2794000"/>
                  </a:lnTo>
                  <a:lnTo>
                    <a:pt x="97142" y="2794000"/>
                  </a:lnTo>
                  <a:lnTo>
                    <a:pt x="103149" y="2806700"/>
                  </a:lnTo>
                  <a:lnTo>
                    <a:pt x="102920" y="2806700"/>
                  </a:lnTo>
                  <a:lnTo>
                    <a:pt x="109169" y="2819400"/>
                  </a:lnTo>
                  <a:lnTo>
                    <a:pt x="115189" y="2819400"/>
                  </a:lnTo>
                  <a:lnTo>
                    <a:pt x="121932" y="2832100"/>
                  </a:lnTo>
                  <a:lnTo>
                    <a:pt x="121678" y="2832100"/>
                  </a:lnTo>
                  <a:lnTo>
                    <a:pt x="128663" y="2844800"/>
                  </a:lnTo>
                  <a:lnTo>
                    <a:pt x="128397" y="2844800"/>
                  </a:lnTo>
                  <a:lnTo>
                    <a:pt x="135610" y="2857500"/>
                  </a:lnTo>
                  <a:lnTo>
                    <a:pt x="142506" y="2857500"/>
                  </a:lnTo>
                  <a:lnTo>
                    <a:pt x="150177" y="2870200"/>
                  </a:lnTo>
                  <a:close/>
                </a:path>
                <a:path w="6882765" h="3467100">
                  <a:moveTo>
                    <a:pt x="6785292" y="2870200"/>
                  </a:moveTo>
                  <a:lnTo>
                    <a:pt x="6732587" y="2870200"/>
                  </a:lnTo>
                  <a:lnTo>
                    <a:pt x="6740258" y="2857500"/>
                  </a:lnTo>
                  <a:lnTo>
                    <a:pt x="6747154" y="2857500"/>
                  </a:lnTo>
                  <a:lnTo>
                    <a:pt x="6754367" y="2844800"/>
                  </a:lnTo>
                  <a:lnTo>
                    <a:pt x="6754101" y="2844800"/>
                  </a:lnTo>
                  <a:lnTo>
                    <a:pt x="6761086" y="2832100"/>
                  </a:lnTo>
                  <a:lnTo>
                    <a:pt x="6760832" y="2832100"/>
                  </a:lnTo>
                  <a:lnTo>
                    <a:pt x="6767576" y="2819400"/>
                  </a:lnTo>
                  <a:lnTo>
                    <a:pt x="6773595" y="2819400"/>
                  </a:lnTo>
                  <a:lnTo>
                    <a:pt x="6779844" y="2806700"/>
                  </a:lnTo>
                  <a:lnTo>
                    <a:pt x="6779615" y="2806700"/>
                  </a:lnTo>
                  <a:lnTo>
                    <a:pt x="6785622" y="2794000"/>
                  </a:lnTo>
                  <a:lnTo>
                    <a:pt x="6824954" y="2794000"/>
                  </a:lnTo>
                  <a:lnTo>
                    <a:pt x="6806272" y="2832100"/>
                  </a:lnTo>
                  <a:lnTo>
                    <a:pt x="6792531" y="2857500"/>
                  </a:lnTo>
                  <a:lnTo>
                    <a:pt x="6785292" y="2870200"/>
                  </a:lnTo>
                  <a:close/>
                </a:path>
                <a:path w="6882765" h="3467100">
                  <a:moveTo>
                    <a:pt x="115443" y="2819400"/>
                  </a:moveTo>
                  <a:lnTo>
                    <a:pt x="109169" y="2819400"/>
                  </a:lnTo>
                  <a:lnTo>
                    <a:pt x="108940" y="2806700"/>
                  </a:lnTo>
                  <a:lnTo>
                    <a:pt x="115443" y="2819400"/>
                  </a:lnTo>
                  <a:close/>
                </a:path>
                <a:path w="6882765" h="3467100">
                  <a:moveTo>
                    <a:pt x="6773595" y="2819400"/>
                  </a:moveTo>
                  <a:lnTo>
                    <a:pt x="6767321" y="2819400"/>
                  </a:lnTo>
                  <a:lnTo>
                    <a:pt x="6773824" y="2806700"/>
                  </a:lnTo>
                  <a:lnTo>
                    <a:pt x="6773595" y="2819400"/>
                  </a:lnTo>
                  <a:close/>
                </a:path>
                <a:path w="6882765" h="3467100">
                  <a:moveTo>
                    <a:pt x="181838" y="2908300"/>
                  </a:moveTo>
                  <a:lnTo>
                    <a:pt x="128828" y="2908300"/>
                  </a:lnTo>
                  <a:lnTo>
                    <a:pt x="120650" y="2895600"/>
                  </a:lnTo>
                  <a:lnTo>
                    <a:pt x="112687" y="2882900"/>
                  </a:lnTo>
                  <a:lnTo>
                    <a:pt x="104965" y="2870200"/>
                  </a:lnTo>
                  <a:lnTo>
                    <a:pt x="149885" y="2870200"/>
                  </a:lnTo>
                  <a:lnTo>
                    <a:pt x="157784" y="2882900"/>
                  </a:lnTo>
                  <a:lnTo>
                    <a:pt x="165290" y="2882900"/>
                  </a:lnTo>
                  <a:lnTo>
                    <a:pt x="173609" y="2895600"/>
                  </a:lnTo>
                  <a:lnTo>
                    <a:pt x="173304" y="2895600"/>
                  </a:lnTo>
                  <a:lnTo>
                    <a:pt x="181838" y="2908300"/>
                  </a:lnTo>
                  <a:close/>
                </a:path>
                <a:path w="6882765" h="3467100">
                  <a:moveTo>
                    <a:pt x="6753936" y="2908300"/>
                  </a:moveTo>
                  <a:lnTo>
                    <a:pt x="6700926" y="2908300"/>
                  </a:lnTo>
                  <a:lnTo>
                    <a:pt x="6709460" y="2895600"/>
                  </a:lnTo>
                  <a:lnTo>
                    <a:pt x="6709156" y="2895600"/>
                  </a:lnTo>
                  <a:lnTo>
                    <a:pt x="6717474" y="2882900"/>
                  </a:lnTo>
                  <a:lnTo>
                    <a:pt x="6724980" y="2882900"/>
                  </a:lnTo>
                  <a:lnTo>
                    <a:pt x="6732879" y="2870200"/>
                  </a:lnTo>
                  <a:lnTo>
                    <a:pt x="6777799" y="2870200"/>
                  </a:lnTo>
                  <a:lnTo>
                    <a:pt x="6770077" y="2882900"/>
                  </a:lnTo>
                  <a:lnTo>
                    <a:pt x="6762115" y="2895600"/>
                  </a:lnTo>
                  <a:lnTo>
                    <a:pt x="6753936" y="2908300"/>
                  </a:lnTo>
                  <a:close/>
                </a:path>
                <a:path w="6882765" h="3467100">
                  <a:moveTo>
                    <a:pt x="225844" y="2946400"/>
                  </a:moveTo>
                  <a:lnTo>
                    <a:pt x="163804" y="2946400"/>
                  </a:lnTo>
                  <a:lnTo>
                    <a:pt x="154736" y="2933700"/>
                  </a:lnTo>
                  <a:lnTo>
                    <a:pt x="145884" y="2921000"/>
                  </a:lnTo>
                  <a:lnTo>
                    <a:pt x="137248" y="2908300"/>
                  </a:lnTo>
                  <a:lnTo>
                    <a:pt x="189928" y="2908300"/>
                  </a:lnTo>
                  <a:lnTo>
                    <a:pt x="198869" y="2921000"/>
                  </a:lnTo>
                  <a:lnTo>
                    <a:pt x="198539" y="2921000"/>
                  </a:lnTo>
                  <a:lnTo>
                    <a:pt x="207683" y="2933700"/>
                  </a:lnTo>
                  <a:lnTo>
                    <a:pt x="216319" y="2933700"/>
                  </a:lnTo>
                  <a:lnTo>
                    <a:pt x="225844" y="2946400"/>
                  </a:lnTo>
                  <a:close/>
                </a:path>
                <a:path w="6882765" h="3467100">
                  <a:moveTo>
                    <a:pt x="6718960" y="2946400"/>
                  </a:moveTo>
                  <a:lnTo>
                    <a:pt x="6656920" y="2946400"/>
                  </a:lnTo>
                  <a:lnTo>
                    <a:pt x="6666445" y="2933700"/>
                  </a:lnTo>
                  <a:lnTo>
                    <a:pt x="6675081" y="2933700"/>
                  </a:lnTo>
                  <a:lnTo>
                    <a:pt x="6684225" y="2921000"/>
                  </a:lnTo>
                  <a:lnTo>
                    <a:pt x="6683895" y="2921000"/>
                  </a:lnTo>
                  <a:lnTo>
                    <a:pt x="6692836" y="2908300"/>
                  </a:lnTo>
                  <a:lnTo>
                    <a:pt x="6745516" y="2908300"/>
                  </a:lnTo>
                  <a:lnTo>
                    <a:pt x="6736880" y="2921000"/>
                  </a:lnTo>
                  <a:lnTo>
                    <a:pt x="6728028" y="2933700"/>
                  </a:lnTo>
                  <a:lnTo>
                    <a:pt x="6718960" y="2946400"/>
                  </a:lnTo>
                  <a:close/>
                </a:path>
                <a:path w="6882765" h="3467100">
                  <a:moveTo>
                    <a:pt x="254431" y="2971800"/>
                  </a:moveTo>
                  <a:lnTo>
                    <a:pt x="192239" y="2971800"/>
                  </a:lnTo>
                  <a:lnTo>
                    <a:pt x="182562" y="2959100"/>
                  </a:lnTo>
                  <a:lnTo>
                    <a:pt x="173075" y="2946400"/>
                  </a:lnTo>
                  <a:lnTo>
                    <a:pt x="234835" y="2946400"/>
                  </a:lnTo>
                  <a:lnTo>
                    <a:pt x="244729" y="2959100"/>
                  </a:lnTo>
                  <a:lnTo>
                    <a:pt x="244360" y="2959100"/>
                  </a:lnTo>
                  <a:lnTo>
                    <a:pt x="254431" y="2971800"/>
                  </a:lnTo>
                  <a:close/>
                </a:path>
                <a:path w="6882765" h="3467100">
                  <a:moveTo>
                    <a:pt x="6690525" y="2971800"/>
                  </a:moveTo>
                  <a:lnTo>
                    <a:pt x="6628333" y="2971800"/>
                  </a:lnTo>
                  <a:lnTo>
                    <a:pt x="6638404" y="2959100"/>
                  </a:lnTo>
                  <a:lnTo>
                    <a:pt x="6638036" y="2959100"/>
                  </a:lnTo>
                  <a:lnTo>
                    <a:pt x="6647929" y="2946400"/>
                  </a:lnTo>
                  <a:lnTo>
                    <a:pt x="6709689" y="2946400"/>
                  </a:lnTo>
                  <a:lnTo>
                    <a:pt x="6700202" y="2959100"/>
                  </a:lnTo>
                  <a:lnTo>
                    <a:pt x="6690525" y="2971800"/>
                  </a:lnTo>
                  <a:close/>
                </a:path>
                <a:path w="6882765" h="3467100">
                  <a:moveTo>
                    <a:pt x="264287" y="2971800"/>
                  </a:moveTo>
                  <a:lnTo>
                    <a:pt x="254431" y="2971800"/>
                  </a:lnTo>
                  <a:lnTo>
                    <a:pt x="254050" y="2959100"/>
                  </a:lnTo>
                  <a:lnTo>
                    <a:pt x="264287" y="2971800"/>
                  </a:lnTo>
                  <a:close/>
                </a:path>
                <a:path w="6882765" h="3467100">
                  <a:moveTo>
                    <a:pt x="6628333" y="2971800"/>
                  </a:moveTo>
                  <a:lnTo>
                    <a:pt x="6618478" y="2971800"/>
                  </a:lnTo>
                  <a:lnTo>
                    <a:pt x="6628714" y="2959100"/>
                  </a:lnTo>
                  <a:lnTo>
                    <a:pt x="6628333" y="2971800"/>
                  </a:lnTo>
                  <a:close/>
                </a:path>
                <a:path w="6882765" h="3467100">
                  <a:moveTo>
                    <a:pt x="274320" y="2984500"/>
                  </a:moveTo>
                  <a:lnTo>
                    <a:pt x="212191" y="2984500"/>
                  </a:lnTo>
                  <a:lnTo>
                    <a:pt x="202120" y="2971800"/>
                  </a:lnTo>
                  <a:lnTo>
                    <a:pt x="263906" y="2971800"/>
                  </a:lnTo>
                  <a:lnTo>
                    <a:pt x="274320" y="2984500"/>
                  </a:lnTo>
                  <a:close/>
                </a:path>
                <a:path w="6882765" h="3467100">
                  <a:moveTo>
                    <a:pt x="6670560" y="2984500"/>
                  </a:moveTo>
                  <a:lnTo>
                    <a:pt x="6608444" y="2984500"/>
                  </a:lnTo>
                  <a:lnTo>
                    <a:pt x="6618859" y="2971800"/>
                  </a:lnTo>
                  <a:lnTo>
                    <a:pt x="6680644" y="2971800"/>
                  </a:lnTo>
                  <a:lnTo>
                    <a:pt x="6670560" y="2984500"/>
                  </a:lnTo>
                  <a:close/>
                </a:path>
                <a:path w="6882765" h="3467100">
                  <a:moveTo>
                    <a:pt x="326783" y="3009900"/>
                  </a:moveTo>
                  <a:lnTo>
                    <a:pt x="243535" y="3009900"/>
                  </a:lnTo>
                  <a:lnTo>
                    <a:pt x="232905" y="2997200"/>
                  </a:lnTo>
                  <a:lnTo>
                    <a:pt x="222465" y="2984500"/>
                  </a:lnTo>
                  <a:lnTo>
                    <a:pt x="294449" y="2984500"/>
                  </a:lnTo>
                  <a:lnTo>
                    <a:pt x="305346" y="2997200"/>
                  </a:lnTo>
                  <a:lnTo>
                    <a:pt x="315582" y="2997200"/>
                  </a:lnTo>
                  <a:lnTo>
                    <a:pt x="326783" y="3009900"/>
                  </a:lnTo>
                  <a:close/>
                </a:path>
                <a:path w="6882765" h="3467100">
                  <a:moveTo>
                    <a:pt x="6639229" y="3009900"/>
                  </a:moveTo>
                  <a:lnTo>
                    <a:pt x="6555981" y="3009900"/>
                  </a:lnTo>
                  <a:lnTo>
                    <a:pt x="6567182" y="2997200"/>
                  </a:lnTo>
                  <a:lnTo>
                    <a:pt x="6577406" y="2997200"/>
                  </a:lnTo>
                  <a:lnTo>
                    <a:pt x="6588315" y="2984500"/>
                  </a:lnTo>
                  <a:lnTo>
                    <a:pt x="6660299" y="2984500"/>
                  </a:lnTo>
                  <a:lnTo>
                    <a:pt x="6649859" y="2997200"/>
                  </a:lnTo>
                  <a:lnTo>
                    <a:pt x="6639229" y="3009900"/>
                  </a:lnTo>
                  <a:close/>
                </a:path>
                <a:path w="6882765" h="3467100">
                  <a:moveTo>
                    <a:pt x="359968" y="3022600"/>
                  </a:moveTo>
                  <a:lnTo>
                    <a:pt x="265315" y="3022600"/>
                  </a:lnTo>
                  <a:lnTo>
                    <a:pt x="254342" y="3009900"/>
                  </a:lnTo>
                  <a:lnTo>
                    <a:pt x="348335" y="3009900"/>
                  </a:lnTo>
                  <a:lnTo>
                    <a:pt x="359968" y="3022600"/>
                  </a:lnTo>
                  <a:close/>
                </a:path>
                <a:path w="6882765" h="3467100">
                  <a:moveTo>
                    <a:pt x="6617449" y="3022600"/>
                  </a:moveTo>
                  <a:lnTo>
                    <a:pt x="6522796" y="3022600"/>
                  </a:lnTo>
                  <a:lnTo>
                    <a:pt x="6534429" y="3009900"/>
                  </a:lnTo>
                  <a:lnTo>
                    <a:pt x="6628422" y="3009900"/>
                  </a:lnTo>
                  <a:lnTo>
                    <a:pt x="6617449" y="3022600"/>
                  </a:lnTo>
                  <a:close/>
                </a:path>
                <a:path w="6882765" h="3467100">
                  <a:moveTo>
                    <a:pt x="394322" y="3035300"/>
                  </a:moveTo>
                  <a:lnTo>
                    <a:pt x="287782" y="3035300"/>
                  </a:lnTo>
                  <a:lnTo>
                    <a:pt x="276466" y="3022600"/>
                  </a:lnTo>
                  <a:lnTo>
                    <a:pt x="382295" y="3022600"/>
                  </a:lnTo>
                  <a:lnTo>
                    <a:pt x="394322" y="3035300"/>
                  </a:lnTo>
                  <a:close/>
                </a:path>
                <a:path w="6882765" h="3467100">
                  <a:moveTo>
                    <a:pt x="6594983" y="3035300"/>
                  </a:moveTo>
                  <a:lnTo>
                    <a:pt x="6488442" y="3035300"/>
                  </a:lnTo>
                  <a:lnTo>
                    <a:pt x="6500469" y="3022600"/>
                  </a:lnTo>
                  <a:lnTo>
                    <a:pt x="6606298" y="3022600"/>
                  </a:lnTo>
                  <a:lnTo>
                    <a:pt x="6594983" y="3035300"/>
                  </a:lnTo>
                  <a:close/>
                </a:path>
                <a:path w="6882765" h="3467100">
                  <a:moveTo>
                    <a:pt x="453859" y="3048000"/>
                  </a:moveTo>
                  <a:lnTo>
                    <a:pt x="322656" y="3048000"/>
                  </a:lnTo>
                  <a:lnTo>
                    <a:pt x="310870" y="3035300"/>
                  </a:lnTo>
                  <a:lnTo>
                    <a:pt x="441261" y="3035300"/>
                  </a:lnTo>
                  <a:lnTo>
                    <a:pt x="453859" y="3048000"/>
                  </a:lnTo>
                  <a:close/>
                </a:path>
                <a:path w="6882765" h="3467100">
                  <a:moveTo>
                    <a:pt x="6560108" y="3048000"/>
                  </a:moveTo>
                  <a:lnTo>
                    <a:pt x="6428905" y="3048000"/>
                  </a:lnTo>
                  <a:lnTo>
                    <a:pt x="6441490" y="3035300"/>
                  </a:lnTo>
                  <a:lnTo>
                    <a:pt x="6571894" y="3035300"/>
                  </a:lnTo>
                  <a:lnTo>
                    <a:pt x="6560108" y="3048000"/>
                  </a:lnTo>
                  <a:close/>
                </a:path>
                <a:path w="6882765" h="3467100">
                  <a:moveTo>
                    <a:pt x="2015439" y="3467100"/>
                  </a:moveTo>
                  <a:lnTo>
                    <a:pt x="1152067" y="3086100"/>
                  </a:lnTo>
                  <a:lnTo>
                    <a:pt x="447865" y="3086100"/>
                  </a:lnTo>
                  <a:lnTo>
                    <a:pt x="434809" y="3073400"/>
                  </a:lnTo>
                  <a:lnTo>
                    <a:pt x="383679" y="3073400"/>
                  </a:lnTo>
                  <a:lnTo>
                    <a:pt x="371208" y="3060700"/>
                  </a:lnTo>
                  <a:lnTo>
                    <a:pt x="346646" y="3060700"/>
                  </a:lnTo>
                  <a:lnTo>
                    <a:pt x="334581" y="3048000"/>
                  </a:lnTo>
                  <a:lnTo>
                    <a:pt x="1163891" y="3048000"/>
                  </a:lnTo>
                  <a:lnTo>
                    <a:pt x="2015432" y="3425556"/>
                  </a:lnTo>
                  <a:lnTo>
                    <a:pt x="2007666" y="3429000"/>
                  </a:lnTo>
                  <a:lnTo>
                    <a:pt x="2101771" y="3429000"/>
                  </a:lnTo>
                  <a:lnTo>
                    <a:pt x="2015439" y="3467100"/>
                  </a:lnTo>
                  <a:close/>
                </a:path>
                <a:path w="6882765" h="3467100">
                  <a:moveTo>
                    <a:pt x="2101771" y="3429000"/>
                  </a:moveTo>
                  <a:lnTo>
                    <a:pt x="2023198" y="3429000"/>
                  </a:lnTo>
                  <a:lnTo>
                    <a:pt x="2015432" y="3425556"/>
                  </a:lnTo>
                  <a:lnTo>
                    <a:pt x="2866936" y="3048000"/>
                  </a:lnTo>
                  <a:lnTo>
                    <a:pt x="6548183" y="3048000"/>
                  </a:lnTo>
                  <a:lnTo>
                    <a:pt x="6536105" y="3060700"/>
                  </a:lnTo>
                  <a:lnTo>
                    <a:pt x="6511556" y="3060700"/>
                  </a:lnTo>
                  <a:lnTo>
                    <a:pt x="6499085" y="3073400"/>
                  </a:lnTo>
                  <a:lnTo>
                    <a:pt x="6447955" y="3073400"/>
                  </a:lnTo>
                  <a:lnTo>
                    <a:pt x="6434899" y="3086100"/>
                  </a:lnTo>
                  <a:lnTo>
                    <a:pt x="2878759" y="3086100"/>
                  </a:lnTo>
                  <a:lnTo>
                    <a:pt x="2101771" y="3429000"/>
                  </a:lnTo>
                  <a:close/>
                </a:path>
                <a:path w="6882765" h="3467100">
                  <a:moveTo>
                    <a:pt x="2023198" y="3429000"/>
                  </a:moveTo>
                  <a:lnTo>
                    <a:pt x="2007666" y="3429000"/>
                  </a:lnTo>
                  <a:lnTo>
                    <a:pt x="2015432" y="3425556"/>
                  </a:lnTo>
                  <a:lnTo>
                    <a:pt x="2023198" y="34290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100704" y="1960245"/>
            <a:ext cx="6726555" cy="2230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5"/>
              </a:spcBef>
            </a:pPr>
            <a:r>
              <a:rPr sz="2400" spc="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哈喽同学们</a:t>
            </a:r>
            <a:r>
              <a:rPr lang="zh-CN" sz="2400" spc="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好</a:t>
            </a:r>
            <a:r>
              <a:rPr sz="2400" spc="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，通</a:t>
            </a:r>
            <a:r>
              <a:rPr sz="2400" spc="6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过这段时间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spc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学习，大家是不是</a:t>
            </a:r>
            <a:r>
              <a:rPr sz="2400" spc="10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都掌握了编程的一些知识呢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？  除了这些知识，当然还有我们的好朋友</a:t>
            </a:r>
            <a:r>
              <a:rPr sz="2400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“慧编程</a:t>
            </a:r>
            <a:r>
              <a:rPr lang="en-US" sz="2400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 </a:t>
            </a:r>
            <a:r>
              <a:rPr sz="2400" spc="9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</a:t>
            </a:r>
            <a:r>
              <a:rPr sz="2400" spc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过这段时间的相处，大家对“慧编程</a:t>
            </a:r>
            <a:r>
              <a:rPr sz="2400" spc="9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sz="2400" spc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是不是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400" spc="9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了</a:t>
            </a:r>
            <a:r>
              <a:rPr sz="2400" spc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更深的了解呢？</a:t>
            </a:r>
            <a:r>
              <a:rPr lang="zh-CN" sz="2400" spc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今天</a:t>
            </a:r>
            <a:r>
              <a:rPr lang="zh-CN" sz="2400" spc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让我们来一起完成一个有意思的小游戏吧！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证明自己的时候到了！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704831" y="4992623"/>
            <a:ext cx="2487295" cy="1865630"/>
            <a:chOff x="9704831" y="4992623"/>
            <a:chExt cx="2487295" cy="1865630"/>
          </a:xfrm>
        </p:grpSpPr>
        <p:sp>
          <p:nvSpPr>
            <p:cNvPr id="4" name="object 4"/>
            <p:cNvSpPr/>
            <p:nvPr/>
          </p:nvSpPr>
          <p:spPr>
            <a:xfrm>
              <a:off x="11350751" y="4992623"/>
              <a:ext cx="622300" cy="623570"/>
            </a:xfrm>
            <a:custGeom>
              <a:avLst/>
              <a:gdLst/>
              <a:ahLst/>
              <a:cxnLst/>
              <a:rect l="l" t="t" r="r" b="b"/>
              <a:pathLst>
                <a:path w="622300" h="623570">
                  <a:moveTo>
                    <a:pt x="280416" y="623315"/>
                  </a:moveTo>
                  <a:lnTo>
                    <a:pt x="0" y="280415"/>
                  </a:lnTo>
                  <a:lnTo>
                    <a:pt x="341375" y="0"/>
                  </a:lnTo>
                  <a:lnTo>
                    <a:pt x="621792" y="342900"/>
                  </a:lnTo>
                  <a:lnTo>
                    <a:pt x="280416" y="62331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47959" y="5216651"/>
              <a:ext cx="1844039" cy="1641475"/>
            </a:xfrm>
            <a:custGeom>
              <a:avLst/>
              <a:gdLst/>
              <a:ahLst/>
              <a:cxnLst/>
              <a:rect l="l" t="t" r="r" b="b"/>
              <a:pathLst>
                <a:path w="1844040" h="1641475">
                  <a:moveTo>
                    <a:pt x="1844040" y="1641348"/>
                  </a:moveTo>
                  <a:lnTo>
                    <a:pt x="351094" y="1641348"/>
                  </a:lnTo>
                  <a:lnTo>
                    <a:pt x="0" y="1318259"/>
                  </a:lnTo>
                  <a:lnTo>
                    <a:pt x="1213104" y="0"/>
                  </a:lnTo>
                  <a:lnTo>
                    <a:pt x="1844040" y="581336"/>
                  </a:lnTo>
                  <a:lnTo>
                    <a:pt x="1844040" y="1641348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04831" y="5914643"/>
              <a:ext cx="1269365" cy="943610"/>
            </a:xfrm>
            <a:custGeom>
              <a:avLst/>
              <a:gdLst/>
              <a:ahLst/>
              <a:cxnLst/>
              <a:rect l="l" t="t" r="r" b="b"/>
              <a:pathLst>
                <a:path w="1269365" h="943609">
                  <a:moveTo>
                    <a:pt x="1268954" y="943355"/>
                  </a:moveTo>
                  <a:lnTo>
                    <a:pt x="194366" y="943355"/>
                  </a:lnTo>
                  <a:lnTo>
                    <a:pt x="0" y="294131"/>
                  </a:lnTo>
                  <a:lnTo>
                    <a:pt x="987551" y="0"/>
                  </a:lnTo>
                  <a:lnTo>
                    <a:pt x="1268954" y="94335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194292" y="6117335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79248" y="332231"/>
                </a:moveTo>
                <a:lnTo>
                  <a:pt x="0" y="77724"/>
                </a:lnTo>
                <a:lnTo>
                  <a:pt x="252983" y="0"/>
                </a:lnTo>
                <a:lnTo>
                  <a:pt x="332231" y="252984"/>
                </a:lnTo>
                <a:lnTo>
                  <a:pt x="79248" y="332231"/>
                </a:lnTo>
                <a:close/>
              </a:path>
            </a:pathLst>
          </a:custGeom>
          <a:solidFill>
            <a:srgbClr val="F99FAA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83468" y="4782311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91439" y="387096"/>
                </a:moveTo>
                <a:lnTo>
                  <a:pt x="0" y="91439"/>
                </a:lnTo>
                <a:lnTo>
                  <a:pt x="295655" y="0"/>
                </a:lnTo>
                <a:lnTo>
                  <a:pt x="387096" y="295655"/>
                </a:lnTo>
                <a:lnTo>
                  <a:pt x="91439" y="387096"/>
                </a:lnTo>
                <a:close/>
              </a:path>
            </a:pathLst>
          </a:custGeom>
          <a:solidFill>
            <a:srgbClr val="009FB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544320" cy="1270000"/>
            <a:chOff x="0" y="0"/>
            <a:chExt cx="1544320" cy="1270000"/>
          </a:xfrm>
        </p:grpSpPr>
        <p:sp>
          <p:nvSpPr>
            <p:cNvPr id="10" name="object 10"/>
            <p:cNvSpPr/>
            <p:nvPr/>
          </p:nvSpPr>
          <p:spPr>
            <a:xfrm>
              <a:off x="577595" y="0"/>
              <a:ext cx="906780" cy="821690"/>
            </a:xfrm>
            <a:custGeom>
              <a:avLst/>
              <a:gdLst/>
              <a:ahLst/>
              <a:cxnLst/>
              <a:rect l="l" t="t" r="r" b="b"/>
              <a:pathLst>
                <a:path w="906780" h="821690">
                  <a:moveTo>
                    <a:pt x="318516" y="821436"/>
                  </a:moveTo>
                  <a:lnTo>
                    <a:pt x="0" y="233172"/>
                  </a:lnTo>
                  <a:lnTo>
                    <a:pt x="430643" y="0"/>
                  </a:lnTo>
                  <a:lnTo>
                    <a:pt x="634473" y="0"/>
                  </a:lnTo>
                  <a:lnTo>
                    <a:pt x="906780" y="502920"/>
                  </a:lnTo>
                  <a:lnTo>
                    <a:pt x="318516" y="821436"/>
                  </a:lnTo>
                  <a:close/>
                </a:path>
              </a:pathLst>
            </a:custGeom>
            <a:solidFill>
              <a:srgbClr val="F99FA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67410" cy="984250"/>
            </a:xfrm>
            <a:custGeom>
              <a:avLst/>
              <a:gdLst/>
              <a:ahLst/>
              <a:cxnLst/>
              <a:rect l="l" t="t" r="r" b="b"/>
              <a:pathLst>
                <a:path w="867410" h="984250">
                  <a:moveTo>
                    <a:pt x="0" y="983774"/>
                  </a:moveTo>
                  <a:lnTo>
                    <a:pt x="0" y="0"/>
                  </a:lnTo>
                  <a:lnTo>
                    <a:pt x="821656" y="0"/>
                  </a:lnTo>
                  <a:lnTo>
                    <a:pt x="867156" y="941832"/>
                  </a:lnTo>
                  <a:lnTo>
                    <a:pt x="0" y="983774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3188" y="867155"/>
              <a:ext cx="401320" cy="402590"/>
            </a:xfrm>
            <a:custGeom>
              <a:avLst/>
              <a:gdLst/>
              <a:ahLst/>
              <a:cxnLst/>
              <a:rect l="l" t="t" r="r" b="b"/>
              <a:pathLst>
                <a:path w="401319" h="402590">
                  <a:moveTo>
                    <a:pt x="219456" y="402336"/>
                  </a:moveTo>
                  <a:lnTo>
                    <a:pt x="0" y="219456"/>
                  </a:lnTo>
                  <a:lnTo>
                    <a:pt x="182880" y="0"/>
                  </a:lnTo>
                  <a:lnTo>
                    <a:pt x="400812" y="182880"/>
                  </a:lnTo>
                  <a:lnTo>
                    <a:pt x="219456" y="402336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81683" y="105155"/>
              <a:ext cx="262255" cy="264160"/>
            </a:xfrm>
            <a:custGeom>
              <a:avLst/>
              <a:gdLst/>
              <a:ahLst/>
              <a:cxnLst/>
              <a:rect l="l" t="t" r="r" b="b"/>
              <a:pathLst>
                <a:path w="262255" h="264160">
                  <a:moveTo>
                    <a:pt x="192024" y="263652"/>
                  </a:moveTo>
                  <a:lnTo>
                    <a:pt x="0" y="192024"/>
                  </a:lnTo>
                  <a:lnTo>
                    <a:pt x="71628" y="0"/>
                  </a:lnTo>
                  <a:lnTo>
                    <a:pt x="262128" y="71628"/>
                  </a:lnTo>
                  <a:lnTo>
                    <a:pt x="192024" y="263652"/>
                  </a:lnTo>
                  <a:close/>
                </a:path>
              </a:pathLst>
            </a:custGeom>
            <a:solidFill>
              <a:srgbClr val="009FB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34490" y="277495"/>
            <a:ext cx="32150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85858"/>
                </a:solidFill>
              </a:rPr>
              <a:t>编辑病毒</a:t>
            </a:r>
            <a:r>
              <a:rPr sz="3200" dirty="0">
                <a:solidFill>
                  <a:srgbClr val="585858"/>
                </a:solidFill>
              </a:rPr>
              <a:t>脚</a:t>
            </a:r>
            <a:r>
              <a:rPr sz="3200" spc="5" dirty="0">
                <a:solidFill>
                  <a:srgbClr val="585858"/>
                </a:solidFill>
              </a:rPr>
              <a:t>本</a:t>
            </a:r>
            <a:endParaRPr sz="3200"/>
          </a:p>
        </p:txBody>
      </p:sp>
      <p:sp>
        <p:nvSpPr>
          <p:cNvPr id="21" name="文本框 20"/>
          <p:cNvSpPr txBox="1"/>
          <p:nvPr/>
        </p:nvSpPr>
        <p:spPr>
          <a:xfrm>
            <a:off x="739775" y="1762125"/>
            <a:ext cx="584390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当病毒被复制后，需要让其从舞台右边缘随机出现。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病毒出现后便开始向左移动，直到碰到舞台的左边缘。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一旦病毒碰到舞台的左边缘，便发出</a:t>
            </a:r>
            <a:r>
              <a:rPr lang="en-US" altLang="zh-CN" sz="2400"/>
              <a:t>fail</a:t>
            </a:r>
            <a:r>
              <a:rPr lang="zh-CN" altLang="en-US" sz="2400"/>
              <a:t>（意为失败）的消息，通知其他角色游戏失败了，并停止全部脚本</a:t>
            </a:r>
            <a:r>
              <a:rPr lang="zh-CN" altLang="en-US" sz="2400"/>
              <a:t>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最后不要忘记删除它。</a:t>
            </a:r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739775" y="984250"/>
            <a:ext cx="410972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ym typeface="+mn-ea"/>
              </a:rPr>
              <a:t>(2)</a:t>
            </a:r>
            <a:r>
              <a:rPr lang="zh-CN" altLang="en-US" sz="2400">
                <a:sym typeface="+mn-ea"/>
              </a:rPr>
              <a:t>病毒移动</a:t>
            </a:r>
            <a:endParaRPr lang="zh-CN" altLang="en-US" sz="2400">
              <a:sym typeface="+mn-ea"/>
            </a:endParaRPr>
          </a:p>
        </p:txBody>
      </p:sp>
      <p:pic>
        <p:nvPicPr>
          <p:cNvPr id="18" name="图片 17" descr="4bf058f30991ed3cf68a68ca2bfc25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535" y="821690"/>
            <a:ext cx="3527425" cy="5250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704831" y="4992623"/>
            <a:ext cx="2487295" cy="1865630"/>
            <a:chOff x="9704831" y="4992623"/>
            <a:chExt cx="2487295" cy="1865630"/>
          </a:xfrm>
        </p:grpSpPr>
        <p:sp>
          <p:nvSpPr>
            <p:cNvPr id="4" name="object 4"/>
            <p:cNvSpPr/>
            <p:nvPr/>
          </p:nvSpPr>
          <p:spPr>
            <a:xfrm>
              <a:off x="11350751" y="4992623"/>
              <a:ext cx="622300" cy="623570"/>
            </a:xfrm>
            <a:custGeom>
              <a:avLst/>
              <a:gdLst/>
              <a:ahLst/>
              <a:cxnLst/>
              <a:rect l="l" t="t" r="r" b="b"/>
              <a:pathLst>
                <a:path w="622300" h="623570">
                  <a:moveTo>
                    <a:pt x="280416" y="623315"/>
                  </a:moveTo>
                  <a:lnTo>
                    <a:pt x="0" y="280415"/>
                  </a:lnTo>
                  <a:lnTo>
                    <a:pt x="341375" y="0"/>
                  </a:lnTo>
                  <a:lnTo>
                    <a:pt x="621792" y="342900"/>
                  </a:lnTo>
                  <a:lnTo>
                    <a:pt x="280416" y="62331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47959" y="5216651"/>
              <a:ext cx="1844039" cy="1641475"/>
            </a:xfrm>
            <a:custGeom>
              <a:avLst/>
              <a:gdLst/>
              <a:ahLst/>
              <a:cxnLst/>
              <a:rect l="l" t="t" r="r" b="b"/>
              <a:pathLst>
                <a:path w="1844040" h="1641475">
                  <a:moveTo>
                    <a:pt x="1844040" y="1641348"/>
                  </a:moveTo>
                  <a:lnTo>
                    <a:pt x="351094" y="1641348"/>
                  </a:lnTo>
                  <a:lnTo>
                    <a:pt x="0" y="1318259"/>
                  </a:lnTo>
                  <a:lnTo>
                    <a:pt x="1213104" y="0"/>
                  </a:lnTo>
                  <a:lnTo>
                    <a:pt x="1844040" y="581336"/>
                  </a:lnTo>
                  <a:lnTo>
                    <a:pt x="1844040" y="1641348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04831" y="5914643"/>
              <a:ext cx="1269365" cy="943610"/>
            </a:xfrm>
            <a:custGeom>
              <a:avLst/>
              <a:gdLst/>
              <a:ahLst/>
              <a:cxnLst/>
              <a:rect l="l" t="t" r="r" b="b"/>
              <a:pathLst>
                <a:path w="1269365" h="943609">
                  <a:moveTo>
                    <a:pt x="1268954" y="943355"/>
                  </a:moveTo>
                  <a:lnTo>
                    <a:pt x="194366" y="943355"/>
                  </a:lnTo>
                  <a:lnTo>
                    <a:pt x="0" y="294131"/>
                  </a:lnTo>
                  <a:lnTo>
                    <a:pt x="987551" y="0"/>
                  </a:lnTo>
                  <a:lnTo>
                    <a:pt x="1268954" y="94335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194292" y="6117335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79248" y="332231"/>
                </a:moveTo>
                <a:lnTo>
                  <a:pt x="0" y="77724"/>
                </a:lnTo>
                <a:lnTo>
                  <a:pt x="252983" y="0"/>
                </a:lnTo>
                <a:lnTo>
                  <a:pt x="332231" y="252984"/>
                </a:lnTo>
                <a:lnTo>
                  <a:pt x="79248" y="332231"/>
                </a:lnTo>
                <a:close/>
              </a:path>
            </a:pathLst>
          </a:custGeom>
          <a:solidFill>
            <a:srgbClr val="F99FAA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83468" y="4782311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91439" y="387096"/>
                </a:moveTo>
                <a:lnTo>
                  <a:pt x="0" y="91439"/>
                </a:lnTo>
                <a:lnTo>
                  <a:pt x="295655" y="0"/>
                </a:lnTo>
                <a:lnTo>
                  <a:pt x="387096" y="295655"/>
                </a:lnTo>
                <a:lnTo>
                  <a:pt x="91439" y="387096"/>
                </a:lnTo>
                <a:close/>
              </a:path>
            </a:pathLst>
          </a:custGeom>
          <a:solidFill>
            <a:srgbClr val="009FB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544320" cy="1270000"/>
            <a:chOff x="0" y="0"/>
            <a:chExt cx="1544320" cy="1270000"/>
          </a:xfrm>
        </p:grpSpPr>
        <p:sp>
          <p:nvSpPr>
            <p:cNvPr id="10" name="object 10"/>
            <p:cNvSpPr/>
            <p:nvPr/>
          </p:nvSpPr>
          <p:spPr>
            <a:xfrm>
              <a:off x="577595" y="0"/>
              <a:ext cx="906780" cy="821690"/>
            </a:xfrm>
            <a:custGeom>
              <a:avLst/>
              <a:gdLst/>
              <a:ahLst/>
              <a:cxnLst/>
              <a:rect l="l" t="t" r="r" b="b"/>
              <a:pathLst>
                <a:path w="906780" h="821690">
                  <a:moveTo>
                    <a:pt x="318516" y="821436"/>
                  </a:moveTo>
                  <a:lnTo>
                    <a:pt x="0" y="233172"/>
                  </a:lnTo>
                  <a:lnTo>
                    <a:pt x="430643" y="0"/>
                  </a:lnTo>
                  <a:lnTo>
                    <a:pt x="634473" y="0"/>
                  </a:lnTo>
                  <a:lnTo>
                    <a:pt x="906780" y="502920"/>
                  </a:lnTo>
                  <a:lnTo>
                    <a:pt x="318516" y="821436"/>
                  </a:lnTo>
                  <a:close/>
                </a:path>
              </a:pathLst>
            </a:custGeom>
            <a:solidFill>
              <a:srgbClr val="F99FA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67410" cy="984250"/>
            </a:xfrm>
            <a:custGeom>
              <a:avLst/>
              <a:gdLst/>
              <a:ahLst/>
              <a:cxnLst/>
              <a:rect l="l" t="t" r="r" b="b"/>
              <a:pathLst>
                <a:path w="867410" h="984250">
                  <a:moveTo>
                    <a:pt x="0" y="983774"/>
                  </a:moveTo>
                  <a:lnTo>
                    <a:pt x="0" y="0"/>
                  </a:lnTo>
                  <a:lnTo>
                    <a:pt x="821656" y="0"/>
                  </a:lnTo>
                  <a:lnTo>
                    <a:pt x="867156" y="941832"/>
                  </a:lnTo>
                  <a:lnTo>
                    <a:pt x="0" y="983774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3188" y="867155"/>
              <a:ext cx="401320" cy="402590"/>
            </a:xfrm>
            <a:custGeom>
              <a:avLst/>
              <a:gdLst/>
              <a:ahLst/>
              <a:cxnLst/>
              <a:rect l="l" t="t" r="r" b="b"/>
              <a:pathLst>
                <a:path w="401319" h="402590">
                  <a:moveTo>
                    <a:pt x="219456" y="402336"/>
                  </a:moveTo>
                  <a:lnTo>
                    <a:pt x="0" y="219456"/>
                  </a:lnTo>
                  <a:lnTo>
                    <a:pt x="182880" y="0"/>
                  </a:lnTo>
                  <a:lnTo>
                    <a:pt x="400812" y="182880"/>
                  </a:lnTo>
                  <a:lnTo>
                    <a:pt x="219456" y="402336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81683" y="105155"/>
              <a:ext cx="262255" cy="264160"/>
            </a:xfrm>
            <a:custGeom>
              <a:avLst/>
              <a:gdLst/>
              <a:ahLst/>
              <a:cxnLst/>
              <a:rect l="l" t="t" r="r" b="b"/>
              <a:pathLst>
                <a:path w="262255" h="264160">
                  <a:moveTo>
                    <a:pt x="192024" y="263652"/>
                  </a:moveTo>
                  <a:lnTo>
                    <a:pt x="0" y="192024"/>
                  </a:lnTo>
                  <a:lnTo>
                    <a:pt x="71628" y="0"/>
                  </a:lnTo>
                  <a:lnTo>
                    <a:pt x="262128" y="71628"/>
                  </a:lnTo>
                  <a:lnTo>
                    <a:pt x="192024" y="263652"/>
                  </a:lnTo>
                  <a:close/>
                </a:path>
              </a:pathLst>
            </a:custGeom>
            <a:solidFill>
              <a:srgbClr val="009FB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34490" y="277495"/>
            <a:ext cx="32150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85858"/>
                </a:solidFill>
              </a:rPr>
              <a:t>编辑病毒</a:t>
            </a:r>
            <a:r>
              <a:rPr sz="3200" dirty="0">
                <a:solidFill>
                  <a:srgbClr val="585858"/>
                </a:solidFill>
              </a:rPr>
              <a:t>脚</a:t>
            </a:r>
            <a:r>
              <a:rPr sz="3200" spc="5" dirty="0">
                <a:solidFill>
                  <a:srgbClr val="585858"/>
                </a:solidFill>
              </a:rPr>
              <a:t>本</a:t>
            </a:r>
            <a:endParaRPr sz="3200"/>
          </a:p>
        </p:txBody>
      </p:sp>
      <p:sp>
        <p:nvSpPr>
          <p:cNvPr id="21" name="文本框 20"/>
          <p:cNvSpPr txBox="1"/>
          <p:nvPr/>
        </p:nvSpPr>
        <p:spPr>
          <a:xfrm>
            <a:off x="739775" y="2685415"/>
            <a:ext cx="58439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如果病毒碰到疫苗，即疫苗消灭了病毒，则将得分加</a:t>
            </a:r>
            <a:r>
              <a:rPr lang="en-US" altLang="zh-CN" sz="2400"/>
              <a:t>1</a:t>
            </a:r>
            <a:r>
              <a:rPr lang="zh-CN" altLang="en-US" sz="2400"/>
              <a:t>。此时需要判断得分是否等于</a:t>
            </a:r>
            <a:r>
              <a:rPr lang="en-US" altLang="zh-CN" sz="2400"/>
              <a:t>20</a:t>
            </a:r>
            <a:r>
              <a:rPr lang="zh-CN" altLang="en-US" sz="2400"/>
              <a:t>，若得分等于</a:t>
            </a:r>
            <a:r>
              <a:rPr lang="en-US" altLang="zh-CN" sz="2400"/>
              <a:t>20</a:t>
            </a:r>
            <a:r>
              <a:rPr lang="zh-CN" altLang="en-US" sz="2400"/>
              <a:t>，则发出</a:t>
            </a:r>
            <a:r>
              <a:rPr lang="en-US" altLang="zh-CN" sz="2400"/>
              <a:t>victory</a:t>
            </a:r>
            <a:r>
              <a:rPr lang="zh-CN" altLang="en-US" sz="2400"/>
              <a:t>（意为</a:t>
            </a:r>
            <a:r>
              <a:rPr lang="zh-CN" altLang="en-US" sz="2400"/>
              <a:t>胜利）的消息，</a:t>
            </a:r>
            <a:r>
              <a:rPr lang="zh-CN" altLang="en-US" sz="2400">
                <a:sym typeface="+mn-ea"/>
              </a:rPr>
              <a:t>通知其他角色游戏胜利</a:t>
            </a:r>
            <a:r>
              <a:rPr lang="zh-CN" altLang="en-US" sz="2400">
                <a:sym typeface="+mn-ea"/>
              </a:rPr>
              <a:t>了，并停止全部脚本</a:t>
            </a:r>
            <a:r>
              <a:rPr lang="zh-CN" altLang="en-US" sz="2400"/>
              <a:t>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不要忘记删除克隆体，即删除碰到疫苗的病毒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867410" y="1802130"/>
            <a:ext cx="410972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ym typeface="+mn-ea"/>
              </a:rPr>
              <a:t>(3)</a:t>
            </a:r>
            <a:r>
              <a:rPr lang="zh-CN" altLang="en-US" sz="2400">
                <a:sym typeface="+mn-ea"/>
              </a:rPr>
              <a:t>病毒碰到疫苗</a:t>
            </a:r>
            <a:endParaRPr lang="zh-CN" altLang="en-US" sz="2400">
              <a:sym typeface="+mn-ea"/>
            </a:endParaRPr>
          </a:p>
        </p:txBody>
      </p:sp>
      <p:pic>
        <p:nvPicPr>
          <p:cNvPr id="16" name="图片 15" descr="8fa364ffc549c467b115963ce08af1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170" y="885190"/>
            <a:ext cx="3824605" cy="473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704831" y="4992623"/>
            <a:ext cx="2487295" cy="1865630"/>
            <a:chOff x="9704831" y="4992623"/>
            <a:chExt cx="2487295" cy="1865630"/>
          </a:xfrm>
        </p:grpSpPr>
        <p:sp>
          <p:nvSpPr>
            <p:cNvPr id="4" name="object 4"/>
            <p:cNvSpPr/>
            <p:nvPr/>
          </p:nvSpPr>
          <p:spPr>
            <a:xfrm>
              <a:off x="11350751" y="4992623"/>
              <a:ext cx="622300" cy="623570"/>
            </a:xfrm>
            <a:custGeom>
              <a:avLst/>
              <a:gdLst/>
              <a:ahLst/>
              <a:cxnLst/>
              <a:rect l="l" t="t" r="r" b="b"/>
              <a:pathLst>
                <a:path w="622300" h="623570">
                  <a:moveTo>
                    <a:pt x="280416" y="623315"/>
                  </a:moveTo>
                  <a:lnTo>
                    <a:pt x="0" y="280415"/>
                  </a:lnTo>
                  <a:lnTo>
                    <a:pt x="341375" y="0"/>
                  </a:lnTo>
                  <a:lnTo>
                    <a:pt x="621792" y="342900"/>
                  </a:lnTo>
                  <a:lnTo>
                    <a:pt x="280416" y="62331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47959" y="5216651"/>
              <a:ext cx="1844039" cy="1641475"/>
            </a:xfrm>
            <a:custGeom>
              <a:avLst/>
              <a:gdLst/>
              <a:ahLst/>
              <a:cxnLst/>
              <a:rect l="l" t="t" r="r" b="b"/>
              <a:pathLst>
                <a:path w="1844040" h="1641475">
                  <a:moveTo>
                    <a:pt x="1844040" y="1641348"/>
                  </a:moveTo>
                  <a:lnTo>
                    <a:pt x="351094" y="1641348"/>
                  </a:lnTo>
                  <a:lnTo>
                    <a:pt x="0" y="1318259"/>
                  </a:lnTo>
                  <a:lnTo>
                    <a:pt x="1213104" y="0"/>
                  </a:lnTo>
                  <a:lnTo>
                    <a:pt x="1844040" y="581336"/>
                  </a:lnTo>
                  <a:lnTo>
                    <a:pt x="1844040" y="1641348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04831" y="5914643"/>
              <a:ext cx="1269365" cy="943610"/>
            </a:xfrm>
            <a:custGeom>
              <a:avLst/>
              <a:gdLst/>
              <a:ahLst/>
              <a:cxnLst/>
              <a:rect l="l" t="t" r="r" b="b"/>
              <a:pathLst>
                <a:path w="1269365" h="943609">
                  <a:moveTo>
                    <a:pt x="1268954" y="943355"/>
                  </a:moveTo>
                  <a:lnTo>
                    <a:pt x="194366" y="943355"/>
                  </a:lnTo>
                  <a:lnTo>
                    <a:pt x="0" y="294131"/>
                  </a:lnTo>
                  <a:lnTo>
                    <a:pt x="987551" y="0"/>
                  </a:lnTo>
                  <a:lnTo>
                    <a:pt x="1268954" y="94335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194292" y="6117335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79248" y="332231"/>
                </a:moveTo>
                <a:lnTo>
                  <a:pt x="0" y="77724"/>
                </a:lnTo>
                <a:lnTo>
                  <a:pt x="252983" y="0"/>
                </a:lnTo>
                <a:lnTo>
                  <a:pt x="332231" y="252984"/>
                </a:lnTo>
                <a:lnTo>
                  <a:pt x="79248" y="332231"/>
                </a:lnTo>
                <a:close/>
              </a:path>
            </a:pathLst>
          </a:custGeom>
          <a:solidFill>
            <a:srgbClr val="F99FAA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83468" y="4782311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91439" y="387096"/>
                </a:moveTo>
                <a:lnTo>
                  <a:pt x="0" y="91439"/>
                </a:lnTo>
                <a:lnTo>
                  <a:pt x="295655" y="0"/>
                </a:lnTo>
                <a:lnTo>
                  <a:pt x="387096" y="295655"/>
                </a:lnTo>
                <a:lnTo>
                  <a:pt x="91439" y="387096"/>
                </a:lnTo>
                <a:close/>
              </a:path>
            </a:pathLst>
          </a:custGeom>
          <a:solidFill>
            <a:srgbClr val="009FB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544320" cy="1270000"/>
            <a:chOff x="0" y="0"/>
            <a:chExt cx="1544320" cy="1270000"/>
          </a:xfrm>
        </p:grpSpPr>
        <p:sp>
          <p:nvSpPr>
            <p:cNvPr id="10" name="object 10"/>
            <p:cNvSpPr/>
            <p:nvPr/>
          </p:nvSpPr>
          <p:spPr>
            <a:xfrm>
              <a:off x="577595" y="0"/>
              <a:ext cx="906780" cy="821690"/>
            </a:xfrm>
            <a:custGeom>
              <a:avLst/>
              <a:gdLst/>
              <a:ahLst/>
              <a:cxnLst/>
              <a:rect l="l" t="t" r="r" b="b"/>
              <a:pathLst>
                <a:path w="906780" h="821690">
                  <a:moveTo>
                    <a:pt x="318516" y="821436"/>
                  </a:moveTo>
                  <a:lnTo>
                    <a:pt x="0" y="233172"/>
                  </a:lnTo>
                  <a:lnTo>
                    <a:pt x="430643" y="0"/>
                  </a:lnTo>
                  <a:lnTo>
                    <a:pt x="634473" y="0"/>
                  </a:lnTo>
                  <a:lnTo>
                    <a:pt x="906780" y="502920"/>
                  </a:lnTo>
                  <a:lnTo>
                    <a:pt x="318516" y="821436"/>
                  </a:lnTo>
                  <a:close/>
                </a:path>
              </a:pathLst>
            </a:custGeom>
            <a:solidFill>
              <a:srgbClr val="F99FA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67410" cy="984250"/>
            </a:xfrm>
            <a:custGeom>
              <a:avLst/>
              <a:gdLst/>
              <a:ahLst/>
              <a:cxnLst/>
              <a:rect l="l" t="t" r="r" b="b"/>
              <a:pathLst>
                <a:path w="867410" h="984250">
                  <a:moveTo>
                    <a:pt x="0" y="983774"/>
                  </a:moveTo>
                  <a:lnTo>
                    <a:pt x="0" y="0"/>
                  </a:lnTo>
                  <a:lnTo>
                    <a:pt x="821656" y="0"/>
                  </a:lnTo>
                  <a:lnTo>
                    <a:pt x="867156" y="941832"/>
                  </a:lnTo>
                  <a:lnTo>
                    <a:pt x="0" y="983774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3188" y="867155"/>
              <a:ext cx="401320" cy="402590"/>
            </a:xfrm>
            <a:custGeom>
              <a:avLst/>
              <a:gdLst/>
              <a:ahLst/>
              <a:cxnLst/>
              <a:rect l="l" t="t" r="r" b="b"/>
              <a:pathLst>
                <a:path w="401319" h="402590">
                  <a:moveTo>
                    <a:pt x="219456" y="402336"/>
                  </a:moveTo>
                  <a:lnTo>
                    <a:pt x="0" y="219456"/>
                  </a:lnTo>
                  <a:lnTo>
                    <a:pt x="182880" y="0"/>
                  </a:lnTo>
                  <a:lnTo>
                    <a:pt x="400812" y="182880"/>
                  </a:lnTo>
                  <a:lnTo>
                    <a:pt x="219456" y="402336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81683" y="105155"/>
              <a:ext cx="262255" cy="264160"/>
            </a:xfrm>
            <a:custGeom>
              <a:avLst/>
              <a:gdLst/>
              <a:ahLst/>
              <a:cxnLst/>
              <a:rect l="l" t="t" r="r" b="b"/>
              <a:pathLst>
                <a:path w="262255" h="264160">
                  <a:moveTo>
                    <a:pt x="192024" y="263652"/>
                  </a:moveTo>
                  <a:lnTo>
                    <a:pt x="0" y="192024"/>
                  </a:lnTo>
                  <a:lnTo>
                    <a:pt x="71628" y="0"/>
                  </a:lnTo>
                  <a:lnTo>
                    <a:pt x="262128" y="71628"/>
                  </a:lnTo>
                  <a:lnTo>
                    <a:pt x="192024" y="263652"/>
                  </a:lnTo>
                  <a:close/>
                </a:path>
              </a:pathLst>
            </a:custGeom>
            <a:solidFill>
              <a:srgbClr val="009FB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34490" y="277495"/>
            <a:ext cx="32150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85858"/>
                </a:solidFill>
              </a:rPr>
              <a:t>编辑病毒</a:t>
            </a:r>
            <a:r>
              <a:rPr sz="3200" dirty="0">
                <a:solidFill>
                  <a:srgbClr val="585858"/>
                </a:solidFill>
              </a:rPr>
              <a:t>脚</a:t>
            </a:r>
            <a:r>
              <a:rPr sz="3200" spc="5" dirty="0">
                <a:solidFill>
                  <a:srgbClr val="585858"/>
                </a:solidFill>
              </a:rPr>
              <a:t>本</a:t>
            </a:r>
            <a:endParaRPr sz="3200"/>
          </a:p>
        </p:txBody>
      </p:sp>
      <p:sp>
        <p:nvSpPr>
          <p:cNvPr id="21" name="文本框 20"/>
          <p:cNvSpPr txBox="1"/>
          <p:nvPr/>
        </p:nvSpPr>
        <p:spPr>
          <a:xfrm>
            <a:off x="739775" y="2685415"/>
            <a:ext cx="58439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如果病毒碰到</a:t>
            </a:r>
            <a:r>
              <a:rPr lang="en-US" altLang="zh-CN" sz="2400"/>
              <a:t>panda</a:t>
            </a:r>
            <a:r>
              <a:rPr lang="zh-CN" altLang="en-US" sz="2400"/>
              <a:t>，按照游戏规则，</a:t>
            </a:r>
            <a:r>
              <a:rPr lang="en-US" altLang="zh-CN" sz="2400"/>
              <a:t>panda</a:t>
            </a:r>
            <a:r>
              <a:rPr lang="zh-CN" altLang="en-US" sz="2400"/>
              <a:t>的生命值需要降低</a:t>
            </a:r>
            <a:r>
              <a:rPr lang="en-US" altLang="zh-CN" sz="2400"/>
              <a:t>10</a:t>
            </a:r>
            <a:r>
              <a:rPr lang="zh-CN" altLang="en-US" sz="2400"/>
              <a:t>。此时需要判断</a:t>
            </a:r>
            <a:r>
              <a:rPr lang="en-US" altLang="zh-CN" sz="2400"/>
              <a:t>panda</a:t>
            </a:r>
            <a:r>
              <a:rPr lang="zh-CN" altLang="en-US" sz="2400"/>
              <a:t>的生命值是否等于或者小于</a:t>
            </a:r>
            <a:r>
              <a:rPr lang="en-US" altLang="zh-CN" sz="2400"/>
              <a:t>0</a:t>
            </a:r>
            <a:r>
              <a:rPr lang="zh-CN" altLang="en-US" sz="2400"/>
              <a:t>，若生命值等于或着小于</a:t>
            </a:r>
            <a:r>
              <a:rPr lang="en-US" altLang="zh-CN" sz="2400"/>
              <a:t>0</a:t>
            </a:r>
            <a:r>
              <a:rPr lang="zh-CN" altLang="en-US" sz="2400"/>
              <a:t>，则发出</a:t>
            </a:r>
            <a:r>
              <a:rPr lang="en-US" altLang="zh-CN" sz="2400"/>
              <a:t>fail</a:t>
            </a:r>
            <a:r>
              <a:rPr lang="zh-CN" altLang="en-US" sz="2400"/>
              <a:t>（意为失败）的消息，</a:t>
            </a:r>
            <a:r>
              <a:rPr lang="zh-CN" altLang="en-US" sz="2400">
                <a:sym typeface="+mn-ea"/>
              </a:rPr>
              <a:t>通知其他角色游戏失败</a:t>
            </a:r>
            <a:r>
              <a:rPr lang="zh-CN" altLang="en-US" sz="2400">
                <a:sym typeface="+mn-ea"/>
              </a:rPr>
              <a:t>了，并停止全部脚本</a:t>
            </a:r>
            <a:r>
              <a:rPr lang="zh-CN" altLang="en-US" sz="2400"/>
              <a:t>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不要忘记删除克隆体，即删除碰到</a:t>
            </a:r>
            <a:r>
              <a:rPr lang="en-US" altLang="zh-CN" sz="2400"/>
              <a:t>panda</a:t>
            </a:r>
            <a:r>
              <a:rPr lang="zh-CN" altLang="en-US" sz="2400"/>
              <a:t>的病毒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867410" y="1802130"/>
            <a:ext cx="410972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ym typeface="+mn-ea"/>
              </a:rPr>
              <a:t>(4)</a:t>
            </a:r>
            <a:r>
              <a:rPr lang="zh-CN" altLang="en-US" sz="2400">
                <a:sym typeface="+mn-ea"/>
              </a:rPr>
              <a:t>病毒碰到</a:t>
            </a:r>
            <a:r>
              <a:rPr lang="en-US" altLang="zh-CN" sz="2400">
                <a:sym typeface="+mn-ea"/>
              </a:rPr>
              <a:t>panda</a:t>
            </a:r>
            <a:endParaRPr lang="en-US" altLang="zh-CN" sz="2400">
              <a:sym typeface="+mn-ea"/>
            </a:endParaRPr>
          </a:p>
        </p:txBody>
      </p:sp>
      <p:pic>
        <p:nvPicPr>
          <p:cNvPr id="17" name="图片 16" descr="c70e402ef31d7db5a26d248c6d1d36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411605"/>
            <a:ext cx="5462905" cy="3757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704831" y="4992623"/>
            <a:ext cx="2487295" cy="1865630"/>
            <a:chOff x="9704831" y="4992623"/>
            <a:chExt cx="2487295" cy="1865630"/>
          </a:xfrm>
        </p:grpSpPr>
        <p:sp>
          <p:nvSpPr>
            <p:cNvPr id="4" name="object 4"/>
            <p:cNvSpPr/>
            <p:nvPr/>
          </p:nvSpPr>
          <p:spPr>
            <a:xfrm>
              <a:off x="11350751" y="4992623"/>
              <a:ext cx="622300" cy="623570"/>
            </a:xfrm>
            <a:custGeom>
              <a:avLst/>
              <a:gdLst/>
              <a:ahLst/>
              <a:cxnLst/>
              <a:rect l="l" t="t" r="r" b="b"/>
              <a:pathLst>
                <a:path w="622300" h="623570">
                  <a:moveTo>
                    <a:pt x="280416" y="623315"/>
                  </a:moveTo>
                  <a:lnTo>
                    <a:pt x="0" y="280415"/>
                  </a:lnTo>
                  <a:lnTo>
                    <a:pt x="341375" y="0"/>
                  </a:lnTo>
                  <a:lnTo>
                    <a:pt x="621792" y="342900"/>
                  </a:lnTo>
                  <a:lnTo>
                    <a:pt x="280416" y="62331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47959" y="5216651"/>
              <a:ext cx="1844039" cy="1641475"/>
            </a:xfrm>
            <a:custGeom>
              <a:avLst/>
              <a:gdLst/>
              <a:ahLst/>
              <a:cxnLst/>
              <a:rect l="l" t="t" r="r" b="b"/>
              <a:pathLst>
                <a:path w="1844040" h="1641475">
                  <a:moveTo>
                    <a:pt x="1844040" y="1641348"/>
                  </a:moveTo>
                  <a:lnTo>
                    <a:pt x="351094" y="1641348"/>
                  </a:lnTo>
                  <a:lnTo>
                    <a:pt x="0" y="1318259"/>
                  </a:lnTo>
                  <a:lnTo>
                    <a:pt x="1213104" y="0"/>
                  </a:lnTo>
                  <a:lnTo>
                    <a:pt x="1844040" y="581336"/>
                  </a:lnTo>
                  <a:lnTo>
                    <a:pt x="1844040" y="1641348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04831" y="5914643"/>
              <a:ext cx="1269365" cy="943610"/>
            </a:xfrm>
            <a:custGeom>
              <a:avLst/>
              <a:gdLst/>
              <a:ahLst/>
              <a:cxnLst/>
              <a:rect l="l" t="t" r="r" b="b"/>
              <a:pathLst>
                <a:path w="1269365" h="943609">
                  <a:moveTo>
                    <a:pt x="1268954" y="943355"/>
                  </a:moveTo>
                  <a:lnTo>
                    <a:pt x="194366" y="943355"/>
                  </a:lnTo>
                  <a:lnTo>
                    <a:pt x="0" y="294131"/>
                  </a:lnTo>
                  <a:lnTo>
                    <a:pt x="987551" y="0"/>
                  </a:lnTo>
                  <a:lnTo>
                    <a:pt x="1268954" y="94335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194292" y="6117335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79248" y="332231"/>
                </a:moveTo>
                <a:lnTo>
                  <a:pt x="0" y="77724"/>
                </a:lnTo>
                <a:lnTo>
                  <a:pt x="252983" y="0"/>
                </a:lnTo>
                <a:lnTo>
                  <a:pt x="332231" y="252984"/>
                </a:lnTo>
                <a:lnTo>
                  <a:pt x="79248" y="332231"/>
                </a:lnTo>
                <a:close/>
              </a:path>
            </a:pathLst>
          </a:custGeom>
          <a:solidFill>
            <a:srgbClr val="F99FAA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83468" y="4782311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91439" y="387096"/>
                </a:moveTo>
                <a:lnTo>
                  <a:pt x="0" y="91439"/>
                </a:lnTo>
                <a:lnTo>
                  <a:pt x="295655" y="0"/>
                </a:lnTo>
                <a:lnTo>
                  <a:pt x="387096" y="295655"/>
                </a:lnTo>
                <a:lnTo>
                  <a:pt x="91439" y="387096"/>
                </a:lnTo>
                <a:close/>
              </a:path>
            </a:pathLst>
          </a:custGeom>
          <a:solidFill>
            <a:srgbClr val="009FB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544320" cy="1270000"/>
            <a:chOff x="0" y="0"/>
            <a:chExt cx="1544320" cy="1270000"/>
          </a:xfrm>
        </p:grpSpPr>
        <p:sp>
          <p:nvSpPr>
            <p:cNvPr id="10" name="object 10"/>
            <p:cNvSpPr/>
            <p:nvPr/>
          </p:nvSpPr>
          <p:spPr>
            <a:xfrm>
              <a:off x="577595" y="0"/>
              <a:ext cx="906780" cy="821690"/>
            </a:xfrm>
            <a:custGeom>
              <a:avLst/>
              <a:gdLst/>
              <a:ahLst/>
              <a:cxnLst/>
              <a:rect l="l" t="t" r="r" b="b"/>
              <a:pathLst>
                <a:path w="906780" h="821690">
                  <a:moveTo>
                    <a:pt x="318516" y="821436"/>
                  </a:moveTo>
                  <a:lnTo>
                    <a:pt x="0" y="233172"/>
                  </a:lnTo>
                  <a:lnTo>
                    <a:pt x="430643" y="0"/>
                  </a:lnTo>
                  <a:lnTo>
                    <a:pt x="634473" y="0"/>
                  </a:lnTo>
                  <a:lnTo>
                    <a:pt x="906780" y="502920"/>
                  </a:lnTo>
                  <a:lnTo>
                    <a:pt x="318516" y="821436"/>
                  </a:lnTo>
                  <a:close/>
                </a:path>
              </a:pathLst>
            </a:custGeom>
            <a:solidFill>
              <a:srgbClr val="F99FA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67410" cy="984250"/>
            </a:xfrm>
            <a:custGeom>
              <a:avLst/>
              <a:gdLst/>
              <a:ahLst/>
              <a:cxnLst/>
              <a:rect l="l" t="t" r="r" b="b"/>
              <a:pathLst>
                <a:path w="867410" h="984250">
                  <a:moveTo>
                    <a:pt x="0" y="983774"/>
                  </a:moveTo>
                  <a:lnTo>
                    <a:pt x="0" y="0"/>
                  </a:lnTo>
                  <a:lnTo>
                    <a:pt x="821656" y="0"/>
                  </a:lnTo>
                  <a:lnTo>
                    <a:pt x="867156" y="941832"/>
                  </a:lnTo>
                  <a:lnTo>
                    <a:pt x="0" y="983774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3188" y="867155"/>
              <a:ext cx="401320" cy="402590"/>
            </a:xfrm>
            <a:custGeom>
              <a:avLst/>
              <a:gdLst/>
              <a:ahLst/>
              <a:cxnLst/>
              <a:rect l="l" t="t" r="r" b="b"/>
              <a:pathLst>
                <a:path w="401319" h="402590">
                  <a:moveTo>
                    <a:pt x="219456" y="402336"/>
                  </a:moveTo>
                  <a:lnTo>
                    <a:pt x="0" y="219456"/>
                  </a:lnTo>
                  <a:lnTo>
                    <a:pt x="182880" y="0"/>
                  </a:lnTo>
                  <a:lnTo>
                    <a:pt x="400812" y="182880"/>
                  </a:lnTo>
                  <a:lnTo>
                    <a:pt x="219456" y="402336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81683" y="105155"/>
              <a:ext cx="262255" cy="264160"/>
            </a:xfrm>
            <a:custGeom>
              <a:avLst/>
              <a:gdLst/>
              <a:ahLst/>
              <a:cxnLst/>
              <a:rect l="l" t="t" r="r" b="b"/>
              <a:pathLst>
                <a:path w="262255" h="264160">
                  <a:moveTo>
                    <a:pt x="192024" y="263652"/>
                  </a:moveTo>
                  <a:lnTo>
                    <a:pt x="0" y="192024"/>
                  </a:lnTo>
                  <a:lnTo>
                    <a:pt x="71628" y="0"/>
                  </a:lnTo>
                  <a:lnTo>
                    <a:pt x="262128" y="71628"/>
                  </a:lnTo>
                  <a:lnTo>
                    <a:pt x="192024" y="263652"/>
                  </a:lnTo>
                  <a:close/>
                </a:path>
              </a:pathLst>
            </a:custGeom>
            <a:solidFill>
              <a:srgbClr val="009FB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34490" y="277495"/>
            <a:ext cx="32150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85858"/>
                </a:solidFill>
              </a:rPr>
              <a:t>编辑</a:t>
            </a:r>
            <a:r>
              <a:rPr lang="en-US" sz="3200" dirty="0">
                <a:solidFill>
                  <a:srgbClr val="585858"/>
                </a:solidFill>
              </a:rPr>
              <a:t>panda</a:t>
            </a:r>
            <a:r>
              <a:rPr sz="3200" dirty="0">
                <a:solidFill>
                  <a:srgbClr val="585858"/>
                </a:solidFill>
              </a:rPr>
              <a:t>脚</a:t>
            </a:r>
            <a:r>
              <a:rPr sz="3200" spc="5" dirty="0">
                <a:solidFill>
                  <a:srgbClr val="585858"/>
                </a:solidFill>
              </a:rPr>
              <a:t>本</a:t>
            </a:r>
            <a:endParaRPr sz="3200"/>
          </a:p>
        </p:txBody>
      </p:sp>
      <p:sp>
        <p:nvSpPr>
          <p:cNvPr id="21" name="文本框 20"/>
          <p:cNvSpPr txBox="1"/>
          <p:nvPr/>
        </p:nvSpPr>
        <p:spPr>
          <a:xfrm>
            <a:off x="660400" y="2961640"/>
            <a:ext cx="53187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当收到</a:t>
            </a:r>
            <a:r>
              <a:rPr lang="en-US" altLang="zh-CN" sz="2400"/>
              <a:t>fail</a:t>
            </a:r>
            <a:r>
              <a:rPr lang="zh-CN" altLang="en-US" sz="2400">
                <a:sym typeface="+mn-ea"/>
              </a:rPr>
              <a:t>（意为失败）的消息时，</a:t>
            </a:r>
            <a:r>
              <a:rPr lang="en-US" altLang="zh-CN" sz="2400">
                <a:sym typeface="+mn-ea"/>
              </a:rPr>
              <a:t>panda</a:t>
            </a:r>
            <a:r>
              <a:rPr lang="zh-CN" altLang="en-US" sz="2400">
                <a:sym typeface="+mn-ea"/>
              </a:rPr>
              <a:t>说出失败</a:t>
            </a:r>
            <a:r>
              <a:rPr lang="zh-CN" altLang="en-US" sz="2400">
                <a:sym typeface="+mn-ea"/>
              </a:rPr>
              <a:t>的句子。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当收到</a:t>
            </a:r>
            <a:r>
              <a:rPr lang="en-US" altLang="zh-CN" sz="2400">
                <a:sym typeface="+mn-ea"/>
              </a:rPr>
              <a:t>victory</a:t>
            </a:r>
            <a:r>
              <a:rPr lang="zh-CN" altLang="en-US" sz="2400">
                <a:sym typeface="+mn-ea"/>
              </a:rPr>
              <a:t>（意为胜利）的消息时，</a:t>
            </a:r>
            <a:r>
              <a:rPr lang="en-US" altLang="zh-CN" sz="2400">
                <a:sym typeface="+mn-ea"/>
              </a:rPr>
              <a:t>panda</a:t>
            </a:r>
            <a:r>
              <a:rPr lang="zh-CN" altLang="en-US" sz="2400">
                <a:sym typeface="+mn-ea"/>
              </a:rPr>
              <a:t>说出胜利</a:t>
            </a:r>
            <a:r>
              <a:rPr lang="zh-CN" altLang="en-US" sz="2400">
                <a:sym typeface="+mn-ea"/>
              </a:rPr>
              <a:t>的句子。</a:t>
            </a:r>
            <a:endParaRPr lang="zh-CN" altLang="en-US" sz="2400"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0400" y="2195195"/>
            <a:ext cx="4109720" cy="59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ym typeface="+mn-ea"/>
              </a:rPr>
              <a:t>(4)</a:t>
            </a:r>
            <a:r>
              <a:rPr lang="zh-CN" altLang="en-US" sz="2400">
                <a:sym typeface="+mn-ea"/>
              </a:rPr>
              <a:t>接收成功与失败的消息</a:t>
            </a:r>
            <a:endParaRPr lang="zh-CN" altLang="en-US" sz="2400">
              <a:sym typeface="+mn-ea"/>
            </a:endParaRPr>
          </a:p>
        </p:txBody>
      </p:sp>
      <p:pic>
        <p:nvPicPr>
          <p:cNvPr id="15" name="图片 14" descr="aba0f1b2a3a9dd2814bafb47f393ee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590" y="1640840"/>
            <a:ext cx="4066540" cy="3413125"/>
          </a:xfrm>
          <a:prstGeom prst="rect">
            <a:avLst/>
          </a:prstGeom>
        </p:spPr>
      </p:pic>
      <p:sp>
        <p:nvSpPr>
          <p:cNvPr id="26" name="圆角矩形标注 25"/>
          <p:cNvSpPr/>
          <p:nvPr/>
        </p:nvSpPr>
        <p:spPr>
          <a:xfrm>
            <a:off x="9704705" y="2498090"/>
            <a:ext cx="2209165" cy="1423035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panda</a:t>
            </a:r>
            <a:r>
              <a:rPr lang="zh-CN" altLang="en-US" sz="2400"/>
              <a:t>还没有编写完</a:t>
            </a:r>
            <a:r>
              <a:rPr lang="zh-CN" altLang="en-US" sz="2400"/>
              <a:t>哟</a:t>
            </a:r>
            <a:r>
              <a:rPr lang="zh-CN" altLang="en-US" sz="2400"/>
              <a:t>！</a:t>
            </a:r>
            <a:endParaRPr lang="zh-CN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704831" y="4992623"/>
            <a:ext cx="2487295" cy="1865630"/>
            <a:chOff x="9704831" y="4992623"/>
            <a:chExt cx="2487295" cy="1865630"/>
          </a:xfrm>
        </p:grpSpPr>
        <p:sp>
          <p:nvSpPr>
            <p:cNvPr id="4" name="object 4"/>
            <p:cNvSpPr/>
            <p:nvPr/>
          </p:nvSpPr>
          <p:spPr>
            <a:xfrm>
              <a:off x="11350751" y="4992623"/>
              <a:ext cx="622300" cy="623570"/>
            </a:xfrm>
            <a:custGeom>
              <a:avLst/>
              <a:gdLst/>
              <a:ahLst/>
              <a:cxnLst/>
              <a:rect l="l" t="t" r="r" b="b"/>
              <a:pathLst>
                <a:path w="622300" h="623570">
                  <a:moveTo>
                    <a:pt x="280416" y="623315"/>
                  </a:moveTo>
                  <a:lnTo>
                    <a:pt x="0" y="280415"/>
                  </a:lnTo>
                  <a:lnTo>
                    <a:pt x="341375" y="0"/>
                  </a:lnTo>
                  <a:lnTo>
                    <a:pt x="621792" y="342900"/>
                  </a:lnTo>
                  <a:lnTo>
                    <a:pt x="280416" y="62331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47959" y="5216651"/>
              <a:ext cx="1844039" cy="1641475"/>
            </a:xfrm>
            <a:custGeom>
              <a:avLst/>
              <a:gdLst/>
              <a:ahLst/>
              <a:cxnLst/>
              <a:rect l="l" t="t" r="r" b="b"/>
              <a:pathLst>
                <a:path w="1844040" h="1641475">
                  <a:moveTo>
                    <a:pt x="1844040" y="1641348"/>
                  </a:moveTo>
                  <a:lnTo>
                    <a:pt x="351094" y="1641348"/>
                  </a:lnTo>
                  <a:lnTo>
                    <a:pt x="0" y="1318259"/>
                  </a:lnTo>
                  <a:lnTo>
                    <a:pt x="1213104" y="0"/>
                  </a:lnTo>
                  <a:lnTo>
                    <a:pt x="1844040" y="581336"/>
                  </a:lnTo>
                  <a:lnTo>
                    <a:pt x="1844040" y="1641348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04831" y="5914643"/>
              <a:ext cx="1269365" cy="943610"/>
            </a:xfrm>
            <a:custGeom>
              <a:avLst/>
              <a:gdLst/>
              <a:ahLst/>
              <a:cxnLst/>
              <a:rect l="l" t="t" r="r" b="b"/>
              <a:pathLst>
                <a:path w="1269365" h="943609">
                  <a:moveTo>
                    <a:pt x="1268954" y="943355"/>
                  </a:moveTo>
                  <a:lnTo>
                    <a:pt x="194366" y="943355"/>
                  </a:lnTo>
                  <a:lnTo>
                    <a:pt x="0" y="294131"/>
                  </a:lnTo>
                  <a:lnTo>
                    <a:pt x="987551" y="0"/>
                  </a:lnTo>
                  <a:lnTo>
                    <a:pt x="1268954" y="94335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194292" y="6117335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79248" y="332231"/>
                </a:moveTo>
                <a:lnTo>
                  <a:pt x="0" y="77724"/>
                </a:lnTo>
                <a:lnTo>
                  <a:pt x="252983" y="0"/>
                </a:lnTo>
                <a:lnTo>
                  <a:pt x="332231" y="252984"/>
                </a:lnTo>
                <a:lnTo>
                  <a:pt x="79248" y="332231"/>
                </a:lnTo>
                <a:close/>
              </a:path>
            </a:pathLst>
          </a:custGeom>
          <a:solidFill>
            <a:srgbClr val="F99FAA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83468" y="4782311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91439" y="387096"/>
                </a:moveTo>
                <a:lnTo>
                  <a:pt x="0" y="91439"/>
                </a:lnTo>
                <a:lnTo>
                  <a:pt x="295655" y="0"/>
                </a:lnTo>
                <a:lnTo>
                  <a:pt x="387096" y="295655"/>
                </a:lnTo>
                <a:lnTo>
                  <a:pt x="91439" y="387096"/>
                </a:lnTo>
                <a:close/>
              </a:path>
            </a:pathLst>
          </a:custGeom>
          <a:solidFill>
            <a:srgbClr val="009FB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544320" cy="1270000"/>
            <a:chOff x="0" y="0"/>
            <a:chExt cx="1544320" cy="1270000"/>
          </a:xfrm>
        </p:grpSpPr>
        <p:sp>
          <p:nvSpPr>
            <p:cNvPr id="10" name="object 10"/>
            <p:cNvSpPr/>
            <p:nvPr/>
          </p:nvSpPr>
          <p:spPr>
            <a:xfrm>
              <a:off x="577595" y="0"/>
              <a:ext cx="906780" cy="821690"/>
            </a:xfrm>
            <a:custGeom>
              <a:avLst/>
              <a:gdLst/>
              <a:ahLst/>
              <a:cxnLst/>
              <a:rect l="l" t="t" r="r" b="b"/>
              <a:pathLst>
                <a:path w="906780" h="821690">
                  <a:moveTo>
                    <a:pt x="318516" y="821436"/>
                  </a:moveTo>
                  <a:lnTo>
                    <a:pt x="0" y="233172"/>
                  </a:lnTo>
                  <a:lnTo>
                    <a:pt x="430643" y="0"/>
                  </a:lnTo>
                  <a:lnTo>
                    <a:pt x="634473" y="0"/>
                  </a:lnTo>
                  <a:lnTo>
                    <a:pt x="906780" y="502920"/>
                  </a:lnTo>
                  <a:lnTo>
                    <a:pt x="318516" y="821436"/>
                  </a:lnTo>
                  <a:close/>
                </a:path>
              </a:pathLst>
            </a:custGeom>
            <a:solidFill>
              <a:srgbClr val="F99FA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67410" cy="984250"/>
            </a:xfrm>
            <a:custGeom>
              <a:avLst/>
              <a:gdLst/>
              <a:ahLst/>
              <a:cxnLst/>
              <a:rect l="l" t="t" r="r" b="b"/>
              <a:pathLst>
                <a:path w="867410" h="984250">
                  <a:moveTo>
                    <a:pt x="0" y="983774"/>
                  </a:moveTo>
                  <a:lnTo>
                    <a:pt x="0" y="0"/>
                  </a:lnTo>
                  <a:lnTo>
                    <a:pt x="821656" y="0"/>
                  </a:lnTo>
                  <a:lnTo>
                    <a:pt x="867156" y="941832"/>
                  </a:lnTo>
                  <a:lnTo>
                    <a:pt x="0" y="983774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3188" y="867155"/>
              <a:ext cx="401320" cy="402590"/>
            </a:xfrm>
            <a:custGeom>
              <a:avLst/>
              <a:gdLst/>
              <a:ahLst/>
              <a:cxnLst/>
              <a:rect l="l" t="t" r="r" b="b"/>
              <a:pathLst>
                <a:path w="401319" h="402590">
                  <a:moveTo>
                    <a:pt x="219456" y="402336"/>
                  </a:moveTo>
                  <a:lnTo>
                    <a:pt x="0" y="219456"/>
                  </a:lnTo>
                  <a:lnTo>
                    <a:pt x="182880" y="0"/>
                  </a:lnTo>
                  <a:lnTo>
                    <a:pt x="400812" y="182880"/>
                  </a:lnTo>
                  <a:lnTo>
                    <a:pt x="219456" y="402336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81683" y="105155"/>
              <a:ext cx="262255" cy="264160"/>
            </a:xfrm>
            <a:custGeom>
              <a:avLst/>
              <a:gdLst/>
              <a:ahLst/>
              <a:cxnLst/>
              <a:rect l="l" t="t" r="r" b="b"/>
              <a:pathLst>
                <a:path w="262255" h="264160">
                  <a:moveTo>
                    <a:pt x="192024" y="263652"/>
                  </a:moveTo>
                  <a:lnTo>
                    <a:pt x="0" y="192024"/>
                  </a:lnTo>
                  <a:lnTo>
                    <a:pt x="71628" y="0"/>
                  </a:lnTo>
                  <a:lnTo>
                    <a:pt x="262128" y="71628"/>
                  </a:lnTo>
                  <a:lnTo>
                    <a:pt x="192024" y="263652"/>
                  </a:lnTo>
                  <a:close/>
                </a:path>
              </a:pathLst>
            </a:custGeom>
            <a:solidFill>
              <a:srgbClr val="009FB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34490" y="277495"/>
            <a:ext cx="32150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85858"/>
                </a:solidFill>
              </a:rPr>
              <a:t>测试游戏</a:t>
            </a:r>
            <a:endParaRPr sz="3200" dirty="0">
              <a:solidFill>
                <a:srgbClr val="585858"/>
              </a:solidFill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3218180" y="2334895"/>
            <a:ext cx="5756275" cy="2188845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 b="1"/>
              <a:t>整合所有的脚本，开始测试吧！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AACE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3700" y="1708835"/>
            <a:ext cx="1725930" cy="3691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3900" b="1" spc="25" dirty="0">
                <a:solidFill>
                  <a:schemeClr val="bg1"/>
                </a:solidFill>
                <a:latin typeface="Noto Serif"/>
                <a:cs typeface="Noto Serif"/>
              </a:rPr>
              <a:t>4</a:t>
            </a:r>
            <a:endParaRPr lang="en-US" sz="23900" b="1" spc="25" dirty="0">
              <a:solidFill>
                <a:schemeClr val="bg1"/>
              </a:solidFill>
              <a:latin typeface="Noto Serif"/>
              <a:cs typeface="Noto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6479" y="2757944"/>
            <a:ext cx="3378200" cy="102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6600" b="0" dirty="0">
                <a:solidFill>
                  <a:schemeClr val="bg1"/>
                </a:solidFill>
                <a:latin typeface="Noto Sans CJK JP Medium"/>
                <a:cs typeface="Noto Sans CJK JP Medium"/>
              </a:rPr>
              <a:t>课后总结</a:t>
            </a:r>
            <a:endParaRPr lang="zh-CN" sz="6600" b="0" dirty="0">
              <a:solidFill>
                <a:schemeClr val="bg1"/>
              </a:solidFill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91094" y="0"/>
            <a:ext cx="1362075" cy="906780"/>
          </a:xfrm>
          <a:custGeom>
            <a:avLst/>
            <a:gdLst/>
            <a:ahLst/>
            <a:cxnLst/>
            <a:rect l="l" t="t" r="r" b="b"/>
            <a:pathLst>
              <a:path w="1362075" h="906780">
                <a:moveTo>
                  <a:pt x="225173" y="906780"/>
                </a:moveTo>
                <a:lnTo>
                  <a:pt x="0" y="0"/>
                </a:lnTo>
                <a:lnTo>
                  <a:pt x="1207123" y="0"/>
                </a:lnTo>
                <a:lnTo>
                  <a:pt x="1362077" y="624840"/>
                </a:lnTo>
                <a:lnTo>
                  <a:pt x="225173" y="906780"/>
                </a:lnTo>
                <a:close/>
              </a:path>
            </a:pathLst>
          </a:custGeom>
          <a:solidFill>
            <a:srgbClr val="FFBAB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44184" y="3185160"/>
            <a:ext cx="467995" cy="469900"/>
          </a:xfrm>
          <a:custGeom>
            <a:avLst/>
            <a:gdLst/>
            <a:ahLst/>
            <a:cxnLst/>
            <a:rect l="l" t="t" r="r" b="b"/>
            <a:pathLst>
              <a:path w="467995" h="469900">
                <a:moveTo>
                  <a:pt x="243839" y="469391"/>
                </a:moveTo>
                <a:lnTo>
                  <a:pt x="0" y="243839"/>
                </a:lnTo>
                <a:lnTo>
                  <a:pt x="224027" y="0"/>
                </a:lnTo>
                <a:lnTo>
                  <a:pt x="467867" y="225551"/>
                </a:lnTo>
                <a:lnTo>
                  <a:pt x="243839" y="469391"/>
                </a:lnTo>
                <a:close/>
              </a:path>
            </a:pathLst>
          </a:custGeom>
          <a:solidFill>
            <a:srgbClr val="AACED2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578096" y="0"/>
            <a:ext cx="2758440" cy="3131820"/>
            <a:chOff x="4578096" y="0"/>
            <a:chExt cx="2758440" cy="3131820"/>
          </a:xfrm>
        </p:grpSpPr>
        <p:sp>
          <p:nvSpPr>
            <p:cNvPr id="6" name="object 6"/>
            <p:cNvSpPr/>
            <p:nvPr/>
          </p:nvSpPr>
          <p:spPr>
            <a:xfrm>
              <a:off x="5750052" y="2543555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4">
                  <a:moveTo>
                    <a:pt x="135636" y="588264"/>
                  </a:moveTo>
                  <a:lnTo>
                    <a:pt x="0" y="135636"/>
                  </a:lnTo>
                  <a:lnTo>
                    <a:pt x="452627" y="0"/>
                  </a:lnTo>
                  <a:lnTo>
                    <a:pt x="588263" y="454152"/>
                  </a:lnTo>
                  <a:lnTo>
                    <a:pt x="135636" y="588264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19444" y="2688335"/>
              <a:ext cx="315595" cy="314325"/>
            </a:xfrm>
            <a:custGeom>
              <a:avLst/>
              <a:gdLst/>
              <a:ahLst/>
              <a:cxnLst/>
              <a:rect l="l" t="t" r="r" b="b"/>
              <a:pathLst>
                <a:path w="315595" h="314325">
                  <a:moveTo>
                    <a:pt x="173735" y="313944"/>
                  </a:moveTo>
                  <a:lnTo>
                    <a:pt x="0" y="173736"/>
                  </a:lnTo>
                  <a:lnTo>
                    <a:pt x="141731" y="0"/>
                  </a:lnTo>
                  <a:lnTo>
                    <a:pt x="315467" y="141731"/>
                  </a:lnTo>
                  <a:lnTo>
                    <a:pt x="173735" y="313944"/>
                  </a:lnTo>
                  <a:close/>
                </a:path>
              </a:pathLst>
            </a:custGeom>
            <a:solidFill>
              <a:srgbClr val="F99FA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01056" y="1877567"/>
              <a:ext cx="661670" cy="662940"/>
            </a:xfrm>
            <a:custGeom>
              <a:avLst/>
              <a:gdLst/>
              <a:ahLst/>
              <a:cxnLst/>
              <a:rect l="l" t="t" r="r" b="b"/>
              <a:pathLst>
                <a:path w="661670" h="662939">
                  <a:moveTo>
                    <a:pt x="402336" y="662939"/>
                  </a:moveTo>
                  <a:lnTo>
                    <a:pt x="0" y="402335"/>
                  </a:lnTo>
                  <a:lnTo>
                    <a:pt x="259080" y="0"/>
                  </a:lnTo>
                  <a:lnTo>
                    <a:pt x="661416" y="260603"/>
                  </a:lnTo>
                  <a:lnTo>
                    <a:pt x="402336" y="662939"/>
                  </a:lnTo>
                  <a:close/>
                </a:path>
              </a:pathLst>
            </a:custGeom>
            <a:solidFill>
              <a:srgbClr val="009FB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429756" y="1075944"/>
              <a:ext cx="906780" cy="906780"/>
            </a:xfrm>
            <a:custGeom>
              <a:avLst/>
              <a:gdLst/>
              <a:ahLst/>
              <a:cxnLst/>
              <a:rect l="l" t="t" r="r" b="b"/>
              <a:pathLst>
                <a:path w="906779" h="906780">
                  <a:moveTo>
                    <a:pt x="316992" y="906779"/>
                  </a:moveTo>
                  <a:lnTo>
                    <a:pt x="0" y="318515"/>
                  </a:lnTo>
                  <a:lnTo>
                    <a:pt x="588264" y="0"/>
                  </a:lnTo>
                  <a:lnTo>
                    <a:pt x="906779" y="589787"/>
                  </a:lnTo>
                  <a:lnTo>
                    <a:pt x="316992" y="906779"/>
                  </a:lnTo>
                  <a:close/>
                </a:path>
              </a:pathLst>
            </a:custGeom>
            <a:solidFill>
              <a:srgbClr val="F99FA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78096" y="632459"/>
              <a:ext cx="1645920" cy="1645920"/>
            </a:xfrm>
            <a:custGeom>
              <a:avLst/>
              <a:gdLst/>
              <a:ahLst/>
              <a:cxnLst/>
              <a:rect l="l" t="t" r="r" b="b"/>
              <a:pathLst>
                <a:path w="1645920" h="1645920">
                  <a:moveTo>
                    <a:pt x="374903" y="1645920"/>
                  </a:moveTo>
                  <a:lnTo>
                    <a:pt x="0" y="374903"/>
                  </a:lnTo>
                  <a:lnTo>
                    <a:pt x="1271015" y="0"/>
                  </a:lnTo>
                  <a:lnTo>
                    <a:pt x="1645919" y="1271015"/>
                  </a:lnTo>
                  <a:lnTo>
                    <a:pt x="374903" y="1645920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78096" y="0"/>
              <a:ext cx="2606675" cy="1323340"/>
            </a:xfrm>
            <a:custGeom>
              <a:avLst/>
              <a:gdLst/>
              <a:ahLst/>
              <a:cxnLst/>
              <a:rect l="l" t="t" r="r" b="b"/>
              <a:pathLst>
                <a:path w="2606675" h="1323340">
                  <a:moveTo>
                    <a:pt x="1505712" y="1322832"/>
                  </a:moveTo>
                  <a:lnTo>
                    <a:pt x="0" y="70104"/>
                  </a:lnTo>
                  <a:lnTo>
                    <a:pt x="58266" y="0"/>
                  </a:lnTo>
                  <a:lnTo>
                    <a:pt x="2606286" y="0"/>
                  </a:lnTo>
                  <a:lnTo>
                    <a:pt x="1505712" y="1322832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19244" y="347472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5">
                  <a:moveTo>
                    <a:pt x="192023" y="262127"/>
                  </a:moveTo>
                  <a:lnTo>
                    <a:pt x="0" y="190499"/>
                  </a:lnTo>
                  <a:lnTo>
                    <a:pt x="71627" y="0"/>
                  </a:lnTo>
                  <a:lnTo>
                    <a:pt x="262127" y="70103"/>
                  </a:lnTo>
                  <a:lnTo>
                    <a:pt x="192023" y="262127"/>
                  </a:lnTo>
                  <a:close/>
                </a:path>
              </a:pathLst>
            </a:custGeom>
            <a:solidFill>
              <a:srgbClr val="009FB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224016" y="2005583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129539" y="345948"/>
                  </a:moveTo>
                  <a:lnTo>
                    <a:pt x="0" y="129540"/>
                  </a:lnTo>
                  <a:lnTo>
                    <a:pt x="216408" y="0"/>
                  </a:lnTo>
                  <a:lnTo>
                    <a:pt x="345948" y="216408"/>
                  </a:lnTo>
                  <a:lnTo>
                    <a:pt x="129539" y="345948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4059935" y="1207008"/>
            <a:ext cx="447040" cy="447040"/>
          </a:xfrm>
          <a:custGeom>
            <a:avLst/>
            <a:gdLst/>
            <a:ahLst/>
            <a:cxnLst/>
            <a:rect l="l" t="t" r="r" b="b"/>
            <a:pathLst>
              <a:path w="447039" h="447039">
                <a:moveTo>
                  <a:pt x="156972" y="446531"/>
                </a:moveTo>
                <a:lnTo>
                  <a:pt x="0" y="155447"/>
                </a:lnTo>
                <a:lnTo>
                  <a:pt x="289560" y="0"/>
                </a:lnTo>
                <a:lnTo>
                  <a:pt x="446531" y="289559"/>
                </a:lnTo>
                <a:lnTo>
                  <a:pt x="156972" y="446531"/>
                </a:lnTo>
                <a:close/>
              </a:path>
            </a:pathLst>
          </a:custGeom>
          <a:solidFill>
            <a:srgbClr val="F99FAA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8055864" y="1877567"/>
            <a:ext cx="2771140" cy="3622675"/>
            <a:chOff x="8055864" y="1877567"/>
            <a:chExt cx="2771140" cy="3622675"/>
          </a:xfrm>
        </p:grpSpPr>
        <p:sp>
          <p:nvSpPr>
            <p:cNvPr id="16" name="object 16"/>
            <p:cNvSpPr/>
            <p:nvPr/>
          </p:nvSpPr>
          <p:spPr>
            <a:xfrm>
              <a:off x="8580120" y="4610100"/>
              <a:ext cx="889000" cy="890269"/>
            </a:xfrm>
            <a:custGeom>
              <a:avLst/>
              <a:gdLst/>
              <a:ahLst/>
              <a:cxnLst/>
              <a:rect l="l" t="t" r="r" b="b"/>
              <a:pathLst>
                <a:path w="889000" h="890270">
                  <a:moveTo>
                    <a:pt x="201168" y="890015"/>
                  </a:moveTo>
                  <a:lnTo>
                    <a:pt x="0" y="201167"/>
                  </a:lnTo>
                  <a:lnTo>
                    <a:pt x="687324" y="0"/>
                  </a:lnTo>
                  <a:lnTo>
                    <a:pt x="888491" y="688848"/>
                  </a:lnTo>
                  <a:lnTo>
                    <a:pt x="201168" y="89001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055864" y="1877567"/>
              <a:ext cx="2771140" cy="2758440"/>
            </a:xfrm>
            <a:custGeom>
              <a:avLst/>
              <a:gdLst/>
              <a:ahLst/>
              <a:cxnLst/>
              <a:rect l="l" t="t" r="r" b="b"/>
              <a:pathLst>
                <a:path w="2771140" h="2758440">
                  <a:moveTo>
                    <a:pt x="172212" y="1991868"/>
                  </a:moveTo>
                  <a:lnTo>
                    <a:pt x="134112" y="1857756"/>
                  </a:lnTo>
                  <a:lnTo>
                    <a:pt x="0" y="1895856"/>
                  </a:lnTo>
                  <a:lnTo>
                    <a:pt x="38100" y="2029968"/>
                  </a:lnTo>
                  <a:lnTo>
                    <a:pt x="172212" y="1991868"/>
                  </a:lnTo>
                  <a:close/>
                </a:path>
                <a:path w="2771140" h="2758440">
                  <a:moveTo>
                    <a:pt x="2770632" y="1252728"/>
                  </a:moveTo>
                  <a:lnTo>
                    <a:pt x="1264920" y="0"/>
                  </a:lnTo>
                  <a:lnTo>
                    <a:pt x="12192" y="1505712"/>
                  </a:lnTo>
                  <a:lnTo>
                    <a:pt x="1517904" y="2758440"/>
                  </a:lnTo>
                  <a:lnTo>
                    <a:pt x="2770632" y="1252728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7193280" y="3381755"/>
            <a:ext cx="466725" cy="466725"/>
          </a:xfrm>
          <a:custGeom>
            <a:avLst/>
            <a:gdLst/>
            <a:ahLst/>
            <a:cxnLst/>
            <a:rect l="l" t="t" r="r" b="b"/>
            <a:pathLst>
              <a:path w="466725" h="466725">
                <a:moveTo>
                  <a:pt x="368808" y="466344"/>
                </a:moveTo>
                <a:lnTo>
                  <a:pt x="0" y="368808"/>
                </a:lnTo>
                <a:lnTo>
                  <a:pt x="99060" y="0"/>
                </a:lnTo>
                <a:lnTo>
                  <a:pt x="466344" y="97536"/>
                </a:lnTo>
                <a:lnTo>
                  <a:pt x="368808" y="466344"/>
                </a:lnTo>
                <a:close/>
              </a:path>
            </a:pathLst>
          </a:custGeom>
          <a:solidFill>
            <a:srgbClr val="FFBAB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93252" y="3966971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70103" y="269748"/>
                </a:moveTo>
                <a:lnTo>
                  <a:pt x="0" y="70103"/>
                </a:lnTo>
                <a:lnTo>
                  <a:pt x="199644" y="0"/>
                </a:lnTo>
                <a:lnTo>
                  <a:pt x="269748" y="199643"/>
                </a:lnTo>
                <a:lnTo>
                  <a:pt x="70103" y="269748"/>
                </a:lnTo>
                <a:close/>
              </a:path>
            </a:pathLst>
          </a:custGeom>
          <a:solidFill>
            <a:srgbClr val="F99FAA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59623" y="2930651"/>
            <a:ext cx="640080" cy="638810"/>
          </a:xfrm>
          <a:custGeom>
            <a:avLst/>
            <a:gdLst/>
            <a:ahLst/>
            <a:cxnLst/>
            <a:rect l="l" t="t" r="r" b="b"/>
            <a:pathLst>
              <a:path w="640079" h="638810">
                <a:moveTo>
                  <a:pt x="207264" y="638556"/>
                </a:moveTo>
                <a:lnTo>
                  <a:pt x="0" y="207264"/>
                </a:lnTo>
                <a:lnTo>
                  <a:pt x="432816" y="0"/>
                </a:lnTo>
                <a:lnTo>
                  <a:pt x="640079" y="431292"/>
                </a:lnTo>
                <a:lnTo>
                  <a:pt x="207264" y="638556"/>
                </a:lnTo>
                <a:close/>
              </a:path>
            </a:pathLst>
          </a:custGeom>
          <a:solidFill>
            <a:srgbClr val="009FB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710171" y="2328672"/>
            <a:ext cx="706120" cy="704215"/>
          </a:xfrm>
          <a:custGeom>
            <a:avLst/>
            <a:gdLst/>
            <a:ahLst/>
            <a:cxnLst/>
            <a:rect l="l" t="t" r="r" b="b"/>
            <a:pathLst>
              <a:path w="706120" h="704214">
                <a:moveTo>
                  <a:pt x="669035" y="704088"/>
                </a:moveTo>
                <a:lnTo>
                  <a:pt x="0" y="667511"/>
                </a:lnTo>
                <a:lnTo>
                  <a:pt x="36575" y="0"/>
                </a:lnTo>
                <a:lnTo>
                  <a:pt x="705611" y="36575"/>
                </a:lnTo>
                <a:lnTo>
                  <a:pt x="669035" y="704088"/>
                </a:lnTo>
                <a:close/>
              </a:path>
            </a:pathLst>
          </a:custGeom>
          <a:solidFill>
            <a:srgbClr val="F99FAA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7569707" y="1799844"/>
            <a:ext cx="1313815" cy="1179830"/>
            <a:chOff x="7569707" y="1799844"/>
            <a:chExt cx="1313815" cy="1179830"/>
          </a:xfrm>
        </p:grpSpPr>
        <p:sp>
          <p:nvSpPr>
            <p:cNvPr id="23" name="object 23"/>
            <p:cNvSpPr/>
            <p:nvPr/>
          </p:nvSpPr>
          <p:spPr>
            <a:xfrm>
              <a:off x="7702295" y="1799844"/>
              <a:ext cx="1181100" cy="1179830"/>
            </a:xfrm>
            <a:custGeom>
              <a:avLst/>
              <a:gdLst/>
              <a:ahLst/>
              <a:cxnLst/>
              <a:rect l="l" t="t" r="r" b="b"/>
              <a:pathLst>
                <a:path w="1181100" h="1179830">
                  <a:moveTo>
                    <a:pt x="929639" y="1179575"/>
                  </a:moveTo>
                  <a:lnTo>
                    <a:pt x="0" y="929639"/>
                  </a:lnTo>
                  <a:lnTo>
                    <a:pt x="251459" y="0"/>
                  </a:lnTo>
                  <a:lnTo>
                    <a:pt x="1181100" y="251459"/>
                  </a:lnTo>
                  <a:lnTo>
                    <a:pt x="929639" y="117957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569707" y="2246376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19">
                  <a:moveTo>
                    <a:pt x="124968" y="286512"/>
                  </a:moveTo>
                  <a:lnTo>
                    <a:pt x="0" y="126492"/>
                  </a:lnTo>
                  <a:lnTo>
                    <a:pt x="161544" y="0"/>
                  </a:lnTo>
                  <a:lnTo>
                    <a:pt x="286512" y="161544"/>
                  </a:lnTo>
                  <a:lnTo>
                    <a:pt x="124968" y="286512"/>
                  </a:lnTo>
                  <a:close/>
                </a:path>
              </a:pathLst>
            </a:custGeom>
            <a:solidFill>
              <a:srgbClr val="009FB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6582156" y="4373879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40" h="256539">
                <a:moveTo>
                  <a:pt x="252984" y="256032"/>
                </a:moveTo>
                <a:lnTo>
                  <a:pt x="0" y="252984"/>
                </a:lnTo>
                <a:lnTo>
                  <a:pt x="3048" y="0"/>
                </a:lnTo>
                <a:lnTo>
                  <a:pt x="256032" y="3048"/>
                </a:lnTo>
                <a:lnTo>
                  <a:pt x="252984" y="256032"/>
                </a:lnTo>
                <a:close/>
              </a:path>
            </a:pathLst>
          </a:custGeom>
          <a:solidFill>
            <a:srgbClr val="AACED2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0" y="803490"/>
            <a:ext cx="12192000" cy="6024245"/>
            <a:chOff x="0" y="803490"/>
            <a:chExt cx="12192000" cy="6024245"/>
          </a:xfrm>
        </p:grpSpPr>
        <p:sp>
          <p:nvSpPr>
            <p:cNvPr id="27" name="object 27"/>
            <p:cNvSpPr/>
            <p:nvPr/>
          </p:nvSpPr>
          <p:spPr>
            <a:xfrm>
              <a:off x="8996171" y="1938527"/>
              <a:ext cx="3195955" cy="3776979"/>
            </a:xfrm>
            <a:custGeom>
              <a:avLst/>
              <a:gdLst/>
              <a:ahLst/>
              <a:cxnLst/>
              <a:rect l="l" t="t" r="r" b="b"/>
              <a:pathLst>
                <a:path w="3195954" h="3776979">
                  <a:moveTo>
                    <a:pt x="1190244" y="3776472"/>
                  </a:moveTo>
                  <a:lnTo>
                    <a:pt x="0" y="1188720"/>
                  </a:lnTo>
                  <a:lnTo>
                    <a:pt x="2587752" y="0"/>
                  </a:lnTo>
                  <a:lnTo>
                    <a:pt x="3195828" y="1321261"/>
                  </a:lnTo>
                  <a:lnTo>
                    <a:pt x="3195828" y="2853997"/>
                  </a:lnTo>
                  <a:lnTo>
                    <a:pt x="1190244" y="3776472"/>
                  </a:lnTo>
                  <a:close/>
                </a:path>
              </a:pathLst>
            </a:custGeom>
            <a:solidFill>
              <a:srgbClr val="009FB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904988" y="5114544"/>
              <a:ext cx="1175385" cy="1175385"/>
            </a:xfrm>
            <a:custGeom>
              <a:avLst/>
              <a:gdLst/>
              <a:ahLst/>
              <a:cxnLst/>
              <a:rect l="l" t="t" r="r" b="b"/>
              <a:pathLst>
                <a:path w="1175384" h="1175385">
                  <a:moveTo>
                    <a:pt x="926591" y="1175003"/>
                  </a:moveTo>
                  <a:lnTo>
                    <a:pt x="0" y="925067"/>
                  </a:lnTo>
                  <a:lnTo>
                    <a:pt x="249935" y="0"/>
                  </a:lnTo>
                  <a:lnTo>
                    <a:pt x="1175003" y="249935"/>
                  </a:lnTo>
                  <a:lnTo>
                    <a:pt x="926591" y="1175003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520171" y="5804915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126492" y="286512"/>
                  </a:moveTo>
                  <a:lnTo>
                    <a:pt x="0" y="124968"/>
                  </a:lnTo>
                  <a:lnTo>
                    <a:pt x="161544" y="0"/>
                  </a:lnTo>
                  <a:lnTo>
                    <a:pt x="286511" y="160020"/>
                  </a:lnTo>
                  <a:lnTo>
                    <a:pt x="126492" y="286512"/>
                  </a:lnTo>
                  <a:close/>
                </a:path>
              </a:pathLst>
            </a:custGeom>
            <a:solidFill>
              <a:srgbClr val="009FB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116568" y="4796027"/>
              <a:ext cx="1369060" cy="1370330"/>
            </a:xfrm>
            <a:custGeom>
              <a:avLst/>
              <a:gdLst/>
              <a:ahLst/>
              <a:cxnLst/>
              <a:rect l="l" t="t" r="r" b="b"/>
              <a:pathLst>
                <a:path w="1369059" h="1370329">
                  <a:moveTo>
                    <a:pt x="513587" y="1370076"/>
                  </a:moveTo>
                  <a:lnTo>
                    <a:pt x="0" y="515112"/>
                  </a:lnTo>
                  <a:lnTo>
                    <a:pt x="853439" y="0"/>
                  </a:lnTo>
                  <a:lnTo>
                    <a:pt x="1368552" y="854963"/>
                  </a:lnTo>
                  <a:lnTo>
                    <a:pt x="513587" y="1370076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0" y="3162300"/>
              <a:ext cx="3300983" cy="36652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938782" y="803490"/>
              <a:ext cx="8035251" cy="43398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440588" y="220421"/>
            <a:ext cx="1651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85858"/>
                </a:solidFill>
              </a:rPr>
              <a:t>课后总</a:t>
            </a:r>
            <a:r>
              <a:rPr sz="3200" spc="5" dirty="0">
                <a:solidFill>
                  <a:srgbClr val="585858"/>
                </a:solidFill>
              </a:rPr>
              <a:t>结</a:t>
            </a:r>
            <a:endParaRPr sz="3200"/>
          </a:p>
        </p:txBody>
      </p:sp>
      <p:sp>
        <p:nvSpPr>
          <p:cNvPr id="34" name="object 34"/>
          <p:cNvSpPr txBox="1"/>
          <p:nvPr/>
        </p:nvSpPr>
        <p:spPr>
          <a:xfrm>
            <a:off x="2895600" y="1799590"/>
            <a:ext cx="612140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Droid Sans Fallback"/>
                <a:cs typeface="Droid Sans Fallback"/>
              </a:rPr>
              <a:t>到这里，我们的游戏就制作完成啦！而我们的</a:t>
            </a:r>
            <a:endParaRPr sz="2400" dirty="0">
              <a:latin typeface="Droid Sans Fallback"/>
              <a:cs typeface="Droid Sans Fallback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Droid Sans Fallback"/>
                <a:cs typeface="Droid Sans Fallback"/>
              </a:rPr>
              <a:t>慧编程课程到这里也学完啦，相信大家在这段时间肯定学到了好多知识，希望你们能够在以后的学习中运用好这些知识！</a:t>
            </a:r>
            <a:endParaRPr sz="2400" dirty="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3118104"/>
            <a:ext cx="3644265" cy="3740150"/>
            <a:chOff x="0" y="3118104"/>
            <a:chExt cx="3644265" cy="3740150"/>
          </a:xfrm>
        </p:grpSpPr>
        <p:sp>
          <p:nvSpPr>
            <p:cNvPr id="4" name="object 4"/>
            <p:cNvSpPr/>
            <p:nvPr/>
          </p:nvSpPr>
          <p:spPr>
            <a:xfrm>
              <a:off x="0" y="3732276"/>
              <a:ext cx="3452495" cy="3126105"/>
            </a:xfrm>
            <a:custGeom>
              <a:avLst/>
              <a:gdLst/>
              <a:ahLst/>
              <a:cxnLst/>
              <a:rect l="l" t="t" r="r" b="b"/>
              <a:pathLst>
                <a:path w="3452495" h="3126104">
                  <a:moveTo>
                    <a:pt x="3452112" y="3125724"/>
                  </a:moveTo>
                  <a:lnTo>
                    <a:pt x="0" y="3125724"/>
                  </a:lnTo>
                  <a:lnTo>
                    <a:pt x="0" y="951916"/>
                  </a:lnTo>
                  <a:lnTo>
                    <a:pt x="1761744" y="0"/>
                  </a:lnTo>
                  <a:lnTo>
                    <a:pt x="3452112" y="3125724"/>
                  </a:lnTo>
                  <a:close/>
                </a:path>
              </a:pathLst>
            </a:custGeom>
            <a:solidFill>
              <a:srgbClr val="F99FA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10412" y="3118103"/>
              <a:ext cx="2633980" cy="2059305"/>
            </a:xfrm>
            <a:custGeom>
              <a:avLst/>
              <a:gdLst/>
              <a:ahLst/>
              <a:cxnLst/>
              <a:rect l="l" t="t" r="r" b="b"/>
              <a:pathLst>
                <a:path w="2633979" h="2059304">
                  <a:moveTo>
                    <a:pt x="1228344" y="1170432"/>
                  </a:moveTo>
                  <a:lnTo>
                    <a:pt x="1171956" y="0"/>
                  </a:lnTo>
                  <a:lnTo>
                    <a:pt x="0" y="56388"/>
                  </a:lnTo>
                  <a:lnTo>
                    <a:pt x="57912" y="1228344"/>
                  </a:lnTo>
                  <a:lnTo>
                    <a:pt x="1228344" y="1170432"/>
                  </a:lnTo>
                  <a:close/>
                </a:path>
                <a:path w="2633979" h="2059304">
                  <a:moveTo>
                    <a:pt x="2633472" y="1661160"/>
                  </a:moveTo>
                  <a:lnTo>
                    <a:pt x="2235708" y="1263396"/>
                  </a:lnTo>
                  <a:lnTo>
                    <a:pt x="1837944" y="1661160"/>
                  </a:lnTo>
                  <a:lnTo>
                    <a:pt x="2235708" y="2058924"/>
                  </a:lnTo>
                  <a:lnTo>
                    <a:pt x="2633472" y="1661160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98576" y="3351276"/>
              <a:ext cx="425450" cy="426720"/>
            </a:xfrm>
            <a:custGeom>
              <a:avLst/>
              <a:gdLst/>
              <a:ahLst/>
              <a:cxnLst/>
              <a:rect l="l" t="t" r="r" b="b"/>
              <a:pathLst>
                <a:path w="425450" h="426720">
                  <a:moveTo>
                    <a:pt x="176783" y="426720"/>
                  </a:moveTo>
                  <a:lnTo>
                    <a:pt x="0" y="178308"/>
                  </a:lnTo>
                  <a:lnTo>
                    <a:pt x="248411" y="0"/>
                  </a:lnTo>
                  <a:lnTo>
                    <a:pt x="425195" y="248412"/>
                  </a:lnTo>
                  <a:lnTo>
                    <a:pt x="176783" y="426720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8548116" y="0"/>
            <a:ext cx="3644265" cy="2458720"/>
            <a:chOff x="8548116" y="0"/>
            <a:chExt cx="3644265" cy="2458720"/>
          </a:xfrm>
        </p:grpSpPr>
        <p:sp>
          <p:nvSpPr>
            <p:cNvPr id="8" name="object 8"/>
            <p:cNvSpPr/>
            <p:nvPr/>
          </p:nvSpPr>
          <p:spPr>
            <a:xfrm>
              <a:off x="8548116" y="0"/>
              <a:ext cx="3644265" cy="2458720"/>
            </a:xfrm>
            <a:custGeom>
              <a:avLst/>
              <a:gdLst/>
              <a:ahLst/>
              <a:cxnLst/>
              <a:rect l="l" t="t" r="r" b="b"/>
              <a:pathLst>
                <a:path w="3644265" h="2458720">
                  <a:moveTo>
                    <a:pt x="2077211" y="2458212"/>
                  </a:moveTo>
                  <a:lnTo>
                    <a:pt x="0" y="891540"/>
                  </a:lnTo>
                  <a:lnTo>
                    <a:pt x="672416" y="0"/>
                  </a:lnTo>
                  <a:lnTo>
                    <a:pt x="3140256" y="0"/>
                  </a:lnTo>
                  <a:lnTo>
                    <a:pt x="3643883" y="379475"/>
                  </a:lnTo>
                  <a:lnTo>
                    <a:pt x="2077211" y="2458212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488168" y="0"/>
              <a:ext cx="1704339" cy="2458720"/>
            </a:xfrm>
            <a:custGeom>
              <a:avLst/>
              <a:gdLst/>
              <a:ahLst/>
              <a:cxnLst/>
              <a:rect l="l" t="t" r="r" b="b"/>
              <a:pathLst>
                <a:path w="1704340" h="2458720">
                  <a:moveTo>
                    <a:pt x="790955" y="2458212"/>
                  </a:moveTo>
                  <a:lnTo>
                    <a:pt x="0" y="530352"/>
                  </a:lnTo>
                  <a:lnTo>
                    <a:pt x="1295164" y="0"/>
                  </a:lnTo>
                  <a:lnTo>
                    <a:pt x="1703831" y="0"/>
                  </a:lnTo>
                  <a:lnTo>
                    <a:pt x="1703831" y="2084106"/>
                  </a:lnTo>
                  <a:lnTo>
                    <a:pt x="790955" y="2458212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7225283" y="469391"/>
            <a:ext cx="736600" cy="737870"/>
          </a:xfrm>
          <a:custGeom>
            <a:avLst/>
            <a:gdLst/>
            <a:ahLst/>
            <a:cxnLst/>
            <a:rect l="l" t="t" r="r" b="b"/>
            <a:pathLst>
              <a:path w="736600" h="737869">
                <a:moveTo>
                  <a:pt x="217932" y="737616"/>
                </a:moveTo>
                <a:lnTo>
                  <a:pt x="0" y="219456"/>
                </a:lnTo>
                <a:lnTo>
                  <a:pt x="518160" y="0"/>
                </a:lnTo>
                <a:lnTo>
                  <a:pt x="736092" y="518160"/>
                </a:lnTo>
                <a:lnTo>
                  <a:pt x="217932" y="737616"/>
                </a:lnTo>
                <a:close/>
              </a:path>
            </a:pathLst>
          </a:custGeom>
          <a:solidFill>
            <a:srgbClr val="F99FAA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788395" y="2740151"/>
            <a:ext cx="620395" cy="619125"/>
          </a:xfrm>
          <a:custGeom>
            <a:avLst/>
            <a:gdLst/>
            <a:ahLst/>
            <a:cxnLst/>
            <a:rect l="l" t="t" r="r" b="b"/>
            <a:pathLst>
              <a:path w="620395" h="619125">
                <a:moveTo>
                  <a:pt x="184403" y="618744"/>
                </a:moveTo>
                <a:lnTo>
                  <a:pt x="0" y="182880"/>
                </a:lnTo>
                <a:lnTo>
                  <a:pt x="435863" y="0"/>
                </a:lnTo>
                <a:lnTo>
                  <a:pt x="620268" y="435864"/>
                </a:lnTo>
                <a:lnTo>
                  <a:pt x="184403" y="618744"/>
                </a:lnTo>
                <a:close/>
              </a:path>
            </a:pathLst>
          </a:custGeom>
          <a:solidFill>
            <a:srgbClr val="009FB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96183" y="5366003"/>
            <a:ext cx="281940" cy="281940"/>
          </a:xfrm>
          <a:custGeom>
            <a:avLst/>
            <a:gdLst/>
            <a:ahLst/>
            <a:cxnLst/>
            <a:rect l="l" t="t" r="r" b="b"/>
            <a:pathLst>
              <a:path w="281939" h="281939">
                <a:moveTo>
                  <a:pt x="204216" y="281940"/>
                </a:moveTo>
                <a:lnTo>
                  <a:pt x="0" y="205740"/>
                </a:lnTo>
                <a:lnTo>
                  <a:pt x="76200" y="0"/>
                </a:lnTo>
                <a:lnTo>
                  <a:pt x="281940" y="77724"/>
                </a:lnTo>
                <a:lnTo>
                  <a:pt x="204216" y="281940"/>
                </a:lnTo>
                <a:close/>
              </a:path>
            </a:pathLst>
          </a:custGeom>
          <a:solidFill>
            <a:srgbClr val="009FB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11396" y="2874264"/>
            <a:ext cx="3569335" cy="1108075"/>
          </a:xfrm>
          <a:custGeom>
            <a:avLst/>
            <a:gdLst/>
            <a:ahLst/>
            <a:cxnLst/>
            <a:rect l="l" t="t" r="r" b="b"/>
            <a:pathLst>
              <a:path w="3569334" h="1108075">
                <a:moveTo>
                  <a:pt x="3569207" y="1107948"/>
                </a:moveTo>
                <a:lnTo>
                  <a:pt x="0" y="1107948"/>
                </a:lnTo>
                <a:lnTo>
                  <a:pt x="0" y="0"/>
                </a:lnTo>
                <a:lnTo>
                  <a:pt x="3569207" y="0"/>
                </a:lnTo>
                <a:lnTo>
                  <a:pt x="3569207" y="1107948"/>
                </a:lnTo>
                <a:close/>
              </a:path>
            </a:pathLst>
          </a:custGeom>
          <a:solidFill>
            <a:srgbClr val="009F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406785" y="2885986"/>
            <a:ext cx="33782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感谢聆听</a:t>
            </a:r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8613647" y="3162300"/>
            <a:ext cx="3578352" cy="3589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AACE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523990" y="1214120"/>
            <a:ext cx="398780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b="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效果演示；</a:t>
            </a:r>
            <a:endParaRPr sz="2800">
              <a:latin typeface="Noto Sans CJK JP Medium"/>
              <a:cs typeface="Noto Sans CJK JP Medi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6450" y="1102334"/>
            <a:ext cx="667825" cy="6667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843320" y="1172781"/>
            <a:ext cx="2533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" dirty="0">
                <a:solidFill>
                  <a:srgbClr val="FFFFFF"/>
                </a:solidFill>
                <a:latin typeface="Noto Serif"/>
                <a:cs typeface="Noto Serif"/>
              </a:rPr>
              <a:t>1</a:t>
            </a:r>
            <a:endParaRPr sz="3200">
              <a:latin typeface="Noto Serif"/>
              <a:cs typeface="Noto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4307" y="2564574"/>
            <a:ext cx="45974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编程知识；</a:t>
            </a:r>
            <a:endParaRPr lang="zh-CN" sz="2800" dirty="0">
              <a:solidFill>
                <a:srgbClr val="FFFFFF"/>
              </a:solidFill>
              <a:latin typeface="Noto Sans CJK JP Medium"/>
              <a:cs typeface="Noto Sans CJK JP Medi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6450" y="2421877"/>
            <a:ext cx="667825" cy="666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43320" y="2492324"/>
            <a:ext cx="2533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" dirty="0">
                <a:solidFill>
                  <a:srgbClr val="FFFFFF"/>
                </a:solidFill>
                <a:latin typeface="Noto Serif"/>
                <a:cs typeface="Noto Serif"/>
              </a:rPr>
              <a:t>2</a:t>
            </a:r>
            <a:endParaRPr sz="3200">
              <a:latin typeface="Noto Serif"/>
              <a:cs typeface="Noto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4307" y="3878453"/>
            <a:ext cx="3378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b="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编写脚本；</a:t>
            </a:r>
            <a:endParaRPr lang="zh-CN" sz="2800" dirty="0">
              <a:solidFill>
                <a:srgbClr val="FFFFFF"/>
              </a:solidFill>
              <a:latin typeface="Noto Sans CJK JP Medium"/>
              <a:cs typeface="Noto Sans CJK JP 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36450" y="3749090"/>
            <a:ext cx="667825" cy="666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843320" y="3819537"/>
            <a:ext cx="2533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" dirty="0">
                <a:solidFill>
                  <a:srgbClr val="FFFFFF"/>
                </a:solidFill>
                <a:latin typeface="Noto Serif"/>
                <a:cs typeface="Noto Serif"/>
              </a:rPr>
              <a:t>3</a:t>
            </a:r>
            <a:endParaRPr sz="3200">
              <a:latin typeface="Noto Serif"/>
              <a:cs typeface="Noto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4307" y="5218315"/>
            <a:ext cx="27686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b="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课后总结。</a:t>
            </a:r>
            <a:endParaRPr lang="zh-CN" sz="2800" dirty="0">
              <a:solidFill>
                <a:srgbClr val="FFFFFF"/>
              </a:solidFill>
              <a:latin typeface="Noto Sans CJK JP Medium"/>
              <a:cs typeface="Noto Sans CJK JP 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36450" y="5088953"/>
            <a:ext cx="667825" cy="666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843320" y="5159400"/>
            <a:ext cx="2533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" dirty="0">
                <a:solidFill>
                  <a:srgbClr val="FFFFFF"/>
                </a:solidFill>
                <a:latin typeface="Noto Serif"/>
                <a:cs typeface="Noto Serif"/>
              </a:rPr>
              <a:t>4</a:t>
            </a:r>
            <a:endParaRPr sz="3200">
              <a:latin typeface="Noto Serif"/>
              <a:cs typeface="Noto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6835" y="2298712"/>
            <a:ext cx="2945765" cy="1777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0" b="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目</a:t>
            </a:r>
            <a:r>
              <a:rPr sz="11500" b="0" spc="-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标</a:t>
            </a:r>
            <a:endParaRPr sz="115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AACED2"/>
          </a:solidFill>
        </p:spPr>
        <p:txBody>
          <a:bodyPr wrap="square" lIns="0" tIns="0" rIns="0" bIns="0" rtlCol="0"/>
          <a:p/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6055" y="1740903"/>
            <a:ext cx="1725930" cy="3669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900" b="1" spc="25" dirty="0">
                <a:solidFill>
                  <a:schemeClr val="bg1"/>
                </a:solidFill>
                <a:latin typeface="Noto Serif"/>
                <a:cs typeface="Noto Serif"/>
              </a:rPr>
              <a:t>1</a:t>
            </a:r>
            <a:endParaRPr sz="23900" b="1" spc="25" dirty="0">
              <a:solidFill>
                <a:schemeClr val="bg1"/>
              </a:solidFill>
              <a:latin typeface="Noto Serif"/>
              <a:cs typeface="Noto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2265" y="2759710"/>
            <a:ext cx="3799840" cy="102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6600" dirty="0">
                <a:solidFill>
                  <a:schemeClr val="bg1"/>
                </a:solidFill>
                <a:latin typeface="Noto Sans CJK JP Medium"/>
                <a:cs typeface="Noto Sans CJK JP Medium"/>
              </a:rPr>
              <a:t>效果演示</a:t>
            </a:r>
            <a:endParaRPr lang="zh-CN" sz="6600" dirty="0">
              <a:solidFill>
                <a:schemeClr val="bg1"/>
              </a:solidFill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AACED2"/>
          </a:solidFill>
        </p:spPr>
        <p:txBody>
          <a:bodyPr wrap="square" lIns="0" tIns="0" rIns="0" bIns="0" rtlCol="0"/>
          <a:p/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6055" y="1729790"/>
            <a:ext cx="1725930" cy="3691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3900" b="1" spc="25" dirty="0">
                <a:solidFill>
                  <a:schemeClr val="bg1"/>
                </a:solidFill>
                <a:latin typeface="Noto Serif"/>
                <a:cs typeface="Noto Serif"/>
              </a:rPr>
              <a:t>2</a:t>
            </a:r>
            <a:endParaRPr lang="en-US" sz="23900" b="1" spc="25" dirty="0">
              <a:solidFill>
                <a:schemeClr val="bg1"/>
              </a:solidFill>
              <a:latin typeface="Noto Serif"/>
              <a:cs typeface="Noto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0740" y="2738120"/>
            <a:ext cx="3799840" cy="102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6600" dirty="0">
                <a:solidFill>
                  <a:schemeClr val="bg1"/>
                </a:solidFill>
                <a:latin typeface="Noto Sans CJK JP Medium"/>
                <a:cs typeface="Noto Sans CJK JP Medium"/>
              </a:rPr>
              <a:t>编程知识</a:t>
            </a:r>
            <a:endParaRPr lang="zh-CN" sz="6600" dirty="0">
              <a:solidFill>
                <a:schemeClr val="bg1"/>
              </a:solidFill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704831" y="4992623"/>
            <a:ext cx="2487295" cy="1865630"/>
            <a:chOff x="9704831" y="4992623"/>
            <a:chExt cx="2487295" cy="1865630"/>
          </a:xfrm>
        </p:grpSpPr>
        <p:sp>
          <p:nvSpPr>
            <p:cNvPr id="4" name="object 4"/>
            <p:cNvSpPr/>
            <p:nvPr/>
          </p:nvSpPr>
          <p:spPr>
            <a:xfrm>
              <a:off x="11350751" y="4992623"/>
              <a:ext cx="622300" cy="623570"/>
            </a:xfrm>
            <a:custGeom>
              <a:avLst/>
              <a:gdLst/>
              <a:ahLst/>
              <a:cxnLst/>
              <a:rect l="l" t="t" r="r" b="b"/>
              <a:pathLst>
                <a:path w="622300" h="623570">
                  <a:moveTo>
                    <a:pt x="280416" y="623315"/>
                  </a:moveTo>
                  <a:lnTo>
                    <a:pt x="0" y="280415"/>
                  </a:lnTo>
                  <a:lnTo>
                    <a:pt x="341375" y="0"/>
                  </a:lnTo>
                  <a:lnTo>
                    <a:pt x="621792" y="342900"/>
                  </a:lnTo>
                  <a:lnTo>
                    <a:pt x="280416" y="62331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47959" y="5216651"/>
              <a:ext cx="1844039" cy="1641475"/>
            </a:xfrm>
            <a:custGeom>
              <a:avLst/>
              <a:gdLst/>
              <a:ahLst/>
              <a:cxnLst/>
              <a:rect l="l" t="t" r="r" b="b"/>
              <a:pathLst>
                <a:path w="1844040" h="1641475">
                  <a:moveTo>
                    <a:pt x="1844040" y="1641348"/>
                  </a:moveTo>
                  <a:lnTo>
                    <a:pt x="351094" y="1641348"/>
                  </a:lnTo>
                  <a:lnTo>
                    <a:pt x="0" y="1318259"/>
                  </a:lnTo>
                  <a:lnTo>
                    <a:pt x="1213104" y="0"/>
                  </a:lnTo>
                  <a:lnTo>
                    <a:pt x="1844040" y="581336"/>
                  </a:lnTo>
                  <a:lnTo>
                    <a:pt x="1844040" y="1641348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04831" y="5914643"/>
              <a:ext cx="1269365" cy="943610"/>
            </a:xfrm>
            <a:custGeom>
              <a:avLst/>
              <a:gdLst/>
              <a:ahLst/>
              <a:cxnLst/>
              <a:rect l="l" t="t" r="r" b="b"/>
              <a:pathLst>
                <a:path w="1269365" h="943609">
                  <a:moveTo>
                    <a:pt x="1268954" y="943355"/>
                  </a:moveTo>
                  <a:lnTo>
                    <a:pt x="194366" y="943355"/>
                  </a:lnTo>
                  <a:lnTo>
                    <a:pt x="0" y="294131"/>
                  </a:lnTo>
                  <a:lnTo>
                    <a:pt x="987551" y="0"/>
                  </a:lnTo>
                  <a:lnTo>
                    <a:pt x="1268954" y="94335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194292" y="6117335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79248" y="332231"/>
                </a:moveTo>
                <a:lnTo>
                  <a:pt x="0" y="77724"/>
                </a:lnTo>
                <a:lnTo>
                  <a:pt x="252983" y="0"/>
                </a:lnTo>
                <a:lnTo>
                  <a:pt x="332231" y="252984"/>
                </a:lnTo>
                <a:lnTo>
                  <a:pt x="79248" y="332231"/>
                </a:lnTo>
                <a:close/>
              </a:path>
            </a:pathLst>
          </a:custGeom>
          <a:solidFill>
            <a:srgbClr val="F99FAA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83468" y="4782311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91439" y="387096"/>
                </a:moveTo>
                <a:lnTo>
                  <a:pt x="0" y="91439"/>
                </a:lnTo>
                <a:lnTo>
                  <a:pt x="295655" y="0"/>
                </a:lnTo>
                <a:lnTo>
                  <a:pt x="387096" y="295655"/>
                </a:lnTo>
                <a:lnTo>
                  <a:pt x="91439" y="387096"/>
                </a:lnTo>
                <a:close/>
              </a:path>
            </a:pathLst>
          </a:custGeom>
          <a:solidFill>
            <a:srgbClr val="009FB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544320" cy="1270000"/>
            <a:chOff x="0" y="0"/>
            <a:chExt cx="1544320" cy="1270000"/>
          </a:xfrm>
        </p:grpSpPr>
        <p:sp>
          <p:nvSpPr>
            <p:cNvPr id="10" name="object 10"/>
            <p:cNvSpPr/>
            <p:nvPr/>
          </p:nvSpPr>
          <p:spPr>
            <a:xfrm>
              <a:off x="577595" y="0"/>
              <a:ext cx="906780" cy="821690"/>
            </a:xfrm>
            <a:custGeom>
              <a:avLst/>
              <a:gdLst/>
              <a:ahLst/>
              <a:cxnLst/>
              <a:rect l="l" t="t" r="r" b="b"/>
              <a:pathLst>
                <a:path w="906780" h="821690">
                  <a:moveTo>
                    <a:pt x="318516" y="821436"/>
                  </a:moveTo>
                  <a:lnTo>
                    <a:pt x="0" y="233172"/>
                  </a:lnTo>
                  <a:lnTo>
                    <a:pt x="430643" y="0"/>
                  </a:lnTo>
                  <a:lnTo>
                    <a:pt x="634473" y="0"/>
                  </a:lnTo>
                  <a:lnTo>
                    <a:pt x="906780" y="502920"/>
                  </a:lnTo>
                  <a:lnTo>
                    <a:pt x="318516" y="821436"/>
                  </a:lnTo>
                  <a:close/>
                </a:path>
              </a:pathLst>
            </a:custGeom>
            <a:solidFill>
              <a:srgbClr val="F99FA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67410" cy="984250"/>
            </a:xfrm>
            <a:custGeom>
              <a:avLst/>
              <a:gdLst/>
              <a:ahLst/>
              <a:cxnLst/>
              <a:rect l="l" t="t" r="r" b="b"/>
              <a:pathLst>
                <a:path w="867410" h="984250">
                  <a:moveTo>
                    <a:pt x="0" y="983774"/>
                  </a:moveTo>
                  <a:lnTo>
                    <a:pt x="0" y="0"/>
                  </a:lnTo>
                  <a:lnTo>
                    <a:pt x="821656" y="0"/>
                  </a:lnTo>
                  <a:lnTo>
                    <a:pt x="867156" y="941832"/>
                  </a:lnTo>
                  <a:lnTo>
                    <a:pt x="0" y="983774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3188" y="867155"/>
              <a:ext cx="401320" cy="402590"/>
            </a:xfrm>
            <a:custGeom>
              <a:avLst/>
              <a:gdLst/>
              <a:ahLst/>
              <a:cxnLst/>
              <a:rect l="l" t="t" r="r" b="b"/>
              <a:pathLst>
                <a:path w="401319" h="402590">
                  <a:moveTo>
                    <a:pt x="219456" y="402336"/>
                  </a:moveTo>
                  <a:lnTo>
                    <a:pt x="0" y="219456"/>
                  </a:lnTo>
                  <a:lnTo>
                    <a:pt x="182880" y="0"/>
                  </a:lnTo>
                  <a:lnTo>
                    <a:pt x="400812" y="182880"/>
                  </a:lnTo>
                  <a:lnTo>
                    <a:pt x="219456" y="402336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81683" y="105155"/>
              <a:ext cx="262255" cy="264160"/>
            </a:xfrm>
            <a:custGeom>
              <a:avLst/>
              <a:gdLst/>
              <a:ahLst/>
              <a:cxnLst/>
              <a:rect l="l" t="t" r="r" b="b"/>
              <a:pathLst>
                <a:path w="262255" h="264160">
                  <a:moveTo>
                    <a:pt x="192024" y="263652"/>
                  </a:moveTo>
                  <a:lnTo>
                    <a:pt x="0" y="192024"/>
                  </a:lnTo>
                  <a:lnTo>
                    <a:pt x="71628" y="0"/>
                  </a:lnTo>
                  <a:lnTo>
                    <a:pt x="262128" y="71628"/>
                  </a:lnTo>
                  <a:lnTo>
                    <a:pt x="192024" y="263652"/>
                  </a:lnTo>
                  <a:close/>
                </a:path>
              </a:pathLst>
            </a:custGeom>
            <a:solidFill>
              <a:srgbClr val="009FB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753235" y="238125"/>
            <a:ext cx="287083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85858"/>
                </a:solidFill>
              </a:rPr>
              <a:t>认识广播</a:t>
            </a:r>
            <a:endParaRPr lang="zh-CN" sz="3200" dirty="0">
              <a:solidFill>
                <a:srgbClr val="585858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15738" y="2453174"/>
            <a:ext cx="7999613" cy="1703781"/>
            <a:chOff x="500213" y="2554774"/>
            <a:chExt cx="7999613" cy="170378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 cstate="screen"/>
            <a:srcRect l="-2130"/>
            <a:stretch>
              <a:fillRect/>
            </a:stretch>
          </p:blipFill>
          <p:spPr>
            <a:xfrm>
              <a:off x="6882474" y="2554774"/>
              <a:ext cx="1617352" cy="1703536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4527" y="2876547"/>
              <a:ext cx="1246984" cy="1382008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213" y="2940854"/>
              <a:ext cx="993936" cy="1254093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 rot="353247">
            <a:off x="1407446" y="1787162"/>
            <a:ext cx="1216925" cy="1134137"/>
            <a:chOff x="7270237" y="895312"/>
            <a:chExt cx="2166702" cy="201930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椭圆 36"/>
            <p:cNvSpPr/>
            <p:nvPr/>
          </p:nvSpPr>
          <p:spPr>
            <a:xfrm>
              <a:off x="7417639" y="895312"/>
              <a:ext cx="2019300" cy="2019300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500">
                <a:cs typeface="Arial" panose="020B0604020202020204" pitchFamily="34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rot="14809356">
              <a:off x="7264008" y="2190277"/>
              <a:ext cx="346757" cy="334300"/>
            </a:xfrm>
            <a:prstGeom prst="triangl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500">
                <a:cs typeface="Arial" panose="020B0604020202020204" pitchFamily="34" charset="0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554480" y="1917065"/>
            <a:ext cx="10058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/>
              <a:t>广播</a:t>
            </a:r>
            <a:endParaRPr lang="zh-CN" altLang="en-US" sz="2000" b="1"/>
          </a:p>
          <a:p>
            <a:pPr algn="ctr"/>
            <a:r>
              <a:rPr lang="zh-CN" altLang="en-US" sz="2000" b="1"/>
              <a:t>是</a:t>
            </a:r>
            <a:endParaRPr lang="zh-CN" altLang="en-US" sz="2000" b="1"/>
          </a:p>
          <a:p>
            <a:pPr algn="ctr"/>
            <a:r>
              <a:rPr lang="zh-CN" altLang="en-US" sz="2000" b="1"/>
              <a:t>什么</a:t>
            </a:r>
            <a:endParaRPr lang="zh-CN" altLang="en-US" sz="2000" b="1"/>
          </a:p>
        </p:txBody>
      </p:sp>
      <p:grpSp>
        <p:nvGrpSpPr>
          <p:cNvPr id="40" name="组合 39"/>
          <p:cNvGrpSpPr/>
          <p:nvPr/>
        </p:nvGrpSpPr>
        <p:grpSpPr>
          <a:xfrm rot="13793247">
            <a:off x="3455066" y="1308663"/>
            <a:ext cx="1901990" cy="1800000"/>
            <a:chOff x="6261353" y="1348655"/>
            <a:chExt cx="3386441" cy="320485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椭圆 40"/>
            <p:cNvSpPr/>
            <p:nvPr/>
          </p:nvSpPr>
          <p:spPr>
            <a:xfrm>
              <a:off x="6442943" y="1348655"/>
              <a:ext cx="3204851" cy="3204851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500">
                <a:cs typeface="Arial" panose="020B0604020202020204" pitchFamily="34" charset="0"/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 rot="14809356">
              <a:off x="6255124" y="3387832"/>
              <a:ext cx="346757" cy="334300"/>
            </a:xfrm>
            <a:prstGeom prst="triangl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500">
                <a:cs typeface="Arial" panose="020B0604020202020204" pitchFamily="34" charset="0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3842385" y="1501140"/>
            <a:ext cx="132842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嗯，是指在</a:t>
            </a:r>
            <a:r>
              <a:rPr lang="zh-CN" altLang="en-US" sz="2100" b="1"/>
              <a:t>收音机</a:t>
            </a:r>
            <a:r>
              <a:rPr lang="zh-CN" altLang="en-US" sz="2000" b="1"/>
              <a:t>收听的广播吗</a:t>
            </a:r>
            <a:endParaRPr lang="zh-CN" altLang="en-US" sz="2000" b="1"/>
          </a:p>
        </p:txBody>
      </p:sp>
      <p:grpSp>
        <p:nvGrpSpPr>
          <p:cNvPr id="44" name="组合 43"/>
          <p:cNvGrpSpPr/>
          <p:nvPr/>
        </p:nvGrpSpPr>
        <p:grpSpPr>
          <a:xfrm rot="353247">
            <a:off x="8203710" y="1270038"/>
            <a:ext cx="2268000" cy="2160000"/>
            <a:chOff x="7270237" y="895312"/>
            <a:chExt cx="2166702" cy="201930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椭圆 44"/>
            <p:cNvSpPr/>
            <p:nvPr/>
          </p:nvSpPr>
          <p:spPr>
            <a:xfrm>
              <a:off x="7417639" y="895312"/>
              <a:ext cx="2019300" cy="2019300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500">
                <a:cs typeface="Arial" panose="020B0604020202020204" pitchFamily="34" charset="0"/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14809356">
              <a:off x="7264008" y="2190277"/>
              <a:ext cx="346757" cy="334300"/>
            </a:xfrm>
            <a:prstGeom prst="triangl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1500">
                <a:cs typeface="Arial" panose="020B0604020202020204" pitchFamily="34" charset="0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8678545" y="1548130"/>
            <a:ext cx="17868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广播在互联网中还指传输时，目的地址为网络中所有设备的一种传输方式</a:t>
            </a:r>
            <a:endParaRPr lang="zh-CN" altLang="en-US" b="1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615" y="901700"/>
            <a:ext cx="3024505" cy="1550035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6088380" y="5240655"/>
            <a:ext cx="189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向外发出信息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080125" y="5769610"/>
            <a:ext cx="2513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向外发出信息并等待</a:t>
            </a:r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9700" y="4626610"/>
            <a:ext cx="942340" cy="88201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5740" y="4467225"/>
            <a:ext cx="2164080" cy="179832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6085205" y="4731385"/>
            <a:ext cx="189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接收外来</a:t>
            </a:r>
            <a:r>
              <a:rPr lang="zh-CN" altLang="en-US"/>
              <a:t>信息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3" grpId="0"/>
      <p:bldP spid="43" grpId="1"/>
      <p:bldP spid="47" grpId="0"/>
      <p:bldP spid="47" grpId="1"/>
      <p:bldP spid="49" grpId="0"/>
      <p:bldP spid="49" grpId="1"/>
      <p:bldP spid="50" grpId="0"/>
      <p:bldP spid="50" grpId="1"/>
      <p:bldP spid="53" grpId="0"/>
      <p:bldP spid="5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704831" y="4992623"/>
            <a:ext cx="2487295" cy="1865630"/>
            <a:chOff x="9704831" y="4992623"/>
            <a:chExt cx="2487295" cy="1865630"/>
          </a:xfrm>
        </p:grpSpPr>
        <p:sp>
          <p:nvSpPr>
            <p:cNvPr id="4" name="object 4"/>
            <p:cNvSpPr/>
            <p:nvPr/>
          </p:nvSpPr>
          <p:spPr>
            <a:xfrm>
              <a:off x="11350751" y="4992623"/>
              <a:ext cx="622300" cy="623570"/>
            </a:xfrm>
            <a:custGeom>
              <a:avLst/>
              <a:gdLst/>
              <a:ahLst/>
              <a:cxnLst/>
              <a:rect l="l" t="t" r="r" b="b"/>
              <a:pathLst>
                <a:path w="622300" h="623570">
                  <a:moveTo>
                    <a:pt x="280416" y="623315"/>
                  </a:moveTo>
                  <a:lnTo>
                    <a:pt x="0" y="280415"/>
                  </a:lnTo>
                  <a:lnTo>
                    <a:pt x="341375" y="0"/>
                  </a:lnTo>
                  <a:lnTo>
                    <a:pt x="621792" y="342900"/>
                  </a:lnTo>
                  <a:lnTo>
                    <a:pt x="280416" y="62331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47959" y="5216651"/>
              <a:ext cx="1844039" cy="1641475"/>
            </a:xfrm>
            <a:custGeom>
              <a:avLst/>
              <a:gdLst/>
              <a:ahLst/>
              <a:cxnLst/>
              <a:rect l="l" t="t" r="r" b="b"/>
              <a:pathLst>
                <a:path w="1844040" h="1641475">
                  <a:moveTo>
                    <a:pt x="1844040" y="1641348"/>
                  </a:moveTo>
                  <a:lnTo>
                    <a:pt x="351094" y="1641348"/>
                  </a:lnTo>
                  <a:lnTo>
                    <a:pt x="0" y="1318259"/>
                  </a:lnTo>
                  <a:lnTo>
                    <a:pt x="1213104" y="0"/>
                  </a:lnTo>
                  <a:lnTo>
                    <a:pt x="1844040" y="581336"/>
                  </a:lnTo>
                  <a:lnTo>
                    <a:pt x="1844040" y="1641348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04831" y="5914643"/>
              <a:ext cx="1269365" cy="943610"/>
            </a:xfrm>
            <a:custGeom>
              <a:avLst/>
              <a:gdLst/>
              <a:ahLst/>
              <a:cxnLst/>
              <a:rect l="l" t="t" r="r" b="b"/>
              <a:pathLst>
                <a:path w="1269365" h="943609">
                  <a:moveTo>
                    <a:pt x="1268954" y="943355"/>
                  </a:moveTo>
                  <a:lnTo>
                    <a:pt x="194366" y="943355"/>
                  </a:lnTo>
                  <a:lnTo>
                    <a:pt x="0" y="294131"/>
                  </a:lnTo>
                  <a:lnTo>
                    <a:pt x="987551" y="0"/>
                  </a:lnTo>
                  <a:lnTo>
                    <a:pt x="1268954" y="94335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194292" y="6117335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79248" y="332231"/>
                </a:moveTo>
                <a:lnTo>
                  <a:pt x="0" y="77724"/>
                </a:lnTo>
                <a:lnTo>
                  <a:pt x="252983" y="0"/>
                </a:lnTo>
                <a:lnTo>
                  <a:pt x="332231" y="252984"/>
                </a:lnTo>
                <a:lnTo>
                  <a:pt x="79248" y="332231"/>
                </a:lnTo>
                <a:close/>
              </a:path>
            </a:pathLst>
          </a:custGeom>
          <a:solidFill>
            <a:srgbClr val="F99FAA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83468" y="4782311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91439" y="387096"/>
                </a:moveTo>
                <a:lnTo>
                  <a:pt x="0" y="91439"/>
                </a:lnTo>
                <a:lnTo>
                  <a:pt x="295655" y="0"/>
                </a:lnTo>
                <a:lnTo>
                  <a:pt x="387096" y="295655"/>
                </a:lnTo>
                <a:lnTo>
                  <a:pt x="91439" y="387096"/>
                </a:lnTo>
                <a:close/>
              </a:path>
            </a:pathLst>
          </a:custGeom>
          <a:solidFill>
            <a:srgbClr val="009FB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544320" cy="1270000"/>
            <a:chOff x="0" y="0"/>
            <a:chExt cx="1544320" cy="1270000"/>
          </a:xfrm>
        </p:grpSpPr>
        <p:sp>
          <p:nvSpPr>
            <p:cNvPr id="10" name="object 10"/>
            <p:cNvSpPr/>
            <p:nvPr/>
          </p:nvSpPr>
          <p:spPr>
            <a:xfrm>
              <a:off x="577595" y="0"/>
              <a:ext cx="906780" cy="821690"/>
            </a:xfrm>
            <a:custGeom>
              <a:avLst/>
              <a:gdLst/>
              <a:ahLst/>
              <a:cxnLst/>
              <a:rect l="l" t="t" r="r" b="b"/>
              <a:pathLst>
                <a:path w="906780" h="821690">
                  <a:moveTo>
                    <a:pt x="318516" y="821436"/>
                  </a:moveTo>
                  <a:lnTo>
                    <a:pt x="0" y="233172"/>
                  </a:lnTo>
                  <a:lnTo>
                    <a:pt x="430643" y="0"/>
                  </a:lnTo>
                  <a:lnTo>
                    <a:pt x="634473" y="0"/>
                  </a:lnTo>
                  <a:lnTo>
                    <a:pt x="906780" y="502920"/>
                  </a:lnTo>
                  <a:lnTo>
                    <a:pt x="318516" y="821436"/>
                  </a:lnTo>
                  <a:close/>
                </a:path>
              </a:pathLst>
            </a:custGeom>
            <a:solidFill>
              <a:srgbClr val="F99FA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67410" cy="984250"/>
            </a:xfrm>
            <a:custGeom>
              <a:avLst/>
              <a:gdLst/>
              <a:ahLst/>
              <a:cxnLst/>
              <a:rect l="l" t="t" r="r" b="b"/>
              <a:pathLst>
                <a:path w="867410" h="984250">
                  <a:moveTo>
                    <a:pt x="0" y="983774"/>
                  </a:moveTo>
                  <a:lnTo>
                    <a:pt x="0" y="0"/>
                  </a:lnTo>
                  <a:lnTo>
                    <a:pt x="821656" y="0"/>
                  </a:lnTo>
                  <a:lnTo>
                    <a:pt x="867156" y="941832"/>
                  </a:lnTo>
                  <a:lnTo>
                    <a:pt x="0" y="983774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3188" y="867155"/>
              <a:ext cx="401320" cy="402590"/>
            </a:xfrm>
            <a:custGeom>
              <a:avLst/>
              <a:gdLst/>
              <a:ahLst/>
              <a:cxnLst/>
              <a:rect l="l" t="t" r="r" b="b"/>
              <a:pathLst>
                <a:path w="401319" h="402590">
                  <a:moveTo>
                    <a:pt x="219456" y="402336"/>
                  </a:moveTo>
                  <a:lnTo>
                    <a:pt x="0" y="219456"/>
                  </a:lnTo>
                  <a:lnTo>
                    <a:pt x="182880" y="0"/>
                  </a:lnTo>
                  <a:lnTo>
                    <a:pt x="400812" y="182880"/>
                  </a:lnTo>
                  <a:lnTo>
                    <a:pt x="219456" y="402336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81683" y="105155"/>
              <a:ext cx="262255" cy="264160"/>
            </a:xfrm>
            <a:custGeom>
              <a:avLst/>
              <a:gdLst/>
              <a:ahLst/>
              <a:cxnLst/>
              <a:rect l="l" t="t" r="r" b="b"/>
              <a:pathLst>
                <a:path w="262255" h="264160">
                  <a:moveTo>
                    <a:pt x="192024" y="263652"/>
                  </a:moveTo>
                  <a:lnTo>
                    <a:pt x="0" y="192024"/>
                  </a:lnTo>
                  <a:lnTo>
                    <a:pt x="71628" y="0"/>
                  </a:lnTo>
                  <a:lnTo>
                    <a:pt x="262128" y="71628"/>
                  </a:lnTo>
                  <a:lnTo>
                    <a:pt x="192024" y="263652"/>
                  </a:lnTo>
                  <a:close/>
                </a:path>
              </a:pathLst>
            </a:custGeom>
            <a:solidFill>
              <a:srgbClr val="009FB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726539" y="264236"/>
            <a:ext cx="327723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85858"/>
                </a:solidFill>
              </a:rPr>
              <a:t>认识侦测</a:t>
            </a:r>
            <a:endParaRPr sz="3200" dirty="0">
              <a:solidFill>
                <a:srgbClr val="585858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5935" y="1262380"/>
            <a:ext cx="174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检测事件发生：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305" y="1248410"/>
            <a:ext cx="1752600" cy="3962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05" y="1733550"/>
            <a:ext cx="1905000" cy="39624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305" y="2218055"/>
            <a:ext cx="2225040" cy="55626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165" y="1198880"/>
            <a:ext cx="2560320" cy="198882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0305" y="2835275"/>
            <a:ext cx="1653540" cy="4191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0305" y="3646170"/>
            <a:ext cx="1028700" cy="3810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46735" y="3646170"/>
            <a:ext cx="1643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主动读取信息：</a:t>
            </a:r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0305" y="4095115"/>
            <a:ext cx="929640" cy="5334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4740" y="4777740"/>
            <a:ext cx="1478280" cy="36576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1725" y="5248275"/>
            <a:ext cx="1790700" cy="4191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8820" y="3695700"/>
            <a:ext cx="2613660" cy="108204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06595" y="4882515"/>
            <a:ext cx="3299460" cy="1150620"/>
          </a:xfrm>
          <a:prstGeom prst="rect">
            <a:avLst/>
          </a:prstGeom>
        </p:spPr>
      </p:pic>
      <p:pic>
        <p:nvPicPr>
          <p:cNvPr id="25" name="图片 24" descr="737195dc5ec670d630e0eaa62f7531c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60715" y="369570"/>
            <a:ext cx="3419475" cy="579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4" grpId="0"/>
      <p:bldP spid="2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704831" y="4992623"/>
            <a:ext cx="2487295" cy="1865630"/>
            <a:chOff x="9704831" y="4992623"/>
            <a:chExt cx="2487295" cy="1865630"/>
          </a:xfrm>
        </p:grpSpPr>
        <p:sp>
          <p:nvSpPr>
            <p:cNvPr id="4" name="object 4"/>
            <p:cNvSpPr/>
            <p:nvPr/>
          </p:nvSpPr>
          <p:spPr>
            <a:xfrm>
              <a:off x="11350751" y="4992623"/>
              <a:ext cx="622300" cy="623570"/>
            </a:xfrm>
            <a:custGeom>
              <a:avLst/>
              <a:gdLst/>
              <a:ahLst/>
              <a:cxnLst/>
              <a:rect l="l" t="t" r="r" b="b"/>
              <a:pathLst>
                <a:path w="622300" h="623570">
                  <a:moveTo>
                    <a:pt x="280416" y="623315"/>
                  </a:moveTo>
                  <a:lnTo>
                    <a:pt x="0" y="280415"/>
                  </a:lnTo>
                  <a:lnTo>
                    <a:pt x="341375" y="0"/>
                  </a:lnTo>
                  <a:lnTo>
                    <a:pt x="621792" y="342900"/>
                  </a:lnTo>
                  <a:lnTo>
                    <a:pt x="280416" y="62331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47959" y="5216651"/>
              <a:ext cx="1844039" cy="1641475"/>
            </a:xfrm>
            <a:custGeom>
              <a:avLst/>
              <a:gdLst/>
              <a:ahLst/>
              <a:cxnLst/>
              <a:rect l="l" t="t" r="r" b="b"/>
              <a:pathLst>
                <a:path w="1844040" h="1641475">
                  <a:moveTo>
                    <a:pt x="1844040" y="1641348"/>
                  </a:moveTo>
                  <a:lnTo>
                    <a:pt x="351094" y="1641348"/>
                  </a:lnTo>
                  <a:lnTo>
                    <a:pt x="0" y="1318259"/>
                  </a:lnTo>
                  <a:lnTo>
                    <a:pt x="1213104" y="0"/>
                  </a:lnTo>
                  <a:lnTo>
                    <a:pt x="1844040" y="581336"/>
                  </a:lnTo>
                  <a:lnTo>
                    <a:pt x="1844040" y="1641348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04831" y="5914643"/>
              <a:ext cx="1269365" cy="943610"/>
            </a:xfrm>
            <a:custGeom>
              <a:avLst/>
              <a:gdLst/>
              <a:ahLst/>
              <a:cxnLst/>
              <a:rect l="l" t="t" r="r" b="b"/>
              <a:pathLst>
                <a:path w="1269365" h="943609">
                  <a:moveTo>
                    <a:pt x="1268954" y="943355"/>
                  </a:moveTo>
                  <a:lnTo>
                    <a:pt x="194366" y="943355"/>
                  </a:lnTo>
                  <a:lnTo>
                    <a:pt x="0" y="294131"/>
                  </a:lnTo>
                  <a:lnTo>
                    <a:pt x="987551" y="0"/>
                  </a:lnTo>
                  <a:lnTo>
                    <a:pt x="1268954" y="943355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194292" y="6117335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79248" y="332231"/>
                </a:moveTo>
                <a:lnTo>
                  <a:pt x="0" y="77724"/>
                </a:lnTo>
                <a:lnTo>
                  <a:pt x="252983" y="0"/>
                </a:lnTo>
                <a:lnTo>
                  <a:pt x="332231" y="252984"/>
                </a:lnTo>
                <a:lnTo>
                  <a:pt x="79248" y="332231"/>
                </a:lnTo>
                <a:close/>
              </a:path>
            </a:pathLst>
          </a:custGeom>
          <a:solidFill>
            <a:srgbClr val="F99FAA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83468" y="4782311"/>
            <a:ext cx="387350" cy="387350"/>
          </a:xfrm>
          <a:custGeom>
            <a:avLst/>
            <a:gdLst/>
            <a:ahLst/>
            <a:cxnLst/>
            <a:rect l="l" t="t" r="r" b="b"/>
            <a:pathLst>
              <a:path w="387350" h="387350">
                <a:moveTo>
                  <a:pt x="91439" y="387096"/>
                </a:moveTo>
                <a:lnTo>
                  <a:pt x="0" y="91439"/>
                </a:lnTo>
                <a:lnTo>
                  <a:pt x="295655" y="0"/>
                </a:lnTo>
                <a:lnTo>
                  <a:pt x="387096" y="295655"/>
                </a:lnTo>
                <a:lnTo>
                  <a:pt x="91439" y="387096"/>
                </a:lnTo>
                <a:close/>
              </a:path>
            </a:pathLst>
          </a:custGeom>
          <a:solidFill>
            <a:srgbClr val="009FB8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544320" cy="1270000"/>
            <a:chOff x="0" y="0"/>
            <a:chExt cx="1544320" cy="1270000"/>
          </a:xfrm>
        </p:grpSpPr>
        <p:sp>
          <p:nvSpPr>
            <p:cNvPr id="10" name="object 10"/>
            <p:cNvSpPr/>
            <p:nvPr/>
          </p:nvSpPr>
          <p:spPr>
            <a:xfrm>
              <a:off x="577595" y="0"/>
              <a:ext cx="906780" cy="821690"/>
            </a:xfrm>
            <a:custGeom>
              <a:avLst/>
              <a:gdLst/>
              <a:ahLst/>
              <a:cxnLst/>
              <a:rect l="l" t="t" r="r" b="b"/>
              <a:pathLst>
                <a:path w="906780" h="821690">
                  <a:moveTo>
                    <a:pt x="318516" y="821436"/>
                  </a:moveTo>
                  <a:lnTo>
                    <a:pt x="0" y="233172"/>
                  </a:lnTo>
                  <a:lnTo>
                    <a:pt x="430643" y="0"/>
                  </a:lnTo>
                  <a:lnTo>
                    <a:pt x="634473" y="0"/>
                  </a:lnTo>
                  <a:lnTo>
                    <a:pt x="906780" y="502920"/>
                  </a:lnTo>
                  <a:lnTo>
                    <a:pt x="318516" y="821436"/>
                  </a:lnTo>
                  <a:close/>
                </a:path>
              </a:pathLst>
            </a:custGeom>
            <a:solidFill>
              <a:srgbClr val="F99FA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67410" cy="984250"/>
            </a:xfrm>
            <a:custGeom>
              <a:avLst/>
              <a:gdLst/>
              <a:ahLst/>
              <a:cxnLst/>
              <a:rect l="l" t="t" r="r" b="b"/>
              <a:pathLst>
                <a:path w="867410" h="984250">
                  <a:moveTo>
                    <a:pt x="0" y="983774"/>
                  </a:moveTo>
                  <a:lnTo>
                    <a:pt x="0" y="0"/>
                  </a:lnTo>
                  <a:lnTo>
                    <a:pt x="821656" y="0"/>
                  </a:lnTo>
                  <a:lnTo>
                    <a:pt x="867156" y="941832"/>
                  </a:lnTo>
                  <a:lnTo>
                    <a:pt x="0" y="983774"/>
                  </a:lnTo>
                  <a:close/>
                </a:path>
              </a:pathLst>
            </a:custGeom>
            <a:solidFill>
              <a:srgbClr val="FFBAB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3188" y="867155"/>
              <a:ext cx="401320" cy="402590"/>
            </a:xfrm>
            <a:custGeom>
              <a:avLst/>
              <a:gdLst/>
              <a:ahLst/>
              <a:cxnLst/>
              <a:rect l="l" t="t" r="r" b="b"/>
              <a:pathLst>
                <a:path w="401319" h="402590">
                  <a:moveTo>
                    <a:pt x="219456" y="402336"/>
                  </a:moveTo>
                  <a:lnTo>
                    <a:pt x="0" y="219456"/>
                  </a:lnTo>
                  <a:lnTo>
                    <a:pt x="182880" y="0"/>
                  </a:lnTo>
                  <a:lnTo>
                    <a:pt x="400812" y="182880"/>
                  </a:lnTo>
                  <a:lnTo>
                    <a:pt x="219456" y="402336"/>
                  </a:lnTo>
                  <a:close/>
                </a:path>
              </a:pathLst>
            </a:custGeom>
            <a:solidFill>
              <a:srgbClr val="AACED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81683" y="105155"/>
              <a:ext cx="262255" cy="264160"/>
            </a:xfrm>
            <a:custGeom>
              <a:avLst/>
              <a:gdLst/>
              <a:ahLst/>
              <a:cxnLst/>
              <a:rect l="l" t="t" r="r" b="b"/>
              <a:pathLst>
                <a:path w="262255" h="264160">
                  <a:moveTo>
                    <a:pt x="192024" y="263652"/>
                  </a:moveTo>
                  <a:lnTo>
                    <a:pt x="0" y="192024"/>
                  </a:lnTo>
                  <a:lnTo>
                    <a:pt x="71628" y="0"/>
                  </a:lnTo>
                  <a:lnTo>
                    <a:pt x="262128" y="71628"/>
                  </a:lnTo>
                  <a:lnTo>
                    <a:pt x="192024" y="263652"/>
                  </a:lnTo>
                  <a:close/>
                </a:path>
              </a:pathLst>
            </a:custGeom>
            <a:solidFill>
              <a:srgbClr val="009FB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726539" y="264236"/>
            <a:ext cx="327723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85858"/>
                </a:solidFill>
              </a:rPr>
              <a:t>认识克隆</a:t>
            </a:r>
            <a:endParaRPr sz="3200" dirty="0">
              <a:solidFill>
                <a:srgbClr val="585858"/>
              </a:solidFill>
            </a:endParaRPr>
          </a:p>
        </p:txBody>
      </p:sp>
      <p:pic>
        <p:nvPicPr>
          <p:cNvPr id="15" name="图片 14" descr="b30772941041b0e06a62beb3a4d64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30" y="2115185"/>
            <a:ext cx="2700655" cy="26276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79400" y="1547495"/>
            <a:ext cx="6689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克隆，可以理解为一个角色的复制。</a:t>
            </a:r>
            <a:endParaRPr lang="zh-CN" altLang="en-US" sz="2800"/>
          </a:p>
        </p:txBody>
      </p:sp>
      <p:pic>
        <p:nvPicPr>
          <p:cNvPr id="28" name="图片 27" descr="a15a78f4420b4d1c13f672a5836f3a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495550"/>
            <a:ext cx="843915" cy="92646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665220" y="3331845"/>
            <a:ext cx="3355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创建一个自己的复制体</a:t>
            </a:r>
            <a:endParaRPr lang="zh-CN" altLang="en-US" sz="2000"/>
          </a:p>
        </p:txBody>
      </p:sp>
      <p:sp>
        <p:nvSpPr>
          <p:cNvPr id="33" name="文本框 32"/>
          <p:cNvSpPr txBox="1"/>
          <p:nvPr/>
        </p:nvSpPr>
        <p:spPr>
          <a:xfrm>
            <a:off x="3682365" y="4161790"/>
            <a:ext cx="3355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删除克隆</a:t>
            </a:r>
            <a:r>
              <a:rPr lang="zh-CN" altLang="en-US" sz="2000"/>
              <a:t>体</a:t>
            </a:r>
            <a:endParaRPr lang="zh-CN" altLang="en-US" sz="2000"/>
          </a:p>
        </p:txBody>
      </p:sp>
      <p:sp>
        <p:nvSpPr>
          <p:cNvPr id="34" name="文本框 33"/>
          <p:cNvSpPr txBox="1"/>
          <p:nvPr/>
        </p:nvSpPr>
        <p:spPr>
          <a:xfrm>
            <a:off x="3613150" y="2456180"/>
            <a:ext cx="3355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克隆体被创建后</a:t>
            </a:r>
            <a:endParaRPr lang="zh-CN" altLang="en-US" sz="2000"/>
          </a:p>
        </p:txBody>
      </p:sp>
      <p:pic>
        <p:nvPicPr>
          <p:cNvPr id="35" name="图片 34" descr="克隆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490" y="948055"/>
            <a:ext cx="3640455" cy="422148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490220" y="5042535"/>
            <a:ext cx="66611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示例脚本：</a:t>
            </a:r>
            <a:r>
              <a:rPr lang="zh-CN" altLang="en-US" sz="2000"/>
              <a:t>当绿色旗帜被点击时，创建一个该角色克隆体。克隆体的大小为角色的60%，颜色特效为-10。该克隆体会在1秒内滑动到舞台随机位置，并重复10次。完成后，等待3秒，该克隆体会被删除。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AACE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3700" y="1708835"/>
            <a:ext cx="1725930" cy="3691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3900" b="1" spc="25" dirty="0">
                <a:solidFill>
                  <a:schemeClr val="bg1"/>
                </a:solidFill>
                <a:latin typeface="Noto Serif"/>
                <a:cs typeface="Noto Serif"/>
              </a:rPr>
              <a:t>3</a:t>
            </a:r>
            <a:endParaRPr lang="en-US" sz="23900" b="1" spc="25" dirty="0">
              <a:solidFill>
                <a:schemeClr val="bg1"/>
              </a:solidFill>
              <a:latin typeface="Noto Serif"/>
              <a:cs typeface="Noto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6479" y="2757944"/>
            <a:ext cx="3378200" cy="102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6600" b="0" dirty="0">
                <a:solidFill>
                  <a:schemeClr val="bg1"/>
                </a:solidFill>
                <a:latin typeface="Noto Sans CJK JP Medium"/>
                <a:cs typeface="Noto Sans CJK JP Medium"/>
              </a:rPr>
              <a:t>编写脚本</a:t>
            </a:r>
            <a:endParaRPr lang="zh-CN" sz="6600" b="0" dirty="0">
              <a:solidFill>
                <a:schemeClr val="bg1"/>
              </a:solidFill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WPS 演示</Application>
  <PresentationFormat>宽屏</PresentationFormat>
  <Paragraphs>214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Noto Sans CJK JP Medium</vt:lpstr>
      <vt:lpstr>Segoe Print</vt:lpstr>
      <vt:lpstr>Noto Serif</vt:lpstr>
      <vt:lpstr>UKIJ CJK</vt:lpstr>
      <vt:lpstr>Calibri</vt:lpstr>
      <vt:lpstr>微软雅黑</vt:lpstr>
      <vt:lpstr>Arial Unicode MS</vt:lpstr>
      <vt:lpstr>Droid Sans Fallback</vt:lpstr>
      <vt:lpstr>Gothic Uralic</vt:lpstr>
      <vt:lpstr>Office 主题</vt:lpstr>
      <vt:lpstr>PowerPoint 演示文稿</vt:lpstr>
      <vt:lpstr>PowerPoint 演示文稿</vt:lpstr>
      <vt:lpstr>PowerPoint 演示文稿</vt:lpstr>
      <vt:lpstr>1</vt:lpstr>
      <vt:lpstr>2</vt:lpstr>
      <vt:lpstr>认识广播</vt:lpstr>
      <vt:lpstr>认识侦测</vt:lpstr>
      <vt:lpstr>认识克隆</vt:lpstr>
      <vt:lpstr>3</vt:lpstr>
      <vt:lpstr>防疫保卫战规则</vt:lpstr>
      <vt:lpstr>前期准备</vt:lpstr>
      <vt:lpstr>前期准备</vt:lpstr>
      <vt:lpstr>前期准备</vt:lpstr>
      <vt:lpstr>前期工作我们就做完啦，接下来我们将会分别编写这些角色的脚本，以实现我们的小游戏！</vt:lpstr>
      <vt:lpstr>编辑panda脚本</vt:lpstr>
      <vt:lpstr>编辑panda脚本</vt:lpstr>
      <vt:lpstr>编辑疫苗脚本</vt:lpstr>
      <vt:lpstr>编辑疫苗脚本</vt:lpstr>
      <vt:lpstr>编辑病毒脚本</vt:lpstr>
      <vt:lpstr>编辑病毒脚本</vt:lpstr>
      <vt:lpstr>编辑病毒脚本</vt:lpstr>
      <vt:lpstr>编辑病毒脚本</vt:lpstr>
      <vt:lpstr>编辑panda脚本</vt:lpstr>
      <vt:lpstr>测试游戏</vt:lpstr>
      <vt:lpstr>4</vt:lpstr>
      <vt:lpstr>课后总结</vt:lpstr>
      <vt:lpstr>感谢聆听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zhuoxian tan</dc:creator>
  <cp:lastModifiedBy>略略略略</cp:lastModifiedBy>
  <cp:revision>61</cp:revision>
  <dcterms:created xsi:type="dcterms:W3CDTF">2022-07-09T05:34:00Z</dcterms:created>
  <dcterms:modified xsi:type="dcterms:W3CDTF">2023-11-12T09:47:13Z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2052-12.1.0.15933</vt:lpwstr>
  </property>
  <property fmtid="{D5CDD505-2E9C-101B-9397-08002B2CF9AE}" pid="3" name="ICV">
    <vt:lpwstr>2A56DF4C41C843CD85F2EAE0BBF08CB1_13</vt:lpwstr>
  </property>
</Properties>
</file>