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3A47-3247-411C-9C2F-C8406D050DFB}" type="datetimeFigureOut">
              <a:rPr lang="fi-FI" smtClean="0"/>
              <a:pPr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6282-D0CB-4017-9B0C-F64719B506EE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kehys 2"/>
          <p:cNvSpPr txBox="1"/>
          <p:nvPr/>
        </p:nvSpPr>
        <p:spPr>
          <a:xfrm>
            <a:off x="971600" y="548680"/>
            <a:ext cx="1545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Valitse henkilö</a:t>
            </a:r>
            <a:endParaRPr lang="fi-FI" dirty="0"/>
          </a:p>
        </p:txBody>
      </p:sp>
      <p:sp>
        <p:nvSpPr>
          <p:cNvPr id="5" name="Tekstikehys 4"/>
          <p:cNvSpPr txBox="1"/>
          <p:nvPr/>
        </p:nvSpPr>
        <p:spPr>
          <a:xfrm>
            <a:off x="1907704" y="1268760"/>
            <a:ext cx="9208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Lista:</a:t>
            </a:r>
          </a:p>
          <a:p>
            <a:r>
              <a:rPr lang="fi-FI" dirty="0"/>
              <a:t> </a:t>
            </a:r>
            <a:r>
              <a:rPr lang="fi-FI" dirty="0" smtClean="0"/>
              <a:t>- lisää</a:t>
            </a:r>
          </a:p>
          <a:p>
            <a:r>
              <a:rPr lang="fi-FI" dirty="0" smtClean="0"/>
              <a:t>- muuta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6" name="Tekstikehys 5"/>
          <p:cNvSpPr txBox="1"/>
          <p:nvPr/>
        </p:nvSpPr>
        <p:spPr>
          <a:xfrm>
            <a:off x="3707904" y="134076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Lisää</a:t>
            </a:r>
            <a:endParaRPr lang="fi-FI" dirty="0"/>
          </a:p>
        </p:txBody>
      </p:sp>
      <p:sp>
        <p:nvSpPr>
          <p:cNvPr id="7" name="Tekstikehys 6"/>
          <p:cNvSpPr txBox="1"/>
          <p:nvPr/>
        </p:nvSpPr>
        <p:spPr>
          <a:xfrm>
            <a:off x="3635896" y="2060848"/>
            <a:ext cx="81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Muuta</a:t>
            </a:r>
            <a:endParaRPr lang="fi-FI" dirty="0"/>
          </a:p>
        </p:txBody>
      </p:sp>
      <p:cxnSp>
        <p:nvCxnSpPr>
          <p:cNvPr id="9" name="Kulmayhdysviiva 8"/>
          <p:cNvCxnSpPr>
            <a:stCxn id="5" idx="3"/>
            <a:endCxn id="6" idx="1"/>
          </p:cNvCxnSpPr>
          <p:nvPr/>
        </p:nvCxnSpPr>
        <p:spPr>
          <a:xfrm flipV="1">
            <a:off x="2828534" y="1525434"/>
            <a:ext cx="879370" cy="343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ulmayhdysviiva 10"/>
          <p:cNvCxnSpPr>
            <a:stCxn id="5" idx="3"/>
            <a:endCxn id="7" idx="1"/>
          </p:cNvCxnSpPr>
          <p:nvPr/>
        </p:nvCxnSpPr>
        <p:spPr>
          <a:xfrm>
            <a:off x="2828534" y="1868925"/>
            <a:ext cx="807362" cy="3765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ulmayhdysviiva 12"/>
          <p:cNvCxnSpPr>
            <a:stCxn id="6" idx="0"/>
            <a:endCxn id="5" idx="0"/>
          </p:cNvCxnSpPr>
          <p:nvPr/>
        </p:nvCxnSpPr>
        <p:spPr>
          <a:xfrm rot="16200000" flipV="1">
            <a:off x="3163591" y="473288"/>
            <a:ext cx="72008" cy="1662951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ulmayhdysviiva 14"/>
          <p:cNvCxnSpPr>
            <a:stCxn id="7" idx="2"/>
            <a:endCxn id="5" idx="2"/>
          </p:cNvCxnSpPr>
          <p:nvPr/>
        </p:nvCxnSpPr>
        <p:spPr>
          <a:xfrm rot="5400000">
            <a:off x="3185109" y="1613190"/>
            <a:ext cx="38909" cy="1672888"/>
          </a:xfrm>
          <a:prstGeom prst="bentConnector3">
            <a:avLst>
              <a:gd name="adj1" fmla="val 687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uoto 18"/>
          <p:cNvCxnSpPr>
            <a:stCxn id="3" idx="2"/>
            <a:endCxn id="5" idx="1"/>
          </p:cNvCxnSpPr>
          <p:nvPr/>
        </p:nvCxnSpPr>
        <p:spPr>
          <a:xfrm rot="16200000" flipH="1">
            <a:off x="1350600" y="1311820"/>
            <a:ext cx="950913" cy="163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ikehys 19"/>
          <p:cNvSpPr txBox="1"/>
          <p:nvPr/>
        </p:nvSpPr>
        <p:spPr>
          <a:xfrm>
            <a:off x="827584" y="422108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Listan rivi</a:t>
            </a:r>
            <a:endParaRPr lang="fi-FI" dirty="0"/>
          </a:p>
        </p:txBody>
      </p:sp>
      <p:sp>
        <p:nvSpPr>
          <p:cNvPr id="22" name="Tekstikehys 21"/>
          <p:cNvSpPr txBox="1"/>
          <p:nvPr/>
        </p:nvSpPr>
        <p:spPr>
          <a:xfrm>
            <a:off x="3203848" y="4581128"/>
            <a:ext cx="81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Muuta</a:t>
            </a:r>
            <a:endParaRPr lang="fi-FI" dirty="0"/>
          </a:p>
        </p:txBody>
      </p:sp>
      <p:sp>
        <p:nvSpPr>
          <p:cNvPr id="23" name="Tekstikehys 22"/>
          <p:cNvSpPr txBox="1"/>
          <p:nvPr/>
        </p:nvSpPr>
        <p:spPr>
          <a:xfrm>
            <a:off x="3995936" y="4581128"/>
            <a:ext cx="745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25" name="Tekstikehys 24"/>
          <p:cNvSpPr txBox="1"/>
          <p:nvPr/>
        </p:nvSpPr>
        <p:spPr>
          <a:xfrm>
            <a:off x="827584" y="458112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Listan rivi</a:t>
            </a:r>
            <a:endParaRPr lang="fi-FI" dirty="0"/>
          </a:p>
        </p:txBody>
      </p:sp>
      <p:sp>
        <p:nvSpPr>
          <p:cNvPr id="26" name="Tekstikehys 25"/>
          <p:cNvSpPr txBox="1"/>
          <p:nvPr/>
        </p:nvSpPr>
        <p:spPr>
          <a:xfrm>
            <a:off x="827584" y="494116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Listan rivi</a:t>
            </a:r>
            <a:endParaRPr lang="fi-FI" dirty="0"/>
          </a:p>
        </p:txBody>
      </p:sp>
      <p:sp>
        <p:nvSpPr>
          <p:cNvPr id="27" name="Tekstikehys 26"/>
          <p:cNvSpPr txBox="1"/>
          <p:nvPr/>
        </p:nvSpPr>
        <p:spPr>
          <a:xfrm>
            <a:off x="827585" y="5301208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Lisää</a:t>
            </a:r>
            <a:endParaRPr lang="fi-FI" dirty="0"/>
          </a:p>
        </p:txBody>
      </p:sp>
      <p:sp>
        <p:nvSpPr>
          <p:cNvPr id="28" name="Tekstikehys 27"/>
          <p:cNvSpPr txBox="1"/>
          <p:nvPr/>
        </p:nvSpPr>
        <p:spPr>
          <a:xfrm>
            <a:off x="3995936" y="4221088"/>
            <a:ext cx="745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30" name="Tekstikehys 29"/>
          <p:cNvSpPr txBox="1"/>
          <p:nvPr/>
        </p:nvSpPr>
        <p:spPr>
          <a:xfrm>
            <a:off x="3203848" y="4221088"/>
            <a:ext cx="81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Muuta</a:t>
            </a:r>
            <a:endParaRPr lang="fi-FI" dirty="0"/>
          </a:p>
        </p:txBody>
      </p:sp>
      <p:sp>
        <p:nvSpPr>
          <p:cNvPr id="32" name="Tekstikehys 31"/>
          <p:cNvSpPr txBox="1"/>
          <p:nvPr/>
        </p:nvSpPr>
        <p:spPr>
          <a:xfrm>
            <a:off x="3203848" y="4941168"/>
            <a:ext cx="81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Muuta</a:t>
            </a:r>
            <a:endParaRPr lang="fi-FI" dirty="0"/>
          </a:p>
        </p:txBody>
      </p:sp>
      <p:sp>
        <p:nvSpPr>
          <p:cNvPr id="33" name="Tekstikehys 32"/>
          <p:cNvSpPr txBox="1"/>
          <p:nvPr/>
        </p:nvSpPr>
        <p:spPr>
          <a:xfrm>
            <a:off x="3995936" y="4941168"/>
            <a:ext cx="745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34" name="Tekstikehys 33"/>
          <p:cNvSpPr txBox="1"/>
          <p:nvPr/>
        </p:nvSpPr>
        <p:spPr>
          <a:xfrm>
            <a:off x="827584" y="2996952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Henkilö</a:t>
            </a:r>
            <a:endParaRPr lang="fi-FI" dirty="0"/>
          </a:p>
        </p:txBody>
      </p:sp>
      <p:sp>
        <p:nvSpPr>
          <p:cNvPr id="35" name="Tekstikehys 34"/>
          <p:cNvSpPr txBox="1"/>
          <p:nvPr/>
        </p:nvSpPr>
        <p:spPr>
          <a:xfrm>
            <a:off x="3203848" y="3356992"/>
            <a:ext cx="81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Valitse</a:t>
            </a:r>
            <a:endParaRPr lang="fi-FI" dirty="0"/>
          </a:p>
        </p:txBody>
      </p:sp>
      <p:sp>
        <p:nvSpPr>
          <p:cNvPr id="37" name="Tekstikehys 36"/>
          <p:cNvSpPr txBox="1"/>
          <p:nvPr/>
        </p:nvSpPr>
        <p:spPr>
          <a:xfrm>
            <a:off x="827584" y="3356992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Henkilö</a:t>
            </a:r>
            <a:endParaRPr lang="fi-FI" dirty="0"/>
          </a:p>
        </p:txBody>
      </p:sp>
      <p:sp>
        <p:nvSpPr>
          <p:cNvPr id="41" name="Tekstikehys 40"/>
          <p:cNvSpPr txBox="1"/>
          <p:nvPr/>
        </p:nvSpPr>
        <p:spPr>
          <a:xfrm>
            <a:off x="3203848" y="2996952"/>
            <a:ext cx="801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Valitse</a:t>
            </a:r>
            <a:endParaRPr lang="fi-FI" dirty="0"/>
          </a:p>
        </p:txBody>
      </p:sp>
      <p:sp>
        <p:nvSpPr>
          <p:cNvPr id="44" name="Tekstikehys 43"/>
          <p:cNvSpPr txBox="1"/>
          <p:nvPr/>
        </p:nvSpPr>
        <p:spPr>
          <a:xfrm>
            <a:off x="3707904" y="5805264"/>
            <a:ext cx="1484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 smtClean="0"/>
              <a:t>Muuta-näyttö</a:t>
            </a:r>
            <a:endParaRPr lang="fi-FI" dirty="0"/>
          </a:p>
        </p:txBody>
      </p:sp>
      <p:sp>
        <p:nvSpPr>
          <p:cNvPr id="45" name="Tekstikehys 44"/>
          <p:cNvSpPr txBox="1"/>
          <p:nvPr/>
        </p:nvSpPr>
        <p:spPr>
          <a:xfrm>
            <a:off x="1763688" y="5805264"/>
            <a:ext cx="13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 smtClean="0"/>
              <a:t>Lisää-näyttö</a:t>
            </a:r>
            <a:endParaRPr lang="fi-FI" dirty="0"/>
          </a:p>
        </p:txBody>
      </p:sp>
      <p:cxnSp>
        <p:nvCxnSpPr>
          <p:cNvPr id="49" name="Muoto 48"/>
          <p:cNvCxnSpPr>
            <a:stCxn id="27" idx="2"/>
            <a:endCxn id="45" idx="1"/>
          </p:cNvCxnSpPr>
          <p:nvPr/>
        </p:nvCxnSpPr>
        <p:spPr>
          <a:xfrm rot="16200000" flipH="1">
            <a:off x="1315961" y="5542203"/>
            <a:ext cx="319390" cy="576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Muoto 52"/>
          <p:cNvCxnSpPr>
            <a:stCxn id="32" idx="2"/>
            <a:endCxn id="44" idx="1"/>
          </p:cNvCxnSpPr>
          <p:nvPr/>
        </p:nvCxnSpPr>
        <p:spPr>
          <a:xfrm rot="16200000" flipH="1">
            <a:off x="3318716" y="5600742"/>
            <a:ext cx="679430" cy="98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Muoto 54"/>
          <p:cNvCxnSpPr>
            <a:stCxn id="44" idx="3"/>
            <a:endCxn id="20" idx="0"/>
          </p:cNvCxnSpPr>
          <p:nvPr/>
        </p:nvCxnSpPr>
        <p:spPr>
          <a:xfrm flipH="1" flipV="1">
            <a:off x="2015716" y="4221088"/>
            <a:ext cx="3176633" cy="1768842"/>
          </a:xfrm>
          <a:prstGeom prst="bentConnector4">
            <a:avLst>
              <a:gd name="adj1" fmla="val -7196"/>
              <a:gd name="adj2" fmla="val 1129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Muoto 56"/>
          <p:cNvCxnSpPr>
            <a:stCxn id="37" idx="1"/>
          </p:cNvCxnSpPr>
          <p:nvPr/>
        </p:nvCxnSpPr>
        <p:spPr>
          <a:xfrm rot="10800000" flipH="1" flipV="1">
            <a:off x="827584" y="3541658"/>
            <a:ext cx="504056" cy="679430"/>
          </a:xfrm>
          <a:prstGeom prst="bentConnector4">
            <a:avLst>
              <a:gd name="adj1" fmla="val -45352"/>
              <a:gd name="adj2" fmla="val 63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Kulmayhdysviiva 59"/>
          <p:cNvCxnSpPr>
            <a:stCxn id="45" idx="0"/>
            <a:endCxn id="26" idx="2"/>
          </p:cNvCxnSpPr>
          <p:nvPr/>
        </p:nvCxnSpPr>
        <p:spPr>
          <a:xfrm rot="16200000" flipV="1">
            <a:off x="1972459" y="5353757"/>
            <a:ext cx="494764" cy="4082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Kulmayhdysviiva 63"/>
          <p:cNvCxnSpPr>
            <a:stCxn id="28" idx="0"/>
            <a:endCxn id="20" idx="0"/>
          </p:cNvCxnSpPr>
          <p:nvPr/>
        </p:nvCxnSpPr>
        <p:spPr>
          <a:xfrm rot="16200000" flipV="1">
            <a:off x="3192159" y="3044645"/>
            <a:ext cx="12700" cy="235288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Näytössä katseltava diaesitys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 </dc:creator>
  <cp:lastModifiedBy> </cp:lastModifiedBy>
  <cp:revision>6</cp:revision>
  <dcterms:created xsi:type="dcterms:W3CDTF">2014-02-04T19:24:06Z</dcterms:created>
  <dcterms:modified xsi:type="dcterms:W3CDTF">2014-02-04T21:14:47Z</dcterms:modified>
</cp:coreProperties>
</file>