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C664F-63B0-5331-7E22-4A5D97A80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BF6945-284C-BD67-95CC-158599C42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9A42E0-37AC-A4DA-128F-91E7529E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DCFF-54AC-474A-968E-800F048F1EB4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989EF5-CC31-DDC8-1308-3FFA0D95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D23E3-88CD-FE96-DEE4-752BD95F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B914-A03F-4831-9C0D-08C88FE99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95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2C866E-607B-2942-C2F4-ACDB25C3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B75A3B-AE11-BBF3-FD51-06D44B883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C26894-B207-05AB-40CD-EDB11E43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DCFF-54AC-474A-968E-800F048F1EB4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F1D9FF-65DA-C1A0-A73E-6A88DBE9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115C22-3851-F196-C4DA-DD67BFCE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B914-A03F-4831-9C0D-08C88FE99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19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E3AE17-CCA5-7A2D-42BC-4D6A95BE2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3662FE8-D96D-AA7F-D301-647DDF403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4A484F-9430-1FD9-99FA-C1FC46A6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DCFF-54AC-474A-968E-800F048F1EB4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55B445-7D88-3EFA-0CCC-79ADD1AC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8D15C2-8E96-5C97-D144-5A317E54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B914-A03F-4831-9C0D-08C88FE99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80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792FD-4F3E-8BED-8914-AECECA70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EE78DE-FA8B-1346-D130-349C2636B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DF44A3-2C3E-FF79-C578-31754EFA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DCFF-54AC-474A-968E-800F048F1EB4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3954AB-175D-CB71-5690-E576B685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3F3A60-C4AD-15A2-BF3E-F98D7D4E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B914-A03F-4831-9C0D-08C88FE99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81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B237AF-3E2F-DBC1-FE3C-76EC4E72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BC237E-677E-F1AC-7CC7-A243D87D7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0F4FCD-EA6B-42A4-40C7-26260338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DCFF-54AC-474A-968E-800F048F1EB4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C9E8A8-0EF1-9C26-12A7-810B95A1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2344A0-5C4A-FAF3-BD1D-B172A081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B914-A03F-4831-9C0D-08C88FE99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80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4E5FCE-3C84-17DE-FC8B-BFB5B496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4B61D4-1F16-AC62-CAD0-7D6C8867D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A25C99-B87D-572C-5DDA-1C319975D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A5C06D-0EC4-0CDD-4F10-25F5223C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DCFF-54AC-474A-968E-800F048F1EB4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79D047-875C-09B5-38C7-C064050A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24B7FD-0BC6-D1CD-3402-606697B2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B914-A03F-4831-9C0D-08C88FE99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92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F8FAAC-FC1C-7DB9-2578-2BEC142F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13E7C1-13FB-5949-60DE-E4B6B0921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5655A1-1CF5-F713-9F6D-AA431B7E6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C7F6A35-C88D-A0A0-169F-8DA076C3F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A2640B-4B3F-E7AD-A76A-01716BF56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2B657E1-5A7D-0670-59F8-21DCEEF6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DCFF-54AC-474A-968E-800F048F1EB4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267F694-B3BB-CAF3-EDB9-2A0C0FA9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7FDA78-DA72-74A3-70DA-3B0AA098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B914-A03F-4831-9C0D-08C88FE99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34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E19F54-BDF0-B9FE-0F70-69A2204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F0E637A-06BF-B761-33FF-C17D6F52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DCFF-54AC-474A-968E-800F048F1EB4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23B34B-A892-6CFB-7D84-71CF65B3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4FBB53-4785-F739-F364-A66FDF19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B914-A03F-4831-9C0D-08C88FE99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62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2F39B8-1A67-4D82-B458-1023D95F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DCFF-54AC-474A-968E-800F048F1EB4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980F409-8B9D-128B-5830-110ED107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3D7C0D-7BDB-E7A5-8511-14BC9857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B914-A03F-4831-9C0D-08C88FE99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37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0DFB1E-B2F3-1163-09EE-7A8B8FAB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23B981-691C-2F15-7519-774280909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10F86D-5797-14A3-1E64-F3FF54847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3B30E4-E40D-BB47-870F-F9719579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DCFF-54AC-474A-968E-800F048F1EB4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124D2A-E3B3-21D1-F16E-3BF8E5E5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7B586C-288E-D3C8-0F06-3FE2E853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B914-A03F-4831-9C0D-08C88FE99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70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775EC9-6D6C-550F-BEE7-60723597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37463F-D998-D29F-0008-CB96BEDC8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06A1B2-6C5C-FCD8-B3E4-744A9E285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38D0D9-DF99-2AB7-EF60-1E6B70B1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DCFF-54AC-474A-968E-800F048F1EB4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D78A04-0661-4229-0D75-1A71AE9F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1478EA-2B58-641E-DC48-8D9895CE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B914-A03F-4831-9C0D-08C88FE99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04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90BE2A-36AC-D1FB-3C63-44E4F405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5C811A-DA29-97B9-8D1C-326015D0B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126098-CAB8-3F8C-F912-13DE36367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DCFF-54AC-474A-968E-800F048F1EB4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178479-A527-46EE-E872-ED2EC05A0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85512C-D277-D241-1735-9A1C12DE3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DB914-A03F-4831-9C0D-08C88FE99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8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03ADD0-3108-B337-022F-AE6D3D2E19E3}"/>
              </a:ext>
            </a:extLst>
          </p:cNvPr>
          <p:cNvSpPr txBox="1"/>
          <p:nvPr/>
        </p:nvSpPr>
        <p:spPr>
          <a:xfrm>
            <a:off x="1670180" y="6138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りん</a:t>
            </a:r>
            <a:r>
              <a:rPr kumimoji="1" lang="ja-JP" altLang="en-US" u="sng" dirty="0"/>
              <a:t>ご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FD5DF4-A316-A7FD-0C8A-C1A5A169C191}"/>
              </a:ext>
            </a:extLst>
          </p:cNvPr>
          <p:cNvSpPr txBox="1"/>
          <p:nvPr/>
        </p:nvSpPr>
        <p:spPr>
          <a:xfrm>
            <a:off x="2988906" y="613871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ご</a:t>
            </a:r>
            <a:r>
              <a:rPr kumimoji="1" lang="ja-JP" altLang="en-US" dirty="0"/>
              <a:t>りら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E800030-7110-C6BD-3946-A837F9C984C1}"/>
              </a:ext>
            </a:extLst>
          </p:cNvPr>
          <p:cNvSpPr txBox="1"/>
          <p:nvPr/>
        </p:nvSpPr>
        <p:spPr>
          <a:xfrm>
            <a:off x="2988906" y="1395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/>
              <a:t>ら</a:t>
            </a:r>
            <a:r>
              <a:rPr lang="ja-JP" altLang="en-US" dirty="0"/>
              <a:t>っぱ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E00F48-903B-2F97-B8AA-7D1455DA9354}"/>
              </a:ext>
            </a:extLst>
          </p:cNvPr>
          <p:cNvSpPr txBox="1"/>
          <p:nvPr/>
        </p:nvSpPr>
        <p:spPr>
          <a:xfrm>
            <a:off x="5166049" y="613871"/>
            <a:ext cx="13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りんごりら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23799E-7080-C833-8745-3AD4C6413B1A}"/>
              </a:ext>
            </a:extLst>
          </p:cNvPr>
          <p:cNvSpPr txBox="1"/>
          <p:nvPr/>
        </p:nvSpPr>
        <p:spPr>
          <a:xfrm>
            <a:off x="1670180" y="139569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ごり</a:t>
            </a:r>
            <a:r>
              <a:rPr kumimoji="1" lang="ja-JP" altLang="en-US" u="sng" dirty="0"/>
              <a:t>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54AA068-E89F-47C0-3154-F06F7658BEC8}"/>
              </a:ext>
            </a:extLst>
          </p:cNvPr>
          <p:cNvSpPr txBox="1"/>
          <p:nvPr/>
        </p:nvSpPr>
        <p:spPr>
          <a:xfrm>
            <a:off x="5166049" y="1395695"/>
            <a:ext cx="13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ごりらっぱ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1C8A18F-A47D-1271-6354-88B169C0CEAD}"/>
              </a:ext>
            </a:extLst>
          </p:cNvPr>
          <p:cNvCxnSpPr>
            <a:cxnSpLocks/>
          </p:cNvCxnSpPr>
          <p:nvPr/>
        </p:nvCxnSpPr>
        <p:spPr>
          <a:xfrm>
            <a:off x="4282751" y="798537"/>
            <a:ext cx="503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7E7C8BF-02A4-4B24-05B0-6D9A49A37C8A}"/>
              </a:ext>
            </a:extLst>
          </p:cNvPr>
          <p:cNvCxnSpPr>
            <a:cxnSpLocks/>
          </p:cNvCxnSpPr>
          <p:nvPr/>
        </p:nvCxnSpPr>
        <p:spPr>
          <a:xfrm>
            <a:off x="4282751" y="1580361"/>
            <a:ext cx="503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CF68601-9E79-86E6-29C2-93DC5482D390}"/>
              </a:ext>
            </a:extLst>
          </p:cNvPr>
          <p:cNvSpPr txBox="1"/>
          <p:nvPr/>
        </p:nvSpPr>
        <p:spPr>
          <a:xfrm>
            <a:off x="1670180" y="23266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りん</a:t>
            </a:r>
            <a:r>
              <a:rPr kumimoji="1" lang="ja-JP" altLang="en-US" u="sng" dirty="0"/>
              <a:t>ご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202B908-FBD6-714B-7284-5040F746D83D}"/>
              </a:ext>
            </a:extLst>
          </p:cNvPr>
          <p:cNvSpPr txBox="1"/>
          <p:nvPr/>
        </p:nvSpPr>
        <p:spPr>
          <a:xfrm>
            <a:off x="2988906" y="2326624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ら</a:t>
            </a:r>
            <a:r>
              <a:rPr kumimoji="1" lang="ja-JP" altLang="en-US" dirty="0"/>
              <a:t>っぱ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9040928-5FD0-964E-E3D9-639C4B096339}"/>
              </a:ext>
            </a:extLst>
          </p:cNvPr>
          <p:cNvCxnSpPr>
            <a:cxnSpLocks/>
          </p:cNvCxnSpPr>
          <p:nvPr/>
        </p:nvCxnSpPr>
        <p:spPr>
          <a:xfrm>
            <a:off x="4282751" y="2511290"/>
            <a:ext cx="503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FC4268D-33FA-3A1F-A1D4-52FC3E79B39C}"/>
              </a:ext>
            </a:extLst>
          </p:cNvPr>
          <p:cNvSpPr txBox="1"/>
          <p:nvPr/>
        </p:nvSpPr>
        <p:spPr>
          <a:xfrm>
            <a:off x="4347767" y="232662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✖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6D5648F-2BE8-7933-59D6-6EE50342116D}"/>
              </a:ext>
            </a:extLst>
          </p:cNvPr>
          <p:cNvSpPr txBox="1"/>
          <p:nvPr/>
        </p:nvSpPr>
        <p:spPr>
          <a:xfrm>
            <a:off x="2131845" y="41355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ご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9D8AE53-7B7F-8AED-03A2-9CB185ABE2CD}"/>
              </a:ext>
            </a:extLst>
          </p:cNvPr>
          <p:cNvSpPr txBox="1"/>
          <p:nvPr/>
        </p:nvSpPr>
        <p:spPr>
          <a:xfrm>
            <a:off x="2988906" y="413556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ご</a:t>
            </a:r>
            <a:r>
              <a:rPr kumimoji="1" lang="ja-JP" altLang="en-US" dirty="0"/>
              <a:t>りら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C124874-6056-7F23-BB72-E7EE9C2B2404}"/>
              </a:ext>
            </a:extLst>
          </p:cNvPr>
          <p:cNvSpPr txBox="1"/>
          <p:nvPr/>
        </p:nvSpPr>
        <p:spPr>
          <a:xfrm>
            <a:off x="5166049" y="4135565"/>
            <a:ext cx="13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ごりら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85A0B24-F217-2928-DE3C-E5E996B58B88}"/>
              </a:ext>
            </a:extLst>
          </p:cNvPr>
          <p:cNvCxnSpPr>
            <a:cxnSpLocks/>
          </p:cNvCxnSpPr>
          <p:nvPr/>
        </p:nvCxnSpPr>
        <p:spPr>
          <a:xfrm>
            <a:off x="4282751" y="4320231"/>
            <a:ext cx="503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592F08A-FC5A-B743-140F-3C3E0B89F411}"/>
              </a:ext>
            </a:extLst>
          </p:cNvPr>
          <p:cNvSpPr txBox="1"/>
          <p:nvPr/>
        </p:nvSpPr>
        <p:spPr>
          <a:xfrm>
            <a:off x="1670180" y="30652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りん</a:t>
            </a:r>
            <a:r>
              <a:rPr kumimoji="1" lang="ja-JP" altLang="en-US" u="sng" dirty="0"/>
              <a:t>ご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49C03F3-4690-1B45-0CB4-4B86653D5B44}"/>
              </a:ext>
            </a:extLst>
          </p:cNvPr>
          <p:cNvSpPr txBox="1"/>
          <p:nvPr/>
        </p:nvSpPr>
        <p:spPr>
          <a:xfrm>
            <a:off x="2988906" y="306522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ご</a:t>
            </a:r>
            <a:r>
              <a:rPr kumimoji="1" lang="ja-JP" altLang="en-US" dirty="0"/>
              <a:t>り</a:t>
            </a:r>
            <a:r>
              <a:rPr kumimoji="1" lang="ja-JP" altLang="en-US" u="sng" dirty="0"/>
              <a:t>ら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5C0F9EF-A1BE-88E8-6079-E6B066048FE9}"/>
              </a:ext>
            </a:extLst>
          </p:cNvPr>
          <p:cNvSpPr txBox="1"/>
          <p:nvPr/>
        </p:nvSpPr>
        <p:spPr>
          <a:xfrm>
            <a:off x="6444343" y="3065222"/>
            <a:ext cx="13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りんごり</a:t>
            </a:r>
            <a:r>
              <a:rPr kumimoji="1" lang="ja-JP" altLang="en-US" u="sng" dirty="0"/>
              <a:t>ら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1FD74E2-4FDF-C84B-134E-F1A4F790A101}"/>
              </a:ext>
            </a:extLst>
          </p:cNvPr>
          <p:cNvCxnSpPr>
            <a:cxnSpLocks/>
          </p:cNvCxnSpPr>
          <p:nvPr/>
        </p:nvCxnSpPr>
        <p:spPr>
          <a:xfrm>
            <a:off x="5561045" y="3249888"/>
            <a:ext cx="503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A10AB25-0D0E-506A-DCD6-90C0A67D18AD}"/>
              </a:ext>
            </a:extLst>
          </p:cNvPr>
          <p:cNvSpPr txBox="1"/>
          <p:nvPr/>
        </p:nvSpPr>
        <p:spPr>
          <a:xfrm>
            <a:off x="4166012" y="306522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ら</a:t>
            </a:r>
            <a:r>
              <a:rPr kumimoji="1" lang="ja-JP" altLang="en-US" dirty="0"/>
              <a:t>っぱ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BE80E1A-AA96-F382-E432-8FF74FFDD0F6}"/>
              </a:ext>
            </a:extLst>
          </p:cNvPr>
          <p:cNvSpPr txBox="1"/>
          <p:nvPr/>
        </p:nvSpPr>
        <p:spPr>
          <a:xfrm>
            <a:off x="7962079" y="306522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ら</a:t>
            </a:r>
            <a:r>
              <a:rPr kumimoji="1" lang="ja-JP" altLang="en-US" dirty="0"/>
              <a:t>っぱ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B1445DA-144E-DCBD-77A6-4F830D0739FD}"/>
              </a:ext>
            </a:extLst>
          </p:cNvPr>
          <p:cNvCxnSpPr>
            <a:cxnSpLocks/>
          </p:cNvCxnSpPr>
          <p:nvPr/>
        </p:nvCxnSpPr>
        <p:spPr>
          <a:xfrm>
            <a:off x="9175102" y="3249888"/>
            <a:ext cx="503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C1885E5-C90F-8A5C-E8D4-A57772FFC368}"/>
              </a:ext>
            </a:extLst>
          </p:cNvPr>
          <p:cNvSpPr txBox="1"/>
          <p:nvPr/>
        </p:nvSpPr>
        <p:spPr>
          <a:xfrm>
            <a:off x="10053821" y="3065222"/>
            <a:ext cx="19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りんごりらっぱ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D122F1A-A86D-E34D-8C06-92DE762FE232}"/>
              </a:ext>
            </a:extLst>
          </p:cNvPr>
          <p:cNvSpPr txBox="1"/>
          <p:nvPr/>
        </p:nvSpPr>
        <p:spPr>
          <a:xfrm>
            <a:off x="1670180" y="35991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りん</a:t>
            </a:r>
            <a:r>
              <a:rPr kumimoji="1" lang="ja-JP" altLang="en-US" u="sng" dirty="0"/>
              <a:t>ご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2403817-FD78-9075-F0BD-D89DF7D19AB5}"/>
              </a:ext>
            </a:extLst>
          </p:cNvPr>
          <p:cNvSpPr txBox="1"/>
          <p:nvPr/>
        </p:nvSpPr>
        <p:spPr>
          <a:xfrm>
            <a:off x="2988906" y="3599170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ご</a:t>
            </a:r>
            <a:r>
              <a:rPr kumimoji="1" lang="ja-JP" altLang="en-US" dirty="0"/>
              <a:t>り</a:t>
            </a:r>
            <a:r>
              <a:rPr kumimoji="1" lang="ja-JP" altLang="en-US" u="sng" dirty="0"/>
              <a:t>ら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ECE457F-A779-5664-6627-E650E92A0491}"/>
              </a:ext>
            </a:extLst>
          </p:cNvPr>
          <p:cNvSpPr txBox="1"/>
          <p:nvPr/>
        </p:nvSpPr>
        <p:spPr>
          <a:xfrm>
            <a:off x="6444343" y="3599170"/>
            <a:ext cx="13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りんご</a:t>
            </a:r>
            <a:endParaRPr kumimoji="1" lang="ja-JP" altLang="en-US" u="sng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EEB7FC2-6E92-F2A1-0DB2-FB5C21C58B77}"/>
              </a:ext>
            </a:extLst>
          </p:cNvPr>
          <p:cNvCxnSpPr>
            <a:cxnSpLocks/>
          </p:cNvCxnSpPr>
          <p:nvPr/>
        </p:nvCxnSpPr>
        <p:spPr>
          <a:xfrm>
            <a:off x="5561045" y="3783836"/>
            <a:ext cx="503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F2CAAB4-9309-EDB7-E1AD-89A490B128AE}"/>
              </a:ext>
            </a:extLst>
          </p:cNvPr>
          <p:cNvSpPr txBox="1"/>
          <p:nvPr/>
        </p:nvSpPr>
        <p:spPr>
          <a:xfrm>
            <a:off x="4166012" y="3599170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ら</a:t>
            </a:r>
            <a:r>
              <a:rPr kumimoji="1" lang="ja-JP" altLang="en-US" dirty="0"/>
              <a:t>っぱ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B22ADBC-12A6-5EA8-7104-4F9670C30EFC}"/>
              </a:ext>
            </a:extLst>
          </p:cNvPr>
          <p:cNvSpPr txBox="1"/>
          <p:nvPr/>
        </p:nvSpPr>
        <p:spPr>
          <a:xfrm>
            <a:off x="7473863" y="3599170"/>
            <a:ext cx="136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ご</a:t>
            </a:r>
            <a:r>
              <a:rPr kumimoji="1" lang="ja-JP" altLang="en-US" dirty="0"/>
              <a:t>りらっぱ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D6AAE4C-B31D-83C9-E6B6-D0F63C3B1011}"/>
              </a:ext>
            </a:extLst>
          </p:cNvPr>
          <p:cNvCxnSpPr>
            <a:cxnSpLocks/>
          </p:cNvCxnSpPr>
          <p:nvPr/>
        </p:nvCxnSpPr>
        <p:spPr>
          <a:xfrm>
            <a:off x="9175102" y="3783836"/>
            <a:ext cx="503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0A97E69-19FE-FB67-4FEE-69C5BB24AD89}"/>
              </a:ext>
            </a:extLst>
          </p:cNvPr>
          <p:cNvSpPr txBox="1"/>
          <p:nvPr/>
        </p:nvSpPr>
        <p:spPr>
          <a:xfrm>
            <a:off x="10053821" y="3599170"/>
            <a:ext cx="19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りんごりらっぱ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2A5EAB3-F47A-DBF4-8742-761716F65589}"/>
              </a:ext>
            </a:extLst>
          </p:cNvPr>
          <p:cNvSpPr txBox="1"/>
          <p:nvPr/>
        </p:nvSpPr>
        <p:spPr>
          <a:xfrm>
            <a:off x="1670179" y="48164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り</a:t>
            </a:r>
            <a:r>
              <a:rPr kumimoji="1" lang="ja-JP" altLang="en-US" dirty="0"/>
              <a:t>ん</a:t>
            </a:r>
            <a:r>
              <a:rPr kumimoji="1" lang="ja-JP" altLang="en-US" u="sng" dirty="0"/>
              <a:t>ご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50CBB74-09A2-E28F-BCCF-FE910DD20765}"/>
              </a:ext>
            </a:extLst>
          </p:cNvPr>
          <p:cNvSpPr txBox="1"/>
          <p:nvPr/>
        </p:nvSpPr>
        <p:spPr>
          <a:xfrm>
            <a:off x="1474236" y="53319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‘</a:t>
            </a:r>
            <a:r>
              <a:rPr kumimoji="1" lang="ja-JP" altLang="en-US" dirty="0">
                <a:solidFill>
                  <a:srgbClr val="0070C0"/>
                </a:solidFill>
              </a:rPr>
              <a:t>り</a:t>
            </a:r>
            <a:r>
              <a:rPr kumimoji="1" lang="en-US" altLang="ja-JP" dirty="0">
                <a:solidFill>
                  <a:srgbClr val="0070C0"/>
                </a:solidFill>
              </a:rPr>
              <a:t>’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F19F009-362B-15FB-6D7F-72248BC422F5}"/>
              </a:ext>
            </a:extLst>
          </p:cNvPr>
          <p:cNvSpPr txBox="1"/>
          <p:nvPr/>
        </p:nvSpPr>
        <p:spPr>
          <a:xfrm>
            <a:off x="2280281" y="53319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70C0"/>
                </a:solidFill>
              </a:rPr>
              <a:t>‘</a:t>
            </a:r>
            <a:r>
              <a:rPr lang="ja-JP" altLang="en-US" dirty="0">
                <a:solidFill>
                  <a:srgbClr val="0070C0"/>
                </a:solidFill>
              </a:rPr>
              <a:t>ご</a:t>
            </a:r>
            <a:r>
              <a:rPr lang="en-US" altLang="ja-JP" dirty="0">
                <a:solidFill>
                  <a:srgbClr val="0070C0"/>
                </a:solidFill>
              </a:rPr>
              <a:t>’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BCA2915-79CD-A374-2D3C-69F83DC10416}"/>
              </a:ext>
            </a:extLst>
          </p:cNvPr>
          <p:cNvSpPr txBox="1"/>
          <p:nvPr/>
        </p:nvSpPr>
        <p:spPr>
          <a:xfrm>
            <a:off x="3441419" y="481645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ら</a:t>
            </a:r>
            <a:r>
              <a:rPr kumimoji="1" lang="ja-JP" altLang="en-US" dirty="0"/>
              <a:t>っ</a:t>
            </a:r>
            <a:r>
              <a:rPr kumimoji="1" lang="ja-JP" altLang="en-US" u="sng" dirty="0"/>
              <a:t>ぱ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0CC99AA-462F-00AC-B8C0-395F3C971D8C}"/>
              </a:ext>
            </a:extLst>
          </p:cNvPr>
          <p:cNvSpPr txBox="1"/>
          <p:nvPr/>
        </p:nvSpPr>
        <p:spPr>
          <a:xfrm>
            <a:off x="3209645" y="53319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‘</a:t>
            </a:r>
            <a:r>
              <a:rPr kumimoji="1" lang="ja-JP" altLang="en-US" dirty="0">
                <a:solidFill>
                  <a:srgbClr val="0070C0"/>
                </a:solidFill>
              </a:rPr>
              <a:t>ら</a:t>
            </a:r>
            <a:r>
              <a:rPr kumimoji="1" lang="en-US" altLang="ja-JP" dirty="0">
                <a:solidFill>
                  <a:srgbClr val="0070C0"/>
                </a:solidFill>
              </a:rPr>
              <a:t>’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E665D1E-A684-154B-DA4E-A94181C031A2}"/>
              </a:ext>
            </a:extLst>
          </p:cNvPr>
          <p:cNvSpPr txBox="1"/>
          <p:nvPr/>
        </p:nvSpPr>
        <p:spPr>
          <a:xfrm>
            <a:off x="4015690" y="53319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70C0"/>
                </a:solidFill>
              </a:rPr>
              <a:t>‘</a:t>
            </a:r>
            <a:r>
              <a:rPr lang="ja-JP" altLang="en-US" dirty="0">
                <a:solidFill>
                  <a:srgbClr val="0070C0"/>
                </a:solidFill>
              </a:rPr>
              <a:t>ぱ</a:t>
            </a:r>
            <a:r>
              <a:rPr lang="en-US" altLang="ja-JP" dirty="0">
                <a:solidFill>
                  <a:srgbClr val="0070C0"/>
                </a:solidFill>
              </a:rPr>
              <a:t>’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DE87A9E-55A1-E673-2F06-9CA45C05FE0F}"/>
              </a:ext>
            </a:extLst>
          </p:cNvPr>
          <p:cNvSpPr txBox="1"/>
          <p:nvPr/>
        </p:nvSpPr>
        <p:spPr>
          <a:xfrm>
            <a:off x="5397473" y="48208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り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4F7DE6A-6A6B-51D1-FB63-FB8A91460F61}"/>
              </a:ext>
            </a:extLst>
          </p:cNvPr>
          <p:cNvSpPr txBox="1"/>
          <p:nvPr/>
        </p:nvSpPr>
        <p:spPr>
          <a:xfrm>
            <a:off x="6064898" y="48164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ご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945B4E2-6E65-24E3-A4AF-306E5482D120}"/>
              </a:ext>
            </a:extLst>
          </p:cNvPr>
          <p:cNvSpPr txBox="1"/>
          <p:nvPr/>
        </p:nvSpPr>
        <p:spPr>
          <a:xfrm>
            <a:off x="6684113" y="48208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D700F27-E79F-0E0C-1D3B-1FE63605F254}"/>
              </a:ext>
            </a:extLst>
          </p:cNvPr>
          <p:cNvSpPr txBox="1"/>
          <p:nvPr/>
        </p:nvSpPr>
        <p:spPr>
          <a:xfrm>
            <a:off x="7351538" y="48164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ぱ</a:t>
            </a:r>
          </a:p>
        </p:txBody>
      </p:sp>
    </p:spTree>
    <p:extLst>
      <p:ext uri="{BB962C8B-B14F-4D97-AF65-F5344CB8AC3E}">
        <p14:creationId xmlns:p14="http://schemas.microsoft.com/office/powerpoint/2010/main" val="277784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41</Words>
  <Application>Microsoft Office PowerPoint</Application>
  <PresentationFormat>ワイド画面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橋本　雄紀</dc:creator>
  <cp:lastModifiedBy>橋本　雄紀</cp:lastModifiedBy>
  <cp:revision>10</cp:revision>
  <dcterms:created xsi:type="dcterms:W3CDTF">2022-06-13T14:51:45Z</dcterms:created>
  <dcterms:modified xsi:type="dcterms:W3CDTF">2022-06-13T15:05:28Z</dcterms:modified>
</cp:coreProperties>
</file>