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8" r:id="rId2"/>
    <p:sldId id="258" r:id="rId3"/>
    <p:sldId id="269" r:id="rId4"/>
    <p:sldId id="264" r:id="rId5"/>
    <p:sldId id="267" r:id="rId6"/>
    <p:sldId id="259" r:id="rId7"/>
    <p:sldId id="260" r:id="rId8"/>
    <p:sldId id="261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19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44B6-EB6B-4F6D-A4DE-847C623B483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E4FA-3DB3-4BBF-BCAB-D3CDD0716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9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AE17-564F-4554-A877-30BA7891B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 anchorCtr="1">
            <a:normAutofit/>
          </a:bodyPr>
          <a:lstStyle>
            <a:lvl1pPr algn="ctr">
              <a:defRPr sz="21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515CB-64DC-43AB-9123-614C43E8A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7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A8B6A4-2658-49C9-BCCB-984CD8A71E21}"/>
              </a:ext>
            </a:extLst>
          </p:cNvPr>
          <p:cNvSpPr/>
          <p:nvPr/>
        </p:nvSpPr>
        <p:spPr>
          <a:xfrm>
            <a:off x="-600" y="685800"/>
            <a:ext cx="12193200" cy="3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7B997A-0A2E-42B6-A869-AC5CE286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440"/>
            <a:ext cx="10934701" cy="535531"/>
          </a:xfrm>
        </p:spPr>
        <p:txBody>
          <a:bodyPr>
            <a:spAutoFit/>
          </a:bodyPr>
          <a:lstStyle>
            <a:lvl1pPr algn="ctr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81ED764-8F9D-4948-98F8-3595097A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9200" y="6580902"/>
            <a:ext cx="2743200" cy="276999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r">
              <a:defRPr sz="1200" b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fld id="{6D9DF85F-1F7D-475C-AD8A-EC0EB92CD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7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3F34AE-32DD-4118-84B0-09343872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1414B-9E43-4CCF-8069-9A98337E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5642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84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01F8B-E69C-4D8C-BBE2-ECA4B7D9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440"/>
            <a:ext cx="10934701" cy="535531"/>
          </a:xfrm>
        </p:spPr>
        <p:txBody>
          <a:bodyPr/>
          <a:lstStyle/>
          <a:p>
            <a:r>
              <a:rPr lang="en-US" dirty="0"/>
              <a:t>Summary – opportunities and risks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9AB510-1CF9-4DB9-A764-931D3E12E4FC}"/>
              </a:ext>
            </a:extLst>
          </p:cNvPr>
          <p:cNvSpPr txBox="1"/>
          <p:nvPr/>
        </p:nvSpPr>
        <p:spPr>
          <a:xfrm>
            <a:off x="639579" y="2038212"/>
            <a:ext cx="52868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 the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feedback on the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of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Methodologies, tools, and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 productivity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Skills in communication, team working,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Co-authoring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Grants and funding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4AAAFD-E0BD-4926-A1A5-EBCA560D99D6}"/>
              </a:ext>
            </a:extLst>
          </p:cNvPr>
          <p:cNvSpPr txBox="1"/>
          <p:nvPr/>
        </p:nvSpPr>
        <p:spPr>
          <a:xfrm>
            <a:off x="7000030" y="2038212"/>
            <a:ext cx="45683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 ticking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of goodwill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 mix of team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Communicate with each other not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not well</a:t>
            </a:r>
          </a:p>
        </p:txBody>
      </p:sp>
      <p:sp>
        <p:nvSpPr>
          <p:cNvPr id="12" name="dollar-bag_17794">
            <a:extLst>
              <a:ext uri="{FF2B5EF4-FFF2-40B4-BE49-F238E27FC236}">
                <a16:creationId xmlns:a16="http://schemas.microsoft.com/office/drawing/2014/main" id="{C273B4C7-10A4-479E-8D95-EF9EF0C0490A}"/>
              </a:ext>
            </a:extLst>
          </p:cNvPr>
          <p:cNvSpPr>
            <a:spLocks noChangeAspect="1"/>
          </p:cNvSpPr>
          <p:nvPr/>
        </p:nvSpPr>
        <p:spPr>
          <a:xfrm>
            <a:off x="4447561" y="1685692"/>
            <a:ext cx="1191239" cy="1371600"/>
          </a:xfrm>
          <a:custGeom>
            <a:avLst/>
            <a:gdLst>
              <a:gd name="T0" fmla="*/ 7832 w 11240"/>
              <a:gd name="T1" fmla="*/ 1150 h 12942"/>
              <a:gd name="T2" fmla="*/ 5627 w 11240"/>
              <a:gd name="T3" fmla="*/ 287 h 12942"/>
              <a:gd name="T4" fmla="*/ 2206 w 11240"/>
              <a:gd name="T5" fmla="*/ 863 h 12942"/>
              <a:gd name="T6" fmla="*/ 5749 w 11240"/>
              <a:gd name="T7" fmla="*/ 12942 h 12942"/>
              <a:gd name="T8" fmla="*/ 3115 w 11240"/>
              <a:gd name="T9" fmla="*/ 12595 h 12942"/>
              <a:gd name="T10" fmla="*/ 2744 w 11240"/>
              <a:gd name="T11" fmla="*/ 4381 h 12942"/>
              <a:gd name="T12" fmla="*/ 6808 w 11240"/>
              <a:gd name="T13" fmla="*/ 3117 h 12942"/>
              <a:gd name="T14" fmla="*/ 8212 w 11240"/>
              <a:gd name="T15" fmla="*/ 4038 h 12942"/>
              <a:gd name="T16" fmla="*/ 8544 w 11240"/>
              <a:gd name="T17" fmla="*/ 12432 h 12942"/>
              <a:gd name="T18" fmla="*/ 5749 w 11240"/>
              <a:gd name="T19" fmla="*/ 12942 h 12942"/>
              <a:gd name="T20" fmla="*/ 7970 w 11240"/>
              <a:gd name="T21" fmla="*/ 12120 h 12942"/>
              <a:gd name="T22" fmla="*/ 8117 w 11240"/>
              <a:gd name="T23" fmla="*/ 4707 h 12942"/>
              <a:gd name="T24" fmla="*/ 7299 w 11240"/>
              <a:gd name="T25" fmla="*/ 3653 h 12942"/>
              <a:gd name="T26" fmla="*/ 3430 w 11240"/>
              <a:gd name="T27" fmla="*/ 4336 h 12942"/>
              <a:gd name="T28" fmla="*/ 2930 w 11240"/>
              <a:gd name="T29" fmla="*/ 11991 h 12942"/>
              <a:gd name="T30" fmla="*/ 5491 w 11240"/>
              <a:gd name="T31" fmla="*/ 12443 h 12942"/>
              <a:gd name="T32" fmla="*/ 9103 w 11240"/>
              <a:gd name="T33" fmla="*/ 3651 h 12942"/>
              <a:gd name="T34" fmla="*/ 9591 w 11240"/>
              <a:gd name="T35" fmla="*/ 4772 h 12942"/>
              <a:gd name="T36" fmla="*/ 9763 w 11240"/>
              <a:gd name="T37" fmla="*/ 4880 h 12942"/>
              <a:gd name="T38" fmla="*/ 9165 w 11240"/>
              <a:gd name="T39" fmla="*/ 3457 h 12942"/>
              <a:gd name="T40" fmla="*/ 9636 w 11240"/>
              <a:gd name="T41" fmla="*/ 3617 h 12942"/>
              <a:gd name="T42" fmla="*/ 8632 w 11240"/>
              <a:gd name="T43" fmla="*/ 2913 h 12942"/>
              <a:gd name="T44" fmla="*/ 7490 w 11240"/>
              <a:gd name="T45" fmla="*/ 2297 h 12942"/>
              <a:gd name="T46" fmla="*/ 3544 w 11240"/>
              <a:gd name="T47" fmla="*/ 2588 h 12942"/>
              <a:gd name="T48" fmla="*/ 7490 w 11240"/>
              <a:gd name="T49" fmla="*/ 2297 h 12942"/>
              <a:gd name="T50" fmla="*/ 3545 w 11240"/>
              <a:gd name="T51" fmla="*/ 3057 h 12942"/>
              <a:gd name="T52" fmla="*/ 7490 w 11240"/>
              <a:gd name="T53" fmla="*/ 2766 h 12942"/>
              <a:gd name="T54" fmla="*/ 7186 w 11240"/>
              <a:gd name="T55" fmla="*/ 9837 h 12942"/>
              <a:gd name="T56" fmla="*/ 6086 w 11240"/>
              <a:gd name="T57" fmla="*/ 10653 h 12942"/>
              <a:gd name="T58" fmla="*/ 5875 w 11240"/>
              <a:gd name="T59" fmla="*/ 11295 h 12942"/>
              <a:gd name="T60" fmla="*/ 5156 w 11240"/>
              <a:gd name="T61" fmla="*/ 11008 h 12942"/>
              <a:gd name="T62" fmla="*/ 3988 w 11240"/>
              <a:gd name="T63" fmla="*/ 10442 h 12942"/>
              <a:gd name="T64" fmla="*/ 4077 w 11240"/>
              <a:gd name="T65" fmla="*/ 9778 h 12942"/>
              <a:gd name="T66" fmla="*/ 4293 w 11240"/>
              <a:gd name="T67" fmla="*/ 9722 h 12942"/>
              <a:gd name="T68" fmla="*/ 6002 w 11240"/>
              <a:gd name="T69" fmla="*/ 9782 h 12942"/>
              <a:gd name="T70" fmla="*/ 5426 w 11240"/>
              <a:gd name="T71" fmla="*/ 8496 h 12942"/>
              <a:gd name="T72" fmla="*/ 4183 w 11240"/>
              <a:gd name="T73" fmla="*/ 7553 h 12942"/>
              <a:gd name="T74" fmla="*/ 5299 w 11240"/>
              <a:gd name="T75" fmla="*/ 5722 h 12942"/>
              <a:gd name="T76" fmla="*/ 5579 w 11240"/>
              <a:gd name="T77" fmla="*/ 5054 h 12942"/>
              <a:gd name="T78" fmla="*/ 6239 w 11240"/>
              <a:gd name="T79" fmla="*/ 5342 h 12942"/>
              <a:gd name="T80" fmla="*/ 6949 w 11240"/>
              <a:gd name="T81" fmla="*/ 5824 h 12942"/>
              <a:gd name="T82" fmla="*/ 6885 w 11240"/>
              <a:gd name="T83" fmla="*/ 6475 h 12942"/>
              <a:gd name="T84" fmla="*/ 5892 w 11240"/>
              <a:gd name="T85" fmla="*/ 6425 h 12942"/>
              <a:gd name="T86" fmla="*/ 5258 w 11240"/>
              <a:gd name="T87" fmla="*/ 7388 h 12942"/>
              <a:gd name="T88" fmla="*/ 7279 w 11240"/>
              <a:gd name="T89" fmla="*/ 9291 h 12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40" h="12942">
                <a:moveTo>
                  <a:pt x="3876" y="2365"/>
                </a:moveTo>
                <a:lnTo>
                  <a:pt x="7227" y="1904"/>
                </a:lnTo>
                <a:cubicBezTo>
                  <a:pt x="7455" y="1494"/>
                  <a:pt x="7832" y="1150"/>
                  <a:pt x="7832" y="1150"/>
                </a:cubicBezTo>
                <a:cubicBezTo>
                  <a:pt x="8056" y="767"/>
                  <a:pt x="8247" y="607"/>
                  <a:pt x="7864" y="415"/>
                </a:cubicBezTo>
                <a:cubicBezTo>
                  <a:pt x="7428" y="198"/>
                  <a:pt x="6745" y="671"/>
                  <a:pt x="6362" y="735"/>
                </a:cubicBezTo>
                <a:cubicBezTo>
                  <a:pt x="5978" y="799"/>
                  <a:pt x="5978" y="575"/>
                  <a:pt x="5627" y="287"/>
                </a:cubicBezTo>
                <a:cubicBezTo>
                  <a:pt x="5275" y="0"/>
                  <a:pt x="4859" y="192"/>
                  <a:pt x="4411" y="415"/>
                </a:cubicBezTo>
                <a:cubicBezTo>
                  <a:pt x="3964" y="639"/>
                  <a:pt x="4219" y="799"/>
                  <a:pt x="3229" y="543"/>
                </a:cubicBezTo>
                <a:cubicBezTo>
                  <a:pt x="2147" y="264"/>
                  <a:pt x="2206" y="863"/>
                  <a:pt x="2206" y="863"/>
                </a:cubicBezTo>
                <a:cubicBezTo>
                  <a:pt x="2206" y="863"/>
                  <a:pt x="3666" y="1780"/>
                  <a:pt x="3876" y="2365"/>
                </a:cubicBezTo>
                <a:close/>
                <a:moveTo>
                  <a:pt x="5749" y="12942"/>
                </a:moveTo>
                <a:lnTo>
                  <a:pt x="5749" y="12942"/>
                </a:lnTo>
                <a:lnTo>
                  <a:pt x="5617" y="12941"/>
                </a:lnTo>
                <a:lnTo>
                  <a:pt x="5491" y="12942"/>
                </a:lnTo>
                <a:cubicBezTo>
                  <a:pt x="4401" y="12942"/>
                  <a:pt x="3597" y="12753"/>
                  <a:pt x="3115" y="12595"/>
                </a:cubicBezTo>
                <a:cubicBezTo>
                  <a:pt x="2852" y="12508"/>
                  <a:pt x="2709" y="12439"/>
                  <a:pt x="2703" y="12436"/>
                </a:cubicBezTo>
                <a:cubicBezTo>
                  <a:pt x="1382" y="11733"/>
                  <a:pt x="612" y="10827"/>
                  <a:pt x="407" y="9740"/>
                </a:cubicBezTo>
                <a:cubicBezTo>
                  <a:pt x="0" y="7590"/>
                  <a:pt x="1923" y="5341"/>
                  <a:pt x="2744" y="4381"/>
                </a:cubicBezTo>
                <a:cubicBezTo>
                  <a:pt x="2870" y="4233"/>
                  <a:pt x="2970" y="4117"/>
                  <a:pt x="3028" y="4038"/>
                </a:cubicBezTo>
                <a:cubicBezTo>
                  <a:pt x="3109" y="3929"/>
                  <a:pt x="3181" y="3830"/>
                  <a:pt x="3245" y="3737"/>
                </a:cubicBezTo>
                <a:cubicBezTo>
                  <a:pt x="3542" y="3309"/>
                  <a:pt x="6166" y="3117"/>
                  <a:pt x="6808" y="3117"/>
                </a:cubicBezTo>
                <a:cubicBezTo>
                  <a:pt x="7412" y="3117"/>
                  <a:pt x="7584" y="3192"/>
                  <a:pt x="7677" y="3322"/>
                </a:cubicBezTo>
                <a:cubicBezTo>
                  <a:pt x="7761" y="3440"/>
                  <a:pt x="7858" y="3567"/>
                  <a:pt x="7965" y="3709"/>
                </a:cubicBezTo>
                <a:cubicBezTo>
                  <a:pt x="8042" y="3811"/>
                  <a:pt x="8125" y="3920"/>
                  <a:pt x="8212" y="4038"/>
                </a:cubicBezTo>
                <a:cubicBezTo>
                  <a:pt x="8271" y="4117"/>
                  <a:pt x="8370" y="4233"/>
                  <a:pt x="8497" y="4382"/>
                </a:cubicBezTo>
                <a:cubicBezTo>
                  <a:pt x="9318" y="5341"/>
                  <a:pt x="11240" y="7590"/>
                  <a:pt x="10833" y="9741"/>
                </a:cubicBezTo>
                <a:cubicBezTo>
                  <a:pt x="10627" y="10828"/>
                  <a:pt x="9857" y="11733"/>
                  <a:pt x="8544" y="12432"/>
                </a:cubicBezTo>
                <a:cubicBezTo>
                  <a:pt x="8531" y="12438"/>
                  <a:pt x="8394" y="12505"/>
                  <a:pt x="8145" y="12588"/>
                </a:cubicBezTo>
                <a:lnTo>
                  <a:pt x="8119" y="12596"/>
                </a:lnTo>
                <a:cubicBezTo>
                  <a:pt x="7643" y="12753"/>
                  <a:pt x="6839" y="12942"/>
                  <a:pt x="5749" y="12942"/>
                </a:cubicBezTo>
                <a:close/>
                <a:moveTo>
                  <a:pt x="5617" y="12441"/>
                </a:moveTo>
                <a:lnTo>
                  <a:pt x="5749" y="12443"/>
                </a:lnTo>
                <a:cubicBezTo>
                  <a:pt x="6773" y="12443"/>
                  <a:pt x="7522" y="12267"/>
                  <a:pt x="7970" y="12120"/>
                </a:cubicBezTo>
                <a:cubicBezTo>
                  <a:pt x="8196" y="12046"/>
                  <a:pt x="8317" y="11988"/>
                  <a:pt x="8318" y="11987"/>
                </a:cubicBezTo>
                <a:cubicBezTo>
                  <a:pt x="9483" y="11367"/>
                  <a:pt x="10166" y="10579"/>
                  <a:pt x="10343" y="9648"/>
                </a:cubicBezTo>
                <a:cubicBezTo>
                  <a:pt x="10705" y="7732"/>
                  <a:pt x="8892" y="5612"/>
                  <a:pt x="8117" y="4707"/>
                </a:cubicBezTo>
                <a:cubicBezTo>
                  <a:pt x="7981" y="4547"/>
                  <a:pt x="7874" y="4421"/>
                  <a:pt x="7811" y="4336"/>
                </a:cubicBezTo>
                <a:cubicBezTo>
                  <a:pt x="7725" y="4220"/>
                  <a:pt x="7643" y="4111"/>
                  <a:pt x="7566" y="4010"/>
                </a:cubicBezTo>
                <a:cubicBezTo>
                  <a:pt x="7468" y="3881"/>
                  <a:pt x="7379" y="3762"/>
                  <a:pt x="7299" y="3653"/>
                </a:cubicBezTo>
                <a:cubicBezTo>
                  <a:pt x="7253" y="3640"/>
                  <a:pt x="7121" y="3617"/>
                  <a:pt x="6808" y="3617"/>
                </a:cubicBezTo>
                <a:cubicBezTo>
                  <a:pt x="5720" y="3617"/>
                  <a:pt x="3915" y="3882"/>
                  <a:pt x="3640" y="4044"/>
                </a:cubicBezTo>
                <a:cubicBezTo>
                  <a:pt x="3578" y="4134"/>
                  <a:pt x="3508" y="4231"/>
                  <a:pt x="3430" y="4336"/>
                </a:cubicBezTo>
                <a:cubicBezTo>
                  <a:pt x="3367" y="4421"/>
                  <a:pt x="3260" y="4546"/>
                  <a:pt x="3124" y="4706"/>
                </a:cubicBezTo>
                <a:cubicBezTo>
                  <a:pt x="2349" y="5612"/>
                  <a:pt x="536" y="7733"/>
                  <a:pt x="898" y="9647"/>
                </a:cubicBezTo>
                <a:cubicBezTo>
                  <a:pt x="1074" y="10578"/>
                  <a:pt x="1758" y="11367"/>
                  <a:pt x="2930" y="11991"/>
                </a:cubicBezTo>
                <a:lnTo>
                  <a:pt x="2930" y="11991"/>
                </a:lnTo>
                <a:cubicBezTo>
                  <a:pt x="2931" y="11991"/>
                  <a:pt x="3051" y="12048"/>
                  <a:pt x="3268" y="12120"/>
                </a:cubicBezTo>
                <a:cubicBezTo>
                  <a:pt x="3718" y="12267"/>
                  <a:pt x="4467" y="12443"/>
                  <a:pt x="5491" y="12443"/>
                </a:cubicBezTo>
                <a:lnTo>
                  <a:pt x="5617" y="12441"/>
                </a:lnTo>
                <a:close/>
                <a:moveTo>
                  <a:pt x="7703" y="2791"/>
                </a:moveTo>
                <a:cubicBezTo>
                  <a:pt x="7836" y="2991"/>
                  <a:pt x="8194" y="3365"/>
                  <a:pt x="9103" y="3651"/>
                </a:cubicBezTo>
                <a:cubicBezTo>
                  <a:pt x="9482" y="3770"/>
                  <a:pt x="9709" y="3931"/>
                  <a:pt x="9777" y="4129"/>
                </a:cubicBezTo>
                <a:cubicBezTo>
                  <a:pt x="9862" y="4372"/>
                  <a:pt x="9689" y="4626"/>
                  <a:pt x="9615" y="4735"/>
                </a:cubicBezTo>
                <a:cubicBezTo>
                  <a:pt x="9605" y="4750"/>
                  <a:pt x="9596" y="4762"/>
                  <a:pt x="9591" y="4772"/>
                </a:cubicBezTo>
                <a:cubicBezTo>
                  <a:pt x="9561" y="4820"/>
                  <a:pt x="9575" y="4883"/>
                  <a:pt x="9623" y="4912"/>
                </a:cubicBezTo>
                <a:cubicBezTo>
                  <a:pt x="9640" y="4923"/>
                  <a:pt x="9658" y="4928"/>
                  <a:pt x="9677" y="4928"/>
                </a:cubicBezTo>
                <a:cubicBezTo>
                  <a:pt x="9710" y="4928"/>
                  <a:pt x="9744" y="4910"/>
                  <a:pt x="9763" y="4880"/>
                </a:cubicBezTo>
                <a:cubicBezTo>
                  <a:pt x="9768" y="4872"/>
                  <a:pt x="9775" y="4861"/>
                  <a:pt x="9783" y="4849"/>
                </a:cubicBezTo>
                <a:cubicBezTo>
                  <a:pt x="9866" y="4727"/>
                  <a:pt x="10087" y="4402"/>
                  <a:pt x="9969" y="4062"/>
                </a:cubicBezTo>
                <a:cubicBezTo>
                  <a:pt x="9878" y="3801"/>
                  <a:pt x="9607" y="3597"/>
                  <a:pt x="9165" y="3457"/>
                </a:cubicBezTo>
                <a:cubicBezTo>
                  <a:pt x="8677" y="3304"/>
                  <a:pt x="8362" y="3127"/>
                  <a:pt x="8162" y="2972"/>
                </a:cubicBezTo>
                <a:cubicBezTo>
                  <a:pt x="8286" y="3025"/>
                  <a:pt x="8430" y="3075"/>
                  <a:pt x="8585" y="3111"/>
                </a:cubicBezTo>
                <a:cubicBezTo>
                  <a:pt x="9043" y="3218"/>
                  <a:pt x="9500" y="3345"/>
                  <a:pt x="9636" y="3617"/>
                </a:cubicBezTo>
                <a:cubicBezTo>
                  <a:pt x="9662" y="3667"/>
                  <a:pt x="9722" y="3688"/>
                  <a:pt x="9773" y="3663"/>
                </a:cubicBezTo>
                <a:cubicBezTo>
                  <a:pt x="9823" y="3638"/>
                  <a:pt x="9844" y="3577"/>
                  <a:pt x="9819" y="3527"/>
                </a:cubicBezTo>
                <a:cubicBezTo>
                  <a:pt x="9643" y="3175"/>
                  <a:pt x="9136" y="3031"/>
                  <a:pt x="8632" y="2913"/>
                </a:cubicBezTo>
                <a:cubicBezTo>
                  <a:pt x="8235" y="2821"/>
                  <a:pt x="7921" y="2629"/>
                  <a:pt x="7821" y="2563"/>
                </a:cubicBezTo>
                <a:cubicBezTo>
                  <a:pt x="7800" y="2627"/>
                  <a:pt x="7763" y="2712"/>
                  <a:pt x="7703" y="2791"/>
                </a:cubicBezTo>
                <a:close/>
                <a:moveTo>
                  <a:pt x="7490" y="2297"/>
                </a:moveTo>
                <a:cubicBezTo>
                  <a:pt x="7558" y="2287"/>
                  <a:pt x="7606" y="2224"/>
                  <a:pt x="7597" y="2156"/>
                </a:cubicBezTo>
                <a:cubicBezTo>
                  <a:pt x="7588" y="2088"/>
                  <a:pt x="7524" y="2041"/>
                  <a:pt x="7457" y="2049"/>
                </a:cubicBezTo>
                <a:lnTo>
                  <a:pt x="3544" y="2588"/>
                </a:lnTo>
                <a:cubicBezTo>
                  <a:pt x="3476" y="2597"/>
                  <a:pt x="3428" y="2660"/>
                  <a:pt x="3438" y="2728"/>
                </a:cubicBezTo>
                <a:cubicBezTo>
                  <a:pt x="3447" y="2796"/>
                  <a:pt x="3510" y="2844"/>
                  <a:pt x="3578" y="2834"/>
                </a:cubicBezTo>
                <a:lnTo>
                  <a:pt x="7490" y="2297"/>
                </a:lnTo>
                <a:close/>
                <a:moveTo>
                  <a:pt x="7597" y="2626"/>
                </a:moveTo>
                <a:cubicBezTo>
                  <a:pt x="7587" y="2557"/>
                  <a:pt x="7525" y="2510"/>
                  <a:pt x="7457" y="2520"/>
                </a:cubicBezTo>
                <a:lnTo>
                  <a:pt x="3545" y="3057"/>
                </a:lnTo>
                <a:cubicBezTo>
                  <a:pt x="3476" y="3067"/>
                  <a:pt x="3428" y="3130"/>
                  <a:pt x="3438" y="3198"/>
                </a:cubicBezTo>
                <a:cubicBezTo>
                  <a:pt x="3447" y="3266"/>
                  <a:pt x="3510" y="3314"/>
                  <a:pt x="3578" y="3304"/>
                </a:cubicBezTo>
                <a:lnTo>
                  <a:pt x="7490" y="2766"/>
                </a:lnTo>
                <a:cubicBezTo>
                  <a:pt x="7559" y="2757"/>
                  <a:pt x="7606" y="2694"/>
                  <a:pt x="7597" y="2626"/>
                </a:cubicBezTo>
                <a:close/>
                <a:moveTo>
                  <a:pt x="7279" y="9291"/>
                </a:moveTo>
                <a:cubicBezTo>
                  <a:pt x="7279" y="9500"/>
                  <a:pt x="7247" y="9681"/>
                  <a:pt x="7186" y="9837"/>
                </a:cubicBezTo>
                <a:cubicBezTo>
                  <a:pt x="7124" y="9992"/>
                  <a:pt x="7041" y="10124"/>
                  <a:pt x="6937" y="10234"/>
                </a:cubicBezTo>
                <a:cubicBezTo>
                  <a:pt x="6832" y="10344"/>
                  <a:pt x="6706" y="10433"/>
                  <a:pt x="6560" y="10501"/>
                </a:cubicBezTo>
                <a:cubicBezTo>
                  <a:pt x="6413" y="10568"/>
                  <a:pt x="6255" y="10619"/>
                  <a:pt x="6086" y="10653"/>
                </a:cubicBezTo>
                <a:lnTo>
                  <a:pt x="6086" y="11042"/>
                </a:lnTo>
                <a:cubicBezTo>
                  <a:pt x="6086" y="11149"/>
                  <a:pt x="6075" y="11218"/>
                  <a:pt x="6053" y="11249"/>
                </a:cubicBezTo>
                <a:cubicBezTo>
                  <a:pt x="6030" y="11280"/>
                  <a:pt x="5971" y="11295"/>
                  <a:pt x="5875" y="11295"/>
                </a:cubicBezTo>
                <a:lnTo>
                  <a:pt x="5410" y="11295"/>
                </a:lnTo>
                <a:cubicBezTo>
                  <a:pt x="5314" y="11295"/>
                  <a:pt x="5247" y="11277"/>
                  <a:pt x="5211" y="11241"/>
                </a:cubicBezTo>
                <a:cubicBezTo>
                  <a:pt x="5174" y="11204"/>
                  <a:pt x="5156" y="11126"/>
                  <a:pt x="5156" y="11008"/>
                </a:cubicBezTo>
                <a:lnTo>
                  <a:pt x="5156" y="10720"/>
                </a:lnTo>
                <a:cubicBezTo>
                  <a:pt x="4845" y="10709"/>
                  <a:pt x="4593" y="10674"/>
                  <a:pt x="4398" y="10615"/>
                </a:cubicBezTo>
                <a:cubicBezTo>
                  <a:pt x="4204" y="10555"/>
                  <a:pt x="4067" y="10498"/>
                  <a:pt x="3988" y="10442"/>
                </a:cubicBezTo>
                <a:cubicBezTo>
                  <a:pt x="3966" y="10424"/>
                  <a:pt x="3957" y="10373"/>
                  <a:pt x="3963" y="10289"/>
                </a:cubicBezTo>
                <a:cubicBezTo>
                  <a:pt x="3968" y="10205"/>
                  <a:pt x="3981" y="10116"/>
                  <a:pt x="4001" y="10023"/>
                </a:cubicBezTo>
                <a:cubicBezTo>
                  <a:pt x="4021" y="9930"/>
                  <a:pt x="4046" y="9848"/>
                  <a:pt x="4077" y="9778"/>
                </a:cubicBezTo>
                <a:cubicBezTo>
                  <a:pt x="4108" y="9707"/>
                  <a:pt x="4140" y="9675"/>
                  <a:pt x="4174" y="9681"/>
                </a:cubicBezTo>
                <a:cubicBezTo>
                  <a:pt x="4186" y="9686"/>
                  <a:pt x="4203" y="9691"/>
                  <a:pt x="4225" y="9698"/>
                </a:cubicBezTo>
                <a:cubicBezTo>
                  <a:pt x="4247" y="9703"/>
                  <a:pt x="4270" y="9711"/>
                  <a:pt x="4293" y="9722"/>
                </a:cubicBezTo>
                <a:cubicBezTo>
                  <a:pt x="4389" y="9762"/>
                  <a:pt x="4515" y="9803"/>
                  <a:pt x="4673" y="9845"/>
                </a:cubicBezTo>
                <a:cubicBezTo>
                  <a:pt x="4831" y="9887"/>
                  <a:pt x="5043" y="9909"/>
                  <a:pt x="5308" y="9909"/>
                </a:cubicBezTo>
                <a:cubicBezTo>
                  <a:pt x="5578" y="9909"/>
                  <a:pt x="5810" y="9866"/>
                  <a:pt x="6002" y="9782"/>
                </a:cubicBezTo>
                <a:cubicBezTo>
                  <a:pt x="6193" y="9698"/>
                  <a:pt x="6289" y="9548"/>
                  <a:pt x="6289" y="9334"/>
                </a:cubicBezTo>
                <a:cubicBezTo>
                  <a:pt x="6289" y="9147"/>
                  <a:pt x="6227" y="8995"/>
                  <a:pt x="6103" y="8873"/>
                </a:cubicBezTo>
                <a:cubicBezTo>
                  <a:pt x="5979" y="8751"/>
                  <a:pt x="5753" y="8626"/>
                  <a:pt x="5426" y="8496"/>
                </a:cubicBezTo>
                <a:cubicBezTo>
                  <a:pt x="5246" y="8428"/>
                  <a:pt x="5075" y="8353"/>
                  <a:pt x="4914" y="8268"/>
                </a:cubicBezTo>
                <a:cubicBezTo>
                  <a:pt x="4754" y="8183"/>
                  <a:pt x="4610" y="8083"/>
                  <a:pt x="4483" y="7968"/>
                </a:cubicBezTo>
                <a:cubicBezTo>
                  <a:pt x="4356" y="7852"/>
                  <a:pt x="4256" y="7713"/>
                  <a:pt x="4183" y="7553"/>
                </a:cubicBezTo>
                <a:cubicBezTo>
                  <a:pt x="4110" y="7392"/>
                  <a:pt x="4073" y="7202"/>
                  <a:pt x="4073" y="6982"/>
                </a:cubicBezTo>
                <a:cubicBezTo>
                  <a:pt x="4073" y="6695"/>
                  <a:pt x="4176" y="6433"/>
                  <a:pt x="4382" y="6195"/>
                </a:cubicBezTo>
                <a:cubicBezTo>
                  <a:pt x="4587" y="5959"/>
                  <a:pt x="4894" y="5801"/>
                  <a:pt x="5299" y="5722"/>
                </a:cubicBezTo>
                <a:lnTo>
                  <a:pt x="5299" y="5325"/>
                </a:lnTo>
                <a:cubicBezTo>
                  <a:pt x="5299" y="5228"/>
                  <a:pt x="5318" y="5160"/>
                  <a:pt x="5355" y="5117"/>
                </a:cubicBezTo>
                <a:cubicBezTo>
                  <a:pt x="5391" y="5075"/>
                  <a:pt x="5467" y="5054"/>
                  <a:pt x="5579" y="5054"/>
                </a:cubicBezTo>
                <a:lnTo>
                  <a:pt x="6044" y="5054"/>
                </a:lnTo>
                <a:cubicBezTo>
                  <a:pt x="6140" y="5054"/>
                  <a:pt x="6196" y="5074"/>
                  <a:pt x="6213" y="5114"/>
                </a:cubicBezTo>
                <a:cubicBezTo>
                  <a:pt x="6230" y="5153"/>
                  <a:pt x="6239" y="5229"/>
                  <a:pt x="6239" y="5342"/>
                </a:cubicBezTo>
                <a:lnTo>
                  <a:pt x="6239" y="5689"/>
                </a:lnTo>
                <a:cubicBezTo>
                  <a:pt x="6425" y="5700"/>
                  <a:pt x="6574" y="5720"/>
                  <a:pt x="6687" y="5748"/>
                </a:cubicBezTo>
                <a:cubicBezTo>
                  <a:pt x="6800" y="5776"/>
                  <a:pt x="6887" y="5802"/>
                  <a:pt x="6949" y="5824"/>
                </a:cubicBezTo>
                <a:cubicBezTo>
                  <a:pt x="6994" y="5841"/>
                  <a:pt x="7017" y="5890"/>
                  <a:pt x="7017" y="5972"/>
                </a:cubicBezTo>
                <a:cubicBezTo>
                  <a:pt x="7017" y="6054"/>
                  <a:pt x="7005" y="6140"/>
                  <a:pt x="6983" y="6230"/>
                </a:cubicBezTo>
                <a:cubicBezTo>
                  <a:pt x="6960" y="6321"/>
                  <a:pt x="6928" y="6402"/>
                  <a:pt x="6885" y="6475"/>
                </a:cubicBezTo>
                <a:cubicBezTo>
                  <a:pt x="6843" y="6548"/>
                  <a:pt x="6803" y="6580"/>
                  <a:pt x="6763" y="6568"/>
                </a:cubicBezTo>
                <a:cubicBezTo>
                  <a:pt x="6684" y="6546"/>
                  <a:pt x="6560" y="6516"/>
                  <a:pt x="6391" y="6480"/>
                </a:cubicBezTo>
                <a:cubicBezTo>
                  <a:pt x="6221" y="6443"/>
                  <a:pt x="6055" y="6425"/>
                  <a:pt x="5892" y="6425"/>
                </a:cubicBezTo>
                <a:cubicBezTo>
                  <a:pt x="5570" y="6425"/>
                  <a:pt x="5349" y="6475"/>
                  <a:pt x="5228" y="6577"/>
                </a:cubicBezTo>
                <a:cubicBezTo>
                  <a:pt x="5106" y="6678"/>
                  <a:pt x="5046" y="6814"/>
                  <a:pt x="5046" y="6983"/>
                </a:cubicBezTo>
                <a:cubicBezTo>
                  <a:pt x="5046" y="7146"/>
                  <a:pt x="5116" y="7281"/>
                  <a:pt x="5258" y="7388"/>
                </a:cubicBezTo>
                <a:cubicBezTo>
                  <a:pt x="5398" y="7496"/>
                  <a:pt x="5610" y="7606"/>
                  <a:pt x="5892" y="7719"/>
                </a:cubicBezTo>
                <a:cubicBezTo>
                  <a:pt x="6332" y="7899"/>
                  <a:pt x="6673" y="8113"/>
                  <a:pt x="6915" y="8361"/>
                </a:cubicBezTo>
                <a:cubicBezTo>
                  <a:pt x="7158" y="8609"/>
                  <a:pt x="7279" y="8919"/>
                  <a:pt x="7279" y="9291"/>
                </a:cubicBezTo>
                <a:close/>
              </a:path>
            </a:pathLst>
          </a:custGeom>
          <a:solidFill>
            <a:srgbClr val="7030A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-bomb_17457">
            <a:extLst>
              <a:ext uri="{FF2B5EF4-FFF2-40B4-BE49-F238E27FC236}">
                <a16:creationId xmlns:a16="http://schemas.microsoft.com/office/drawing/2014/main" id="{0FA8D05A-3E8D-4330-AD64-7886B52D49DA}"/>
              </a:ext>
            </a:extLst>
          </p:cNvPr>
          <p:cNvSpPr>
            <a:spLocks noChangeAspect="1"/>
          </p:cNvSpPr>
          <p:nvPr/>
        </p:nvSpPr>
        <p:spPr>
          <a:xfrm>
            <a:off x="10299946" y="1258084"/>
            <a:ext cx="1147925" cy="1371600"/>
          </a:xfrm>
          <a:custGeom>
            <a:avLst/>
            <a:gdLst>
              <a:gd name="connsiteX0" fmla="*/ 148198 w 506768"/>
              <a:gd name="connsiteY0" fmla="*/ 258023 h 605512"/>
              <a:gd name="connsiteX1" fmla="*/ 86486 w 506768"/>
              <a:gd name="connsiteY1" fmla="*/ 319641 h 605512"/>
              <a:gd name="connsiteX2" fmla="*/ 148198 w 506768"/>
              <a:gd name="connsiteY2" fmla="*/ 381259 h 605512"/>
              <a:gd name="connsiteX3" fmla="*/ 209910 w 506768"/>
              <a:gd name="connsiteY3" fmla="*/ 319641 h 605512"/>
              <a:gd name="connsiteX4" fmla="*/ 148198 w 506768"/>
              <a:gd name="connsiteY4" fmla="*/ 258023 h 605512"/>
              <a:gd name="connsiteX5" fmla="*/ 229640 w 506768"/>
              <a:gd name="connsiteY5" fmla="*/ 156857 h 605512"/>
              <a:gd name="connsiteX6" fmla="*/ 290313 w 506768"/>
              <a:gd name="connsiteY6" fmla="*/ 167818 h 605512"/>
              <a:gd name="connsiteX7" fmla="*/ 290165 w 506768"/>
              <a:gd name="connsiteY7" fmla="*/ 167966 h 605512"/>
              <a:gd name="connsiteX8" fmla="*/ 448302 w 506768"/>
              <a:gd name="connsiteY8" fmla="*/ 381851 h 605512"/>
              <a:gd name="connsiteX9" fmla="*/ 224151 w 506768"/>
              <a:gd name="connsiteY9" fmla="*/ 605512 h 605512"/>
              <a:gd name="connsiteX10" fmla="*/ 0 w 506768"/>
              <a:gd name="connsiteY10" fmla="*/ 381851 h 605512"/>
              <a:gd name="connsiteX11" fmla="*/ 224151 w 506768"/>
              <a:gd name="connsiteY11" fmla="*/ 158042 h 605512"/>
              <a:gd name="connsiteX12" fmla="*/ 228601 w 506768"/>
              <a:gd name="connsiteY12" fmla="*/ 158190 h 605512"/>
              <a:gd name="connsiteX13" fmla="*/ 229640 w 506768"/>
              <a:gd name="connsiteY13" fmla="*/ 156857 h 605512"/>
              <a:gd name="connsiteX14" fmla="*/ 409896 w 506768"/>
              <a:gd name="connsiteY14" fmla="*/ 118652 h 605512"/>
              <a:gd name="connsiteX15" fmla="*/ 445797 w 506768"/>
              <a:gd name="connsiteY15" fmla="*/ 133022 h 605512"/>
              <a:gd name="connsiteX16" fmla="*/ 457071 w 506768"/>
              <a:gd name="connsiteY16" fmla="*/ 152726 h 605512"/>
              <a:gd name="connsiteX17" fmla="*/ 437192 w 506768"/>
              <a:gd name="connsiteY17" fmla="*/ 163985 h 605512"/>
              <a:gd name="connsiteX18" fmla="*/ 401292 w 506768"/>
              <a:gd name="connsiteY18" fmla="*/ 149763 h 605512"/>
              <a:gd name="connsiteX19" fmla="*/ 409896 w 506768"/>
              <a:gd name="connsiteY19" fmla="*/ 118652 h 605512"/>
              <a:gd name="connsiteX20" fmla="*/ 337213 w 506768"/>
              <a:gd name="connsiteY20" fmla="*/ 83409 h 605512"/>
              <a:gd name="connsiteX21" fmla="*/ 353558 w 506768"/>
              <a:gd name="connsiteY21" fmla="*/ 95547 h 605512"/>
              <a:gd name="connsiteX22" fmla="*/ 343910 w 506768"/>
              <a:gd name="connsiteY22" fmla="*/ 132258 h 605512"/>
              <a:gd name="connsiteX23" fmla="*/ 310069 w 506768"/>
              <a:gd name="connsiteY23" fmla="*/ 151353 h 605512"/>
              <a:gd name="connsiteX24" fmla="*/ 245356 w 506768"/>
              <a:gd name="connsiteY24" fmla="*/ 136699 h 605512"/>
              <a:gd name="connsiteX25" fmla="*/ 316748 w 506768"/>
              <a:gd name="connsiteY25" fmla="*/ 85925 h 605512"/>
              <a:gd name="connsiteX26" fmla="*/ 337213 w 506768"/>
              <a:gd name="connsiteY26" fmla="*/ 83409 h 605512"/>
              <a:gd name="connsiteX27" fmla="*/ 487472 w 506768"/>
              <a:gd name="connsiteY27" fmla="*/ 29156 h 605512"/>
              <a:gd name="connsiteX28" fmla="*/ 495925 w 506768"/>
              <a:gd name="connsiteY28" fmla="*/ 60132 h 605512"/>
              <a:gd name="connsiteX29" fmla="*/ 395817 w 506768"/>
              <a:gd name="connsiteY29" fmla="*/ 101631 h 605512"/>
              <a:gd name="connsiteX30" fmla="*/ 379651 w 506768"/>
              <a:gd name="connsiteY30" fmla="*/ 73768 h 605512"/>
              <a:gd name="connsiteX31" fmla="*/ 487472 w 506768"/>
              <a:gd name="connsiteY31" fmla="*/ 29156 h 605512"/>
              <a:gd name="connsiteX32" fmla="*/ 286812 w 506768"/>
              <a:gd name="connsiteY32" fmla="*/ 3478 h 605512"/>
              <a:gd name="connsiteX33" fmla="*/ 298648 w 506768"/>
              <a:gd name="connsiteY33" fmla="*/ 8162 h 605512"/>
              <a:gd name="connsiteX34" fmla="*/ 326406 w 506768"/>
              <a:gd name="connsiteY34" fmla="*/ 40155 h 605512"/>
              <a:gd name="connsiteX35" fmla="*/ 320617 w 506768"/>
              <a:gd name="connsiteY35" fmla="*/ 62224 h 605512"/>
              <a:gd name="connsiteX36" fmla="*/ 298499 w 506768"/>
              <a:gd name="connsiteY36" fmla="*/ 56447 h 605512"/>
              <a:gd name="connsiteX37" fmla="*/ 275936 w 506768"/>
              <a:gd name="connsiteY37" fmla="*/ 30971 h 605512"/>
              <a:gd name="connsiteX38" fmla="*/ 286812 w 506768"/>
              <a:gd name="connsiteY38" fmla="*/ 3478 h 605512"/>
              <a:gd name="connsiteX39" fmla="*/ 372835 w 506768"/>
              <a:gd name="connsiteY39" fmla="*/ 480 h 605512"/>
              <a:gd name="connsiteX40" fmla="*/ 385105 w 506768"/>
              <a:gd name="connsiteY40" fmla="*/ 2090 h 605512"/>
              <a:gd name="connsiteX41" fmla="*/ 390888 w 506768"/>
              <a:gd name="connsiteY41" fmla="*/ 24154 h 605512"/>
              <a:gd name="connsiteX42" fmla="*/ 381695 w 506768"/>
              <a:gd name="connsiteY42" fmla="*/ 48882 h 605512"/>
              <a:gd name="connsiteX43" fmla="*/ 361974 w 506768"/>
              <a:gd name="connsiteY43" fmla="*/ 60136 h 605512"/>
              <a:gd name="connsiteX44" fmla="*/ 350705 w 506768"/>
              <a:gd name="connsiteY44" fmla="*/ 40442 h 605512"/>
              <a:gd name="connsiteX45" fmla="*/ 363012 w 506768"/>
              <a:gd name="connsiteY45" fmla="*/ 7865 h 605512"/>
              <a:gd name="connsiteX46" fmla="*/ 372835 w 506768"/>
              <a:gd name="connsiteY46" fmla="*/ 480 h 60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06768" h="605512">
                <a:moveTo>
                  <a:pt x="148198" y="258023"/>
                </a:moveTo>
                <a:cubicBezTo>
                  <a:pt x="114078" y="258023"/>
                  <a:pt x="86486" y="285573"/>
                  <a:pt x="86486" y="319641"/>
                </a:cubicBezTo>
                <a:cubicBezTo>
                  <a:pt x="86486" y="353709"/>
                  <a:pt x="114078" y="381259"/>
                  <a:pt x="148198" y="381259"/>
                </a:cubicBezTo>
                <a:cubicBezTo>
                  <a:pt x="182317" y="381259"/>
                  <a:pt x="209910" y="353709"/>
                  <a:pt x="209910" y="319641"/>
                </a:cubicBezTo>
                <a:cubicBezTo>
                  <a:pt x="209910" y="285573"/>
                  <a:pt x="182317" y="258023"/>
                  <a:pt x="148198" y="258023"/>
                </a:cubicBezTo>
                <a:close/>
                <a:moveTo>
                  <a:pt x="229640" y="156857"/>
                </a:moveTo>
                <a:cubicBezTo>
                  <a:pt x="250260" y="158487"/>
                  <a:pt x="270435" y="162190"/>
                  <a:pt x="290313" y="167818"/>
                </a:cubicBezTo>
                <a:cubicBezTo>
                  <a:pt x="290313" y="167818"/>
                  <a:pt x="290165" y="167818"/>
                  <a:pt x="290165" y="167966"/>
                </a:cubicBezTo>
                <a:cubicBezTo>
                  <a:pt x="381695" y="196109"/>
                  <a:pt x="448302" y="281130"/>
                  <a:pt x="448302" y="381851"/>
                </a:cubicBezTo>
                <a:cubicBezTo>
                  <a:pt x="448302" y="505383"/>
                  <a:pt x="347872" y="605512"/>
                  <a:pt x="224151" y="605512"/>
                </a:cubicBezTo>
                <a:cubicBezTo>
                  <a:pt x="100430" y="605512"/>
                  <a:pt x="0" y="505383"/>
                  <a:pt x="0" y="381851"/>
                </a:cubicBezTo>
                <a:cubicBezTo>
                  <a:pt x="0" y="258171"/>
                  <a:pt x="100430" y="158042"/>
                  <a:pt x="224151" y="158042"/>
                </a:cubicBezTo>
                <a:cubicBezTo>
                  <a:pt x="225634" y="158042"/>
                  <a:pt x="227118" y="158190"/>
                  <a:pt x="228601" y="158190"/>
                </a:cubicBezTo>
                <a:cubicBezTo>
                  <a:pt x="228898" y="157746"/>
                  <a:pt x="229343" y="157302"/>
                  <a:pt x="229640" y="156857"/>
                </a:cubicBezTo>
                <a:close/>
                <a:moveTo>
                  <a:pt x="409896" y="118652"/>
                </a:moveTo>
                <a:cubicBezTo>
                  <a:pt x="422506" y="122059"/>
                  <a:pt x="433632" y="128726"/>
                  <a:pt x="445797" y="133022"/>
                </a:cubicBezTo>
                <a:cubicBezTo>
                  <a:pt x="454104" y="135837"/>
                  <a:pt x="459593" y="143837"/>
                  <a:pt x="457071" y="152726"/>
                </a:cubicBezTo>
                <a:cubicBezTo>
                  <a:pt x="454846" y="160874"/>
                  <a:pt x="445500" y="166948"/>
                  <a:pt x="437192" y="163985"/>
                </a:cubicBezTo>
                <a:cubicBezTo>
                  <a:pt x="425028" y="159837"/>
                  <a:pt x="413902" y="153022"/>
                  <a:pt x="401292" y="149763"/>
                </a:cubicBezTo>
                <a:cubicBezTo>
                  <a:pt x="381265" y="144430"/>
                  <a:pt x="389869" y="113318"/>
                  <a:pt x="409896" y="118652"/>
                </a:cubicBezTo>
                <a:close/>
                <a:moveTo>
                  <a:pt x="337213" y="83409"/>
                </a:moveTo>
                <a:cubicBezTo>
                  <a:pt x="343725" y="84815"/>
                  <a:pt x="349551" y="88664"/>
                  <a:pt x="353558" y="95547"/>
                </a:cubicBezTo>
                <a:cubicBezTo>
                  <a:pt x="360237" y="107093"/>
                  <a:pt x="357417" y="126485"/>
                  <a:pt x="343910" y="132258"/>
                </a:cubicBezTo>
                <a:cubicBezTo>
                  <a:pt x="331443" y="137587"/>
                  <a:pt x="320311" y="143952"/>
                  <a:pt x="310069" y="151353"/>
                </a:cubicBezTo>
                <a:cubicBezTo>
                  <a:pt x="288845" y="144396"/>
                  <a:pt x="267323" y="139363"/>
                  <a:pt x="245356" y="136699"/>
                </a:cubicBezTo>
                <a:cubicBezTo>
                  <a:pt x="264800" y="114939"/>
                  <a:pt x="289141" y="97767"/>
                  <a:pt x="316748" y="85925"/>
                </a:cubicBezTo>
                <a:cubicBezTo>
                  <a:pt x="323502" y="83039"/>
                  <a:pt x="330700" y="82003"/>
                  <a:pt x="337213" y="83409"/>
                </a:cubicBezTo>
                <a:close/>
                <a:moveTo>
                  <a:pt x="487472" y="29156"/>
                </a:moveTo>
                <a:cubicBezTo>
                  <a:pt x="506752" y="21301"/>
                  <a:pt x="515057" y="52574"/>
                  <a:pt x="495925" y="60132"/>
                </a:cubicBezTo>
                <a:cubicBezTo>
                  <a:pt x="462407" y="73620"/>
                  <a:pt x="428889" y="86959"/>
                  <a:pt x="395817" y="101631"/>
                </a:cubicBezTo>
                <a:cubicBezTo>
                  <a:pt x="376981" y="109931"/>
                  <a:pt x="360519" y="82068"/>
                  <a:pt x="379651" y="73768"/>
                </a:cubicBezTo>
                <a:cubicBezTo>
                  <a:pt x="415245" y="58058"/>
                  <a:pt x="451284" y="43533"/>
                  <a:pt x="487472" y="29156"/>
                </a:cubicBezTo>
                <a:close/>
                <a:moveTo>
                  <a:pt x="286812" y="3478"/>
                </a:moveTo>
                <a:cubicBezTo>
                  <a:pt x="290790" y="3172"/>
                  <a:pt x="294974" y="4496"/>
                  <a:pt x="298648" y="8162"/>
                </a:cubicBezTo>
                <a:cubicBezTo>
                  <a:pt x="308742" y="18233"/>
                  <a:pt x="318391" y="28453"/>
                  <a:pt x="326406" y="40155"/>
                </a:cubicBezTo>
                <a:cubicBezTo>
                  <a:pt x="331305" y="47412"/>
                  <a:pt x="327742" y="57928"/>
                  <a:pt x="320617" y="62224"/>
                </a:cubicBezTo>
                <a:cubicBezTo>
                  <a:pt x="312601" y="66815"/>
                  <a:pt x="303398" y="63557"/>
                  <a:pt x="298499" y="56447"/>
                </a:cubicBezTo>
                <a:cubicBezTo>
                  <a:pt x="292116" y="47264"/>
                  <a:pt x="283952" y="38970"/>
                  <a:pt x="275936" y="30971"/>
                </a:cubicBezTo>
                <a:cubicBezTo>
                  <a:pt x="264803" y="19974"/>
                  <a:pt x="274879" y="4394"/>
                  <a:pt x="286812" y="3478"/>
                </a:cubicBezTo>
                <a:close/>
                <a:moveTo>
                  <a:pt x="372835" y="480"/>
                </a:moveTo>
                <a:cubicBezTo>
                  <a:pt x="376987" y="-501"/>
                  <a:pt x="381546" y="17"/>
                  <a:pt x="385105" y="2090"/>
                </a:cubicBezTo>
                <a:cubicBezTo>
                  <a:pt x="393112" y="6829"/>
                  <a:pt x="394743" y="16306"/>
                  <a:pt x="390888" y="24154"/>
                </a:cubicBezTo>
                <a:cubicBezTo>
                  <a:pt x="387626" y="30817"/>
                  <a:pt x="384512" y="40590"/>
                  <a:pt x="381695" y="48882"/>
                </a:cubicBezTo>
                <a:cubicBezTo>
                  <a:pt x="379026" y="57323"/>
                  <a:pt x="370722" y="62653"/>
                  <a:pt x="361974" y="60136"/>
                </a:cubicBezTo>
                <a:cubicBezTo>
                  <a:pt x="353819" y="57915"/>
                  <a:pt x="347888" y="48734"/>
                  <a:pt x="350705" y="40442"/>
                </a:cubicBezTo>
                <a:cubicBezTo>
                  <a:pt x="354264" y="29336"/>
                  <a:pt x="357971" y="18379"/>
                  <a:pt x="363012" y="7865"/>
                </a:cubicBezTo>
                <a:cubicBezTo>
                  <a:pt x="364939" y="3941"/>
                  <a:pt x="368683" y="1461"/>
                  <a:pt x="372835" y="480"/>
                </a:cubicBezTo>
                <a:close/>
              </a:path>
            </a:pathLst>
          </a:custGeom>
          <a:solidFill>
            <a:srgbClr val="007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C2A5985-F65E-4F86-A5FF-41936FD5FF44}"/>
              </a:ext>
            </a:extLst>
          </p:cNvPr>
          <p:cNvSpPr>
            <a:spLocks noChangeAspect="1"/>
          </p:cNvSpPr>
          <p:nvPr/>
        </p:nvSpPr>
        <p:spPr>
          <a:xfrm>
            <a:off x="5638800" y="5117908"/>
            <a:ext cx="914400" cy="78827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75FCA99-EEC9-400D-A073-6AE9C01FDE87}"/>
              </a:ext>
            </a:extLst>
          </p:cNvPr>
          <p:cNvGrpSpPr/>
          <p:nvPr/>
        </p:nvGrpSpPr>
        <p:grpSpPr>
          <a:xfrm rot="-300000">
            <a:off x="1524000" y="4839212"/>
            <a:ext cx="9144000" cy="274340"/>
            <a:chOff x="1524000" y="5015381"/>
            <a:chExt cx="9144000" cy="27434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6CCF29A-2330-48B8-AF47-D81867C69B62}"/>
                </a:ext>
              </a:extLst>
            </p:cNvPr>
            <p:cNvGrpSpPr/>
            <p:nvPr/>
          </p:nvGrpSpPr>
          <p:grpSpPr>
            <a:xfrm>
              <a:off x="1524000" y="5015394"/>
              <a:ext cx="9144000" cy="274327"/>
              <a:chOff x="1895912" y="5449133"/>
              <a:chExt cx="9144000" cy="228606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73122A-DA77-4E54-BC64-C163E600712A}"/>
                  </a:ext>
                </a:extLst>
              </p:cNvPr>
              <p:cNvSpPr/>
              <p:nvPr/>
            </p:nvSpPr>
            <p:spPr>
              <a:xfrm>
                <a:off x="8296712" y="5449139"/>
                <a:ext cx="2743200" cy="2286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RISKS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50EDB8A-AF80-4569-A6AB-3A1DC16BB354}"/>
                  </a:ext>
                </a:extLst>
              </p:cNvPr>
              <p:cNvSpPr/>
              <p:nvPr/>
            </p:nvSpPr>
            <p:spPr>
              <a:xfrm>
                <a:off x="1895912" y="5449133"/>
                <a:ext cx="6400800" cy="228600"/>
              </a:xfrm>
              <a:prstGeom prst="rect">
                <a:avLst/>
              </a:prstGeom>
              <a:solidFill>
                <a:srgbClr val="7030A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/>
                  <a:t>OPPORTUNITIES</a:t>
                </a: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DCD45B-757F-4BAB-83B8-93388D96F6AB}"/>
                </a:ext>
              </a:extLst>
            </p:cNvPr>
            <p:cNvSpPr/>
            <p:nvPr/>
          </p:nvSpPr>
          <p:spPr>
            <a:xfrm>
              <a:off x="7010400" y="5015381"/>
              <a:ext cx="1828800" cy="27432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32774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47367-815B-466A-A3ED-AD30E92F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actions to help collaboration work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492E244-B687-4DB4-9CB0-CA951EF72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69476"/>
              </p:ext>
            </p:extLst>
          </p:nvPr>
        </p:nvGraphicFramePr>
        <p:xfrm>
          <a:off x="628650" y="954247"/>
          <a:ext cx="10934700" cy="548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687">
                  <a:extLst>
                    <a:ext uri="{9D8B030D-6E8A-4147-A177-3AD203B41FA5}">
                      <a16:colId xmlns:a16="http://schemas.microsoft.com/office/drawing/2014/main" val="2445903960"/>
                    </a:ext>
                  </a:extLst>
                </a:gridCol>
                <a:gridCol w="6639013">
                  <a:extLst>
                    <a:ext uri="{9D8B030D-6E8A-4147-A177-3AD203B41FA5}">
                      <a16:colId xmlns:a16="http://schemas.microsoft.com/office/drawing/2014/main" val="3494512056"/>
                    </a:ext>
                  </a:extLst>
                </a:gridCol>
              </a:tblGrid>
              <a:tr h="1208868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Build a winning team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When looking for collaborators consider what roles your team needs as well as what disciplines. Test the team by working together on an informal project before beginning a formal collaboration.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5520608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Agree a common goal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 a strong working relationship and increase chances of success by agreeing an overall goal. </a:t>
                      </a:r>
                      <a:r>
                        <a:rPr lang="en-US" altLang="zh-CN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Regularly check with team members that you are working towards this. 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292718"/>
                  </a:ext>
                </a:extLst>
              </a:tr>
              <a:tr h="12088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Find the right tool for the job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Virtual teams need methods to work together. There are many tools to help manage the project, keep in touch, share and collaborate on documents.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1568736"/>
                  </a:ext>
                </a:extLst>
              </a:tr>
              <a:tr h="9298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 Appoint a leader and support them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Every team needs a leader to drive the project. A leader needs good communication skills and a team who support them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061327"/>
                  </a:ext>
                </a:extLst>
              </a:tr>
              <a:tr h="9298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5. Know when to seek help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Legal considerations. Check with research administrators for the institution’s policies on working with external collaborators.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371799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29AD587-8CC1-433A-8E27-3828BFB5321B}"/>
              </a:ext>
            </a:extLst>
          </p:cNvPr>
          <p:cNvSpPr txBox="1"/>
          <p:nvPr/>
        </p:nvSpPr>
        <p:spPr>
          <a:xfrm>
            <a:off x="2045165" y="6519446"/>
            <a:ext cx="8101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>
                <a:solidFill>
                  <a:srgbClr val="333333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https://www.jobs.ac.uk/media/pdf/careers/resources/making-academic-collaboration-work.pdf</a:t>
            </a:r>
          </a:p>
        </p:txBody>
      </p:sp>
    </p:spTree>
    <p:extLst>
      <p:ext uri="{BB962C8B-B14F-4D97-AF65-F5344CB8AC3E}">
        <p14:creationId xmlns:p14="http://schemas.microsoft.com/office/powerpoint/2010/main" val="378144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5701-3707-4DED-8FD9-EA6AE02A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vs collaboration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2B9581-0A30-4AC1-9B88-7C411C26B1A0}"/>
              </a:ext>
            </a:extLst>
          </p:cNvPr>
          <p:cNvSpPr txBox="1"/>
          <p:nvPr/>
        </p:nvSpPr>
        <p:spPr>
          <a:xfrm>
            <a:off x="1789649" y="3852978"/>
            <a:ext cx="3126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discussion and exchange of ideas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BD0806-EFBE-4284-91F1-E40961EB3165}"/>
              </a:ext>
            </a:extLst>
          </p:cNvPr>
          <p:cNvSpPr txBox="1"/>
          <p:nvPr/>
        </p:nvSpPr>
        <p:spPr>
          <a:xfrm>
            <a:off x="1211162" y="1338472"/>
            <a:ext cx="223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Collaboration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FB489C-7B3C-48E3-8108-599C6011DDC7}"/>
              </a:ext>
            </a:extLst>
          </p:cNvPr>
          <p:cNvSpPr txBox="1"/>
          <p:nvPr/>
        </p:nvSpPr>
        <p:spPr>
          <a:xfrm>
            <a:off x="3446827" y="6519446"/>
            <a:ext cx="52983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Lewis, J. M.; Ross, S.; Holden, T.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High Educ.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n-US" sz="1600" b="1" dirty="0">
                <a:solidFill>
                  <a:srgbClr val="333333"/>
                </a:solidFill>
                <a:latin typeface="-apple-system"/>
              </a:rPr>
              <a:t>2012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64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, 693–708</a:t>
            </a:r>
            <a:endParaRPr 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91E03D-1AEF-446A-B8AA-F75F50B8C1CA}"/>
              </a:ext>
            </a:extLst>
          </p:cNvPr>
          <p:cNvSpPr txBox="1"/>
          <p:nvPr/>
        </p:nvSpPr>
        <p:spPr>
          <a:xfrm>
            <a:off x="1789649" y="2030637"/>
            <a:ext cx="310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apply for grants together and coauthor papers</a:t>
            </a:r>
            <a:endParaRPr 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14202F-F0F5-4734-84CB-3FF4CD888511}"/>
              </a:ext>
            </a:extLst>
          </p:cNvPr>
          <p:cNvSpPr txBox="1"/>
          <p:nvPr/>
        </p:nvSpPr>
        <p:spPr>
          <a:xfrm>
            <a:off x="1211162" y="3156113"/>
            <a:ext cx="2235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collaboration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7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E112E-8C3A-451C-A999-9598244F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09B067-0435-4FF8-A093-072C6A94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75" y="1026160"/>
            <a:ext cx="93566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662957-0532-4CE6-BE72-04C764E8736B}"/>
              </a:ext>
            </a:extLst>
          </p:cNvPr>
          <p:cNvSpPr txBox="1"/>
          <p:nvPr/>
        </p:nvSpPr>
        <p:spPr>
          <a:xfrm>
            <a:off x="2585155" y="6488668"/>
            <a:ext cx="7021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https://npcc.no/2019/11/05/cities-for-the-future-services-and-solutions/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3275733-A458-436D-83A8-A8969C5D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40" y="1518073"/>
            <a:ext cx="1564207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24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14D33-8AE8-489F-B515-9928AF7F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IdeaLab: Cross-disciplinary collaboration in Norway</a:t>
            </a:r>
          </a:p>
        </p:txBody>
      </p:sp>
      <p:sp>
        <p:nvSpPr>
          <p:cNvPr id="6" name="laboratory_250181">
            <a:extLst>
              <a:ext uri="{FF2B5EF4-FFF2-40B4-BE49-F238E27FC236}">
                <a16:creationId xmlns:a16="http://schemas.microsoft.com/office/drawing/2014/main" id="{1AEE8C47-5697-4E09-B43F-65CD8E5A2418}"/>
              </a:ext>
            </a:extLst>
          </p:cNvPr>
          <p:cNvSpPr/>
          <p:nvPr/>
        </p:nvSpPr>
        <p:spPr>
          <a:xfrm>
            <a:off x="2567195" y="1770379"/>
            <a:ext cx="914400" cy="914400"/>
          </a:xfrm>
          <a:custGeom>
            <a:avLst/>
            <a:gdLst>
              <a:gd name="connsiteX0" fmla="*/ 339807 w 547517"/>
              <a:gd name="connsiteY0" fmla="*/ 473175 h 602347"/>
              <a:gd name="connsiteX1" fmla="*/ 272999 w 547517"/>
              <a:gd name="connsiteY1" fmla="*/ 484243 h 602347"/>
              <a:gd name="connsiteX2" fmla="*/ 206192 w 547517"/>
              <a:gd name="connsiteY2" fmla="*/ 473327 h 602347"/>
              <a:gd name="connsiteX3" fmla="*/ 206192 w 547517"/>
              <a:gd name="connsiteY3" fmla="*/ 535639 h 602347"/>
              <a:gd name="connsiteX4" fmla="*/ 339807 w 547517"/>
              <a:gd name="connsiteY4" fmla="*/ 535639 h 602347"/>
              <a:gd name="connsiteX5" fmla="*/ 206922 w 547517"/>
              <a:gd name="connsiteY5" fmla="*/ 343724 h 602347"/>
              <a:gd name="connsiteX6" fmla="*/ 251409 w 547517"/>
              <a:gd name="connsiteY6" fmla="*/ 343724 h 602347"/>
              <a:gd name="connsiteX7" fmla="*/ 273728 w 547517"/>
              <a:gd name="connsiteY7" fmla="*/ 354483 h 602347"/>
              <a:gd name="connsiteX8" fmla="*/ 295895 w 547517"/>
              <a:gd name="connsiteY8" fmla="*/ 343724 h 602347"/>
              <a:gd name="connsiteX9" fmla="*/ 340533 w 547517"/>
              <a:gd name="connsiteY9" fmla="*/ 343724 h 602347"/>
              <a:gd name="connsiteX10" fmla="*/ 368774 w 547517"/>
              <a:gd name="connsiteY10" fmla="*/ 371910 h 602347"/>
              <a:gd name="connsiteX11" fmla="*/ 340533 w 547517"/>
              <a:gd name="connsiteY11" fmla="*/ 400247 h 602347"/>
              <a:gd name="connsiteX12" fmla="*/ 295895 w 547517"/>
              <a:gd name="connsiteY12" fmla="*/ 400247 h 602347"/>
              <a:gd name="connsiteX13" fmla="*/ 273728 w 547517"/>
              <a:gd name="connsiteY13" fmla="*/ 389488 h 602347"/>
              <a:gd name="connsiteX14" fmla="*/ 251409 w 547517"/>
              <a:gd name="connsiteY14" fmla="*/ 400247 h 602347"/>
              <a:gd name="connsiteX15" fmla="*/ 206922 w 547517"/>
              <a:gd name="connsiteY15" fmla="*/ 400247 h 602347"/>
              <a:gd name="connsiteX16" fmla="*/ 178530 w 547517"/>
              <a:gd name="connsiteY16" fmla="*/ 371910 h 602347"/>
              <a:gd name="connsiteX17" fmla="*/ 206922 w 547517"/>
              <a:gd name="connsiteY17" fmla="*/ 343724 h 602347"/>
              <a:gd name="connsiteX18" fmla="*/ 98996 w 547517"/>
              <a:gd name="connsiteY18" fmla="*/ 286998 h 602347"/>
              <a:gd name="connsiteX19" fmla="*/ 273607 w 547517"/>
              <a:gd name="connsiteY19" fmla="*/ 451950 h 602347"/>
              <a:gd name="connsiteX20" fmla="*/ 448217 w 547517"/>
              <a:gd name="connsiteY20" fmla="*/ 286998 h 602347"/>
              <a:gd name="connsiteX21" fmla="*/ 405703 w 547517"/>
              <a:gd name="connsiteY21" fmla="*/ 286998 h 602347"/>
              <a:gd name="connsiteX22" fmla="*/ 347095 w 547517"/>
              <a:gd name="connsiteY22" fmla="*/ 331875 h 602347"/>
              <a:gd name="connsiteX23" fmla="*/ 288487 w 547517"/>
              <a:gd name="connsiteY23" fmla="*/ 286998 h 602347"/>
              <a:gd name="connsiteX24" fmla="*/ 259942 w 547517"/>
              <a:gd name="connsiteY24" fmla="*/ 286998 h 602347"/>
              <a:gd name="connsiteX25" fmla="*/ 201333 w 547517"/>
              <a:gd name="connsiteY25" fmla="*/ 331875 h 602347"/>
              <a:gd name="connsiteX26" fmla="*/ 142725 w 547517"/>
              <a:gd name="connsiteY26" fmla="*/ 286998 h 602347"/>
              <a:gd name="connsiteX27" fmla="*/ 347095 w 547517"/>
              <a:gd name="connsiteY27" fmla="*/ 243031 h 602347"/>
              <a:gd name="connsiteX28" fmla="*/ 318854 w 547517"/>
              <a:gd name="connsiteY28" fmla="*/ 271231 h 602347"/>
              <a:gd name="connsiteX29" fmla="*/ 347095 w 547517"/>
              <a:gd name="connsiteY29" fmla="*/ 299582 h 602347"/>
              <a:gd name="connsiteX30" fmla="*/ 375488 w 547517"/>
              <a:gd name="connsiteY30" fmla="*/ 271231 h 602347"/>
              <a:gd name="connsiteX31" fmla="*/ 347095 w 547517"/>
              <a:gd name="connsiteY31" fmla="*/ 243031 h 602347"/>
              <a:gd name="connsiteX32" fmla="*/ 201333 w 547517"/>
              <a:gd name="connsiteY32" fmla="*/ 243031 h 602347"/>
              <a:gd name="connsiteX33" fmla="*/ 173092 w 547517"/>
              <a:gd name="connsiteY33" fmla="*/ 271231 h 602347"/>
              <a:gd name="connsiteX34" fmla="*/ 201333 w 547517"/>
              <a:gd name="connsiteY34" fmla="*/ 299582 h 602347"/>
              <a:gd name="connsiteX35" fmla="*/ 229726 w 547517"/>
              <a:gd name="connsiteY35" fmla="*/ 271231 h 602347"/>
              <a:gd name="connsiteX36" fmla="*/ 201333 w 547517"/>
              <a:gd name="connsiteY36" fmla="*/ 243031 h 602347"/>
              <a:gd name="connsiteX37" fmla="*/ 273607 w 547517"/>
              <a:gd name="connsiteY37" fmla="*/ 102640 h 602347"/>
              <a:gd name="connsiteX38" fmla="*/ 143180 w 547517"/>
              <a:gd name="connsiteY38" fmla="*/ 161162 h 602347"/>
              <a:gd name="connsiteX39" fmla="*/ 246428 w 547517"/>
              <a:gd name="connsiteY39" fmla="*/ 166771 h 602347"/>
              <a:gd name="connsiteX40" fmla="*/ 252805 w 547517"/>
              <a:gd name="connsiteY40" fmla="*/ 188755 h 602347"/>
              <a:gd name="connsiteX41" fmla="*/ 230789 w 547517"/>
              <a:gd name="connsiteY41" fmla="*/ 195122 h 602347"/>
              <a:gd name="connsiteX42" fmla="*/ 139840 w 547517"/>
              <a:gd name="connsiteY42" fmla="*/ 201338 h 602347"/>
              <a:gd name="connsiteX43" fmla="*/ 129363 w 547517"/>
              <a:gd name="connsiteY43" fmla="*/ 205128 h 602347"/>
              <a:gd name="connsiteX44" fmla="*/ 117065 w 547517"/>
              <a:gd name="connsiteY44" fmla="*/ 199519 h 602347"/>
              <a:gd name="connsiteX45" fmla="*/ 100211 w 547517"/>
              <a:gd name="connsiteY45" fmla="*/ 254705 h 602347"/>
              <a:gd name="connsiteX46" fmla="*/ 143029 w 547517"/>
              <a:gd name="connsiteY46" fmla="*/ 254705 h 602347"/>
              <a:gd name="connsiteX47" fmla="*/ 201333 w 547517"/>
              <a:gd name="connsiteY47" fmla="*/ 210586 h 602347"/>
              <a:gd name="connsiteX48" fmla="*/ 259790 w 547517"/>
              <a:gd name="connsiteY48" fmla="*/ 254705 h 602347"/>
              <a:gd name="connsiteX49" fmla="*/ 288790 w 547517"/>
              <a:gd name="connsiteY49" fmla="*/ 254705 h 602347"/>
              <a:gd name="connsiteX50" fmla="*/ 347095 w 547517"/>
              <a:gd name="connsiteY50" fmla="*/ 210586 h 602347"/>
              <a:gd name="connsiteX51" fmla="*/ 405551 w 547517"/>
              <a:gd name="connsiteY51" fmla="*/ 254705 h 602347"/>
              <a:gd name="connsiteX52" fmla="*/ 447154 w 547517"/>
              <a:gd name="connsiteY52" fmla="*/ 254705 h 602347"/>
              <a:gd name="connsiteX53" fmla="*/ 429845 w 547517"/>
              <a:gd name="connsiteY53" fmla="*/ 198609 h 602347"/>
              <a:gd name="connsiteX54" fmla="*/ 429086 w 547517"/>
              <a:gd name="connsiteY54" fmla="*/ 199519 h 602347"/>
              <a:gd name="connsiteX55" fmla="*/ 416787 w 547517"/>
              <a:gd name="connsiteY55" fmla="*/ 205128 h 602347"/>
              <a:gd name="connsiteX56" fmla="*/ 406310 w 547517"/>
              <a:gd name="connsiteY56" fmla="*/ 201338 h 602347"/>
              <a:gd name="connsiteX57" fmla="*/ 315209 w 547517"/>
              <a:gd name="connsiteY57" fmla="*/ 195122 h 602347"/>
              <a:gd name="connsiteX58" fmla="*/ 293345 w 547517"/>
              <a:gd name="connsiteY58" fmla="*/ 188755 h 602347"/>
              <a:gd name="connsiteX59" fmla="*/ 299570 w 547517"/>
              <a:gd name="connsiteY59" fmla="*/ 166771 h 602347"/>
              <a:gd name="connsiteX60" fmla="*/ 404944 w 547517"/>
              <a:gd name="connsiteY60" fmla="*/ 162071 h 602347"/>
              <a:gd name="connsiteX61" fmla="*/ 273607 w 547517"/>
              <a:gd name="connsiteY61" fmla="*/ 102640 h 602347"/>
              <a:gd name="connsiteX62" fmla="*/ 273759 w 547517"/>
              <a:gd name="connsiteY62" fmla="*/ 0 h 602347"/>
              <a:gd name="connsiteX63" fmla="*/ 320372 w 547517"/>
              <a:gd name="connsiteY63" fmla="*/ 39267 h 602347"/>
              <a:gd name="connsiteX64" fmla="*/ 378525 w 547517"/>
              <a:gd name="connsiteY64" fmla="*/ 20771 h 602347"/>
              <a:gd name="connsiteX65" fmla="*/ 406462 w 547517"/>
              <a:gd name="connsiteY65" fmla="*/ 74895 h 602347"/>
              <a:gd name="connsiteX66" fmla="*/ 467348 w 547517"/>
              <a:gd name="connsiteY66" fmla="*/ 80050 h 602347"/>
              <a:gd name="connsiteX67" fmla="*/ 472511 w 547517"/>
              <a:gd name="connsiteY67" fmla="*/ 140846 h 602347"/>
              <a:gd name="connsiteX68" fmla="*/ 526716 w 547517"/>
              <a:gd name="connsiteY68" fmla="*/ 168742 h 602347"/>
              <a:gd name="connsiteX69" fmla="*/ 508192 w 547517"/>
              <a:gd name="connsiteY69" fmla="*/ 226809 h 602347"/>
              <a:gd name="connsiteX70" fmla="*/ 547517 w 547517"/>
              <a:gd name="connsiteY70" fmla="*/ 273353 h 602347"/>
              <a:gd name="connsiteX71" fmla="*/ 508192 w 547517"/>
              <a:gd name="connsiteY71" fmla="*/ 319897 h 602347"/>
              <a:gd name="connsiteX72" fmla="*/ 526716 w 547517"/>
              <a:gd name="connsiteY72" fmla="*/ 377964 h 602347"/>
              <a:gd name="connsiteX73" fmla="*/ 472359 w 547517"/>
              <a:gd name="connsiteY73" fmla="*/ 405860 h 602347"/>
              <a:gd name="connsiteX74" fmla="*/ 467196 w 547517"/>
              <a:gd name="connsiteY74" fmla="*/ 466656 h 602347"/>
              <a:gd name="connsiteX75" fmla="*/ 396441 w 547517"/>
              <a:gd name="connsiteY75" fmla="*/ 443611 h 602347"/>
              <a:gd name="connsiteX76" fmla="*/ 372299 w 547517"/>
              <a:gd name="connsiteY76" fmla="*/ 458924 h 602347"/>
              <a:gd name="connsiteX77" fmla="*/ 372299 w 547517"/>
              <a:gd name="connsiteY77" fmla="*/ 501375 h 602347"/>
              <a:gd name="connsiteX78" fmla="*/ 487846 w 547517"/>
              <a:gd name="connsiteY78" fmla="*/ 501375 h 602347"/>
              <a:gd name="connsiteX79" fmla="*/ 540229 w 547517"/>
              <a:gd name="connsiteY79" fmla="*/ 563686 h 602347"/>
              <a:gd name="connsiteX80" fmla="*/ 540229 w 547517"/>
              <a:gd name="connsiteY80" fmla="*/ 602347 h 602347"/>
              <a:gd name="connsiteX81" fmla="*/ 5770 w 547517"/>
              <a:gd name="connsiteY81" fmla="*/ 602347 h 602347"/>
              <a:gd name="connsiteX82" fmla="*/ 5770 w 547517"/>
              <a:gd name="connsiteY82" fmla="*/ 563686 h 602347"/>
              <a:gd name="connsiteX83" fmla="*/ 59823 w 547517"/>
              <a:gd name="connsiteY83" fmla="*/ 501375 h 602347"/>
              <a:gd name="connsiteX84" fmla="*/ 173851 w 547517"/>
              <a:gd name="connsiteY84" fmla="*/ 501375 h 602347"/>
              <a:gd name="connsiteX85" fmla="*/ 173851 w 547517"/>
              <a:gd name="connsiteY85" fmla="*/ 459075 h 602347"/>
              <a:gd name="connsiteX86" fmla="*/ 149861 w 547517"/>
              <a:gd name="connsiteY86" fmla="*/ 443460 h 602347"/>
              <a:gd name="connsiteX87" fmla="*/ 80169 w 547517"/>
              <a:gd name="connsiteY87" fmla="*/ 466353 h 602347"/>
              <a:gd name="connsiteX88" fmla="*/ 75006 w 547517"/>
              <a:gd name="connsiteY88" fmla="*/ 405860 h 602347"/>
              <a:gd name="connsiteX89" fmla="*/ 20801 w 547517"/>
              <a:gd name="connsiteY89" fmla="*/ 377964 h 602347"/>
              <a:gd name="connsiteX90" fmla="*/ 39325 w 547517"/>
              <a:gd name="connsiteY90" fmla="*/ 319897 h 602347"/>
              <a:gd name="connsiteX91" fmla="*/ 0 w 547517"/>
              <a:gd name="connsiteY91" fmla="*/ 273353 h 602347"/>
              <a:gd name="connsiteX92" fmla="*/ 39325 w 547517"/>
              <a:gd name="connsiteY92" fmla="*/ 226809 h 602347"/>
              <a:gd name="connsiteX93" fmla="*/ 20801 w 547517"/>
              <a:gd name="connsiteY93" fmla="*/ 168742 h 602347"/>
              <a:gd name="connsiteX94" fmla="*/ 75006 w 547517"/>
              <a:gd name="connsiteY94" fmla="*/ 140846 h 602347"/>
              <a:gd name="connsiteX95" fmla="*/ 80169 w 547517"/>
              <a:gd name="connsiteY95" fmla="*/ 80050 h 602347"/>
              <a:gd name="connsiteX96" fmla="*/ 140903 w 547517"/>
              <a:gd name="connsiteY96" fmla="*/ 74895 h 602347"/>
              <a:gd name="connsiteX97" fmla="*/ 168992 w 547517"/>
              <a:gd name="connsiteY97" fmla="*/ 20771 h 602347"/>
              <a:gd name="connsiteX98" fmla="*/ 226993 w 547517"/>
              <a:gd name="connsiteY98" fmla="*/ 39267 h 602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547517" h="602347">
                <a:moveTo>
                  <a:pt x="339807" y="473175"/>
                </a:moveTo>
                <a:cubicBezTo>
                  <a:pt x="319613" y="480452"/>
                  <a:pt x="296382" y="484243"/>
                  <a:pt x="272999" y="484243"/>
                </a:cubicBezTo>
                <a:cubicBezTo>
                  <a:pt x="249617" y="484243"/>
                  <a:pt x="228512" y="480452"/>
                  <a:pt x="206192" y="473327"/>
                </a:cubicBezTo>
                <a:lnTo>
                  <a:pt x="206192" y="535639"/>
                </a:lnTo>
                <a:lnTo>
                  <a:pt x="339807" y="535639"/>
                </a:lnTo>
                <a:close/>
                <a:moveTo>
                  <a:pt x="206922" y="343724"/>
                </a:moveTo>
                <a:lnTo>
                  <a:pt x="251409" y="343724"/>
                </a:lnTo>
                <a:cubicBezTo>
                  <a:pt x="260519" y="343724"/>
                  <a:pt x="268566" y="347967"/>
                  <a:pt x="273728" y="354483"/>
                </a:cubicBezTo>
                <a:cubicBezTo>
                  <a:pt x="278890" y="347967"/>
                  <a:pt x="286937" y="343724"/>
                  <a:pt x="295895" y="343724"/>
                </a:cubicBezTo>
                <a:lnTo>
                  <a:pt x="340533" y="343724"/>
                </a:lnTo>
                <a:cubicBezTo>
                  <a:pt x="356172" y="343724"/>
                  <a:pt x="368774" y="356302"/>
                  <a:pt x="368774" y="371910"/>
                </a:cubicBezTo>
                <a:cubicBezTo>
                  <a:pt x="368774" y="387669"/>
                  <a:pt x="356172" y="400247"/>
                  <a:pt x="340533" y="400247"/>
                </a:cubicBezTo>
                <a:lnTo>
                  <a:pt x="295895" y="400247"/>
                </a:lnTo>
                <a:cubicBezTo>
                  <a:pt x="286937" y="400247"/>
                  <a:pt x="278890" y="396004"/>
                  <a:pt x="273728" y="389488"/>
                </a:cubicBezTo>
                <a:cubicBezTo>
                  <a:pt x="268566" y="396004"/>
                  <a:pt x="260519" y="400247"/>
                  <a:pt x="251409" y="400247"/>
                </a:cubicBezTo>
                <a:lnTo>
                  <a:pt x="206922" y="400247"/>
                </a:lnTo>
                <a:cubicBezTo>
                  <a:pt x="191284" y="400247"/>
                  <a:pt x="178530" y="387669"/>
                  <a:pt x="178530" y="371910"/>
                </a:cubicBezTo>
                <a:cubicBezTo>
                  <a:pt x="178530" y="356302"/>
                  <a:pt x="191284" y="343724"/>
                  <a:pt x="206922" y="343724"/>
                </a:cubicBezTo>
                <a:close/>
                <a:moveTo>
                  <a:pt x="98996" y="286998"/>
                </a:moveTo>
                <a:cubicBezTo>
                  <a:pt x="104159" y="378874"/>
                  <a:pt x="180532" y="451950"/>
                  <a:pt x="273607" y="451950"/>
                </a:cubicBezTo>
                <a:cubicBezTo>
                  <a:pt x="366833" y="451950"/>
                  <a:pt x="443206" y="378874"/>
                  <a:pt x="448217" y="286998"/>
                </a:cubicBezTo>
                <a:lnTo>
                  <a:pt x="405703" y="286998"/>
                </a:lnTo>
                <a:cubicBezTo>
                  <a:pt x="398871" y="312923"/>
                  <a:pt x="375184" y="331875"/>
                  <a:pt x="347095" y="331875"/>
                </a:cubicBezTo>
                <a:cubicBezTo>
                  <a:pt x="319157" y="331875"/>
                  <a:pt x="295471" y="312923"/>
                  <a:pt x="288487" y="286998"/>
                </a:cubicBezTo>
                <a:lnTo>
                  <a:pt x="259942" y="286998"/>
                </a:lnTo>
                <a:cubicBezTo>
                  <a:pt x="253109" y="312923"/>
                  <a:pt x="229423" y="331875"/>
                  <a:pt x="201333" y="331875"/>
                </a:cubicBezTo>
                <a:cubicBezTo>
                  <a:pt x="173396" y="331875"/>
                  <a:pt x="149709" y="312923"/>
                  <a:pt x="142725" y="286998"/>
                </a:cubicBezTo>
                <a:close/>
                <a:moveTo>
                  <a:pt x="347095" y="243031"/>
                </a:moveTo>
                <a:cubicBezTo>
                  <a:pt x="331456" y="243031"/>
                  <a:pt x="318854" y="255615"/>
                  <a:pt x="318854" y="271231"/>
                </a:cubicBezTo>
                <a:cubicBezTo>
                  <a:pt x="318854" y="286846"/>
                  <a:pt x="331456" y="299582"/>
                  <a:pt x="347095" y="299582"/>
                </a:cubicBezTo>
                <a:cubicBezTo>
                  <a:pt x="362734" y="299582"/>
                  <a:pt x="375488" y="286846"/>
                  <a:pt x="375488" y="271231"/>
                </a:cubicBezTo>
                <a:cubicBezTo>
                  <a:pt x="375488" y="255615"/>
                  <a:pt x="362734" y="243031"/>
                  <a:pt x="347095" y="243031"/>
                </a:cubicBezTo>
                <a:close/>
                <a:moveTo>
                  <a:pt x="201333" y="243031"/>
                </a:moveTo>
                <a:cubicBezTo>
                  <a:pt x="185694" y="243031"/>
                  <a:pt x="173092" y="255615"/>
                  <a:pt x="173092" y="271231"/>
                </a:cubicBezTo>
                <a:cubicBezTo>
                  <a:pt x="173092" y="286846"/>
                  <a:pt x="185694" y="299582"/>
                  <a:pt x="201333" y="299582"/>
                </a:cubicBezTo>
                <a:cubicBezTo>
                  <a:pt x="216972" y="299582"/>
                  <a:pt x="229726" y="286846"/>
                  <a:pt x="229726" y="271231"/>
                </a:cubicBezTo>
                <a:cubicBezTo>
                  <a:pt x="229726" y="255615"/>
                  <a:pt x="216972" y="243031"/>
                  <a:pt x="201333" y="243031"/>
                </a:cubicBezTo>
                <a:close/>
                <a:moveTo>
                  <a:pt x="273607" y="102640"/>
                </a:moveTo>
                <a:cubicBezTo>
                  <a:pt x="221831" y="102640"/>
                  <a:pt x="175218" y="125230"/>
                  <a:pt x="143180" y="161162"/>
                </a:cubicBezTo>
                <a:cubicBezTo>
                  <a:pt x="193438" y="138117"/>
                  <a:pt x="243999" y="165407"/>
                  <a:pt x="246428" y="166771"/>
                </a:cubicBezTo>
                <a:cubicBezTo>
                  <a:pt x="254324" y="171168"/>
                  <a:pt x="257057" y="181022"/>
                  <a:pt x="252805" y="188755"/>
                </a:cubicBezTo>
                <a:cubicBezTo>
                  <a:pt x="248402" y="196638"/>
                  <a:pt x="238685" y="199367"/>
                  <a:pt x="230789" y="195122"/>
                </a:cubicBezTo>
                <a:cubicBezTo>
                  <a:pt x="228664" y="193909"/>
                  <a:pt x="179317" y="167832"/>
                  <a:pt x="139840" y="201338"/>
                </a:cubicBezTo>
                <a:cubicBezTo>
                  <a:pt x="136803" y="203916"/>
                  <a:pt x="133007" y="205128"/>
                  <a:pt x="129363" y="205128"/>
                </a:cubicBezTo>
                <a:cubicBezTo>
                  <a:pt x="124808" y="205128"/>
                  <a:pt x="120253" y="203309"/>
                  <a:pt x="117065" y="199519"/>
                </a:cubicBezTo>
                <a:cubicBezTo>
                  <a:pt x="108562" y="216499"/>
                  <a:pt x="102640" y="235147"/>
                  <a:pt x="100211" y="254705"/>
                </a:cubicBezTo>
                <a:lnTo>
                  <a:pt x="143029" y="254705"/>
                </a:lnTo>
                <a:cubicBezTo>
                  <a:pt x="150165" y="229386"/>
                  <a:pt x="173699" y="210586"/>
                  <a:pt x="201333" y="210586"/>
                </a:cubicBezTo>
                <a:cubicBezTo>
                  <a:pt x="229119" y="210586"/>
                  <a:pt x="252502" y="229386"/>
                  <a:pt x="259790" y="254705"/>
                </a:cubicBezTo>
                <a:lnTo>
                  <a:pt x="288790" y="254705"/>
                </a:lnTo>
                <a:cubicBezTo>
                  <a:pt x="295926" y="229386"/>
                  <a:pt x="319461" y="210586"/>
                  <a:pt x="347095" y="210586"/>
                </a:cubicBezTo>
                <a:cubicBezTo>
                  <a:pt x="374881" y="210586"/>
                  <a:pt x="398263" y="229386"/>
                  <a:pt x="405551" y="254705"/>
                </a:cubicBezTo>
                <a:lnTo>
                  <a:pt x="447154" y="254705"/>
                </a:lnTo>
                <a:cubicBezTo>
                  <a:pt x="444573" y="234844"/>
                  <a:pt x="438499" y="215893"/>
                  <a:pt x="429845" y="198609"/>
                </a:cubicBezTo>
                <a:cubicBezTo>
                  <a:pt x="429541" y="198912"/>
                  <a:pt x="429389" y="199216"/>
                  <a:pt x="429086" y="199519"/>
                </a:cubicBezTo>
                <a:cubicBezTo>
                  <a:pt x="425897" y="203309"/>
                  <a:pt x="421342" y="205128"/>
                  <a:pt x="416787" y="205128"/>
                </a:cubicBezTo>
                <a:cubicBezTo>
                  <a:pt x="412991" y="205128"/>
                  <a:pt x="409347" y="203916"/>
                  <a:pt x="406310" y="201338"/>
                </a:cubicBezTo>
                <a:cubicBezTo>
                  <a:pt x="366833" y="167681"/>
                  <a:pt x="317335" y="193909"/>
                  <a:pt x="315209" y="195122"/>
                </a:cubicBezTo>
                <a:cubicBezTo>
                  <a:pt x="307466" y="199367"/>
                  <a:pt x="297597" y="196487"/>
                  <a:pt x="293345" y="188755"/>
                </a:cubicBezTo>
                <a:cubicBezTo>
                  <a:pt x="288942" y="180871"/>
                  <a:pt x="291827" y="171168"/>
                  <a:pt x="299570" y="166771"/>
                </a:cubicBezTo>
                <a:cubicBezTo>
                  <a:pt x="302152" y="165407"/>
                  <a:pt x="354079" y="137359"/>
                  <a:pt x="404944" y="162071"/>
                </a:cubicBezTo>
                <a:cubicBezTo>
                  <a:pt x="372907" y="125685"/>
                  <a:pt x="325838" y="102640"/>
                  <a:pt x="273607" y="102640"/>
                </a:cubicBezTo>
                <a:close/>
                <a:moveTo>
                  <a:pt x="273759" y="0"/>
                </a:moveTo>
                <a:lnTo>
                  <a:pt x="320372" y="39267"/>
                </a:lnTo>
                <a:lnTo>
                  <a:pt x="378525" y="20771"/>
                </a:lnTo>
                <a:lnTo>
                  <a:pt x="406462" y="74895"/>
                </a:lnTo>
                <a:lnTo>
                  <a:pt x="467348" y="80050"/>
                </a:lnTo>
                <a:lnTo>
                  <a:pt x="472511" y="140846"/>
                </a:lnTo>
                <a:lnTo>
                  <a:pt x="526716" y="168742"/>
                </a:lnTo>
                <a:lnTo>
                  <a:pt x="508192" y="226809"/>
                </a:lnTo>
                <a:lnTo>
                  <a:pt x="547517" y="273353"/>
                </a:lnTo>
                <a:lnTo>
                  <a:pt x="508192" y="319897"/>
                </a:lnTo>
                <a:lnTo>
                  <a:pt x="526716" y="377964"/>
                </a:lnTo>
                <a:lnTo>
                  <a:pt x="472359" y="405860"/>
                </a:lnTo>
                <a:lnTo>
                  <a:pt x="467196" y="466656"/>
                </a:lnTo>
                <a:lnTo>
                  <a:pt x="396441" y="443611"/>
                </a:lnTo>
                <a:cubicBezTo>
                  <a:pt x="388849" y="449221"/>
                  <a:pt x="380347" y="454376"/>
                  <a:pt x="372299" y="458924"/>
                </a:cubicBezTo>
                <a:lnTo>
                  <a:pt x="372299" y="501375"/>
                </a:lnTo>
                <a:lnTo>
                  <a:pt x="487846" y="501375"/>
                </a:lnTo>
                <a:cubicBezTo>
                  <a:pt x="516695" y="501375"/>
                  <a:pt x="540229" y="534881"/>
                  <a:pt x="540229" y="563686"/>
                </a:cubicBezTo>
                <a:lnTo>
                  <a:pt x="540229" y="602347"/>
                </a:lnTo>
                <a:lnTo>
                  <a:pt x="5770" y="602347"/>
                </a:lnTo>
                <a:lnTo>
                  <a:pt x="5770" y="563686"/>
                </a:lnTo>
                <a:cubicBezTo>
                  <a:pt x="5770" y="534881"/>
                  <a:pt x="30974" y="501375"/>
                  <a:pt x="59823" y="501375"/>
                </a:cubicBezTo>
                <a:lnTo>
                  <a:pt x="173851" y="501375"/>
                </a:lnTo>
                <a:lnTo>
                  <a:pt x="173851" y="459075"/>
                </a:lnTo>
                <a:cubicBezTo>
                  <a:pt x="165804" y="454376"/>
                  <a:pt x="157605" y="449221"/>
                  <a:pt x="149861" y="443460"/>
                </a:cubicBezTo>
                <a:lnTo>
                  <a:pt x="80169" y="466353"/>
                </a:lnTo>
                <a:lnTo>
                  <a:pt x="75006" y="405860"/>
                </a:lnTo>
                <a:lnTo>
                  <a:pt x="20801" y="377964"/>
                </a:lnTo>
                <a:lnTo>
                  <a:pt x="39325" y="319897"/>
                </a:lnTo>
                <a:lnTo>
                  <a:pt x="0" y="273353"/>
                </a:lnTo>
                <a:lnTo>
                  <a:pt x="39325" y="226809"/>
                </a:lnTo>
                <a:lnTo>
                  <a:pt x="20801" y="168742"/>
                </a:lnTo>
                <a:lnTo>
                  <a:pt x="75006" y="140846"/>
                </a:lnTo>
                <a:lnTo>
                  <a:pt x="80169" y="80050"/>
                </a:lnTo>
                <a:lnTo>
                  <a:pt x="140903" y="74895"/>
                </a:lnTo>
                <a:lnTo>
                  <a:pt x="168992" y="20771"/>
                </a:lnTo>
                <a:lnTo>
                  <a:pt x="226993" y="39267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judge_91103">
            <a:extLst>
              <a:ext uri="{FF2B5EF4-FFF2-40B4-BE49-F238E27FC236}">
                <a16:creationId xmlns:a16="http://schemas.microsoft.com/office/drawing/2014/main" id="{57ED0CA1-AD1D-4986-A724-E5AAE27B5917}"/>
              </a:ext>
            </a:extLst>
          </p:cNvPr>
          <p:cNvSpPr>
            <a:spLocks noChangeAspect="1"/>
          </p:cNvSpPr>
          <p:nvPr/>
        </p:nvSpPr>
        <p:spPr>
          <a:xfrm>
            <a:off x="1263610" y="1770379"/>
            <a:ext cx="915779" cy="914400"/>
          </a:xfrm>
          <a:custGeom>
            <a:avLst/>
            <a:gdLst>
              <a:gd name="connsiteX0" fmla="*/ 285155 w 609614"/>
              <a:gd name="connsiteY0" fmla="*/ 549775 h 608697"/>
              <a:gd name="connsiteX1" fmla="*/ 353956 w 609614"/>
              <a:gd name="connsiteY1" fmla="*/ 549775 h 608697"/>
              <a:gd name="connsiteX2" fmla="*/ 353956 w 609614"/>
              <a:gd name="connsiteY2" fmla="*/ 569533 h 608697"/>
              <a:gd name="connsiteX3" fmla="*/ 285155 w 609614"/>
              <a:gd name="connsiteY3" fmla="*/ 569533 h 608697"/>
              <a:gd name="connsiteX4" fmla="*/ 475670 w 609614"/>
              <a:gd name="connsiteY4" fmla="*/ 431970 h 608697"/>
              <a:gd name="connsiteX5" fmla="*/ 433819 w 609614"/>
              <a:gd name="connsiteY5" fmla="*/ 529446 h 608697"/>
              <a:gd name="connsiteX6" fmla="*/ 432620 w 609614"/>
              <a:gd name="connsiteY6" fmla="*/ 535245 h 608697"/>
              <a:gd name="connsiteX7" fmla="*/ 447278 w 609614"/>
              <a:gd name="connsiteY7" fmla="*/ 549788 h 608697"/>
              <a:gd name="connsiteX8" fmla="*/ 575322 w 609614"/>
              <a:gd name="connsiteY8" fmla="*/ 549788 h 608697"/>
              <a:gd name="connsiteX9" fmla="*/ 589979 w 609614"/>
              <a:gd name="connsiteY9" fmla="*/ 535245 h 608697"/>
              <a:gd name="connsiteX10" fmla="*/ 588780 w 609614"/>
              <a:gd name="connsiteY10" fmla="*/ 529446 h 608697"/>
              <a:gd name="connsiteX11" fmla="*/ 546929 w 609614"/>
              <a:gd name="connsiteY11" fmla="*/ 431970 h 608697"/>
              <a:gd name="connsiteX12" fmla="*/ 220320 w 609614"/>
              <a:gd name="connsiteY12" fmla="*/ 427920 h 608697"/>
              <a:gd name="connsiteX13" fmla="*/ 245855 w 609614"/>
              <a:gd name="connsiteY13" fmla="*/ 478729 h 608697"/>
              <a:gd name="connsiteX14" fmla="*/ 271298 w 609614"/>
              <a:gd name="connsiteY14" fmla="*/ 427920 h 608697"/>
              <a:gd name="connsiteX15" fmla="*/ 245855 w 609614"/>
              <a:gd name="connsiteY15" fmla="*/ 431970 h 608697"/>
              <a:gd name="connsiteX16" fmla="*/ 220320 w 609614"/>
              <a:gd name="connsiteY16" fmla="*/ 427920 h 608697"/>
              <a:gd name="connsiteX17" fmla="*/ 356568 w 609614"/>
              <a:gd name="connsiteY17" fmla="*/ 404448 h 608697"/>
              <a:gd name="connsiteX18" fmla="*/ 365510 w 609614"/>
              <a:gd name="connsiteY18" fmla="*/ 449090 h 608697"/>
              <a:gd name="connsiteX19" fmla="*/ 330572 w 609614"/>
              <a:gd name="connsiteY19" fmla="*/ 457742 h 608697"/>
              <a:gd name="connsiteX20" fmla="*/ 347258 w 609614"/>
              <a:gd name="connsiteY20" fmla="*/ 482779 h 608697"/>
              <a:gd name="connsiteX21" fmla="*/ 255627 w 609614"/>
              <a:gd name="connsiteY21" fmla="*/ 564055 h 608697"/>
              <a:gd name="connsiteX22" fmla="*/ 255627 w 609614"/>
              <a:gd name="connsiteY22" fmla="*/ 589091 h 608697"/>
              <a:gd name="connsiteX23" fmla="*/ 373622 w 609614"/>
              <a:gd name="connsiteY23" fmla="*/ 589091 h 608697"/>
              <a:gd name="connsiteX24" fmla="*/ 373622 w 609614"/>
              <a:gd name="connsiteY24" fmla="*/ 549788 h 608697"/>
              <a:gd name="connsiteX25" fmla="*/ 393350 w 609614"/>
              <a:gd name="connsiteY25" fmla="*/ 549788 h 608697"/>
              <a:gd name="connsiteX26" fmla="*/ 393350 w 609614"/>
              <a:gd name="connsiteY26" fmla="*/ 589091 h 608697"/>
              <a:gd name="connsiteX27" fmla="*/ 471983 w 609614"/>
              <a:gd name="connsiteY27" fmla="*/ 589091 h 608697"/>
              <a:gd name="connsiteX28" fmla="*/ 471983 w 609614"/>
              <a:gd name="connsiteY28" fmla="*/ 569486 h 608697"/>
              <a:gd name="connsiteX29" fmla="*/ 447278 w 609614"/>
              <a:gd name="connsiteY29" fmla="*/ 569486 h 608697"/>
              <a:gd name="connsiteX30" fmla="*/ 412985 w 609614"/>
              <a:gd name="connsiteY30" fmla="*/ 535245 h 608697"/>
              <a:gd name="connsiteX31" fmla="*/ 415751 w 609614"/>
              <a:gd name="connsiteY31" fmla="*/ 521714 h 608697"/>
              <a:gd name="connsiteX32" fmla="*/ 447278 w 609614"/>
              <a:gd name="connsiteY32" fmla="*/ 448262 h 608697"/>
              <a:gd name="connsiteX33" fmla="*/ 387266 w 609614"/>
              <a:gd name="connsiteY33" fmla="*/ 411259 h 608697"/>
              <a:gd name="connsiteX34" fmla="*/ 135142 w 609614"/>
              <a:gd name="connsiteY34" fmla="*/ 404448 h 608697"/>
              <a:gd name="connsiteX35" fmla="*/ 104352 w 609614"/>
              <a:gd name="connsiteY35" fmla="*/ 411259 h 608697"/>
              <a:gd name="connsiteX36" fmla="*/ 19635 w 609614"/>
              <a:gd name="connsiteY36" fmla="*/ 516651 h 608697"/>
              <a:gd name="connsiteX37" fmla="*/ 19635 w 609614"/>
              <a:gd name="connsiteY37" fmla="*/ 589091 h 608697"/>
              <a:gd name="connsiteX38" fmla="*/ 98361 w 609614"/>
              <a:gd name="connsiteY38" fmla="*/ 589091 h 608697"/>
              <a:gd name="connsiteX39" fmla="*/ 98361 w 609614"/>
              <a:gd name="connsiteY39" fmla="*/ 549788 h 608697"/>
              <a:gd name="connsiteX40" fmla="*/ 117996 w 609614"/>
              <a:gd name="connsiteY40" fmla="*/ 549788 h 608697"/>
              <a:gd name="connsiteX41" fmla="*/ 117996 w 609614"/>
              <a:gd name="connsiteY41" fmla="*/ 589091 h 608697"/>
              <a:gd name="connsiteX42" fmla="*/ 235992 w 609614"/>
              <a:gd name="connsiteY42" fmla="*/ 589091 h 608697"/>
              <a:gd name="connsiteX43" fmla="*/ 235992 w 609614"/>
              <a:gd name="connsiteY43" fmla="*/ 564055 h 608697"/>
              <a:gd name="connsiteX44" fmla="*/ 144360 w 609614"/>
              <a:gd name="connsiteY44" fmla="*/ 482779 h 608697"/>
              <a:gd name="connsiteX45" fmla="*/ 161046 w 609614"/>
              <a:gd name="connsiteY45" fmla="*/ 457834 h 608697"/>
              <a:gd name="connsiteX46" fmla="*/ 126200 w 609614"/>
              <a:gd name="connsiteY46" fmla="*/ 449090 h 608697"/>
              <a:gd name="connsiteX47" fmla="*/ 181511 w 609614"/>
              <a:gd name="connsiteY47" fmla="*/ 394139 h 608697"/>
              <a:gd name="connsiteX48" fmla="*/ 156068 w 609614"/>
              <a:gd name="connsiteY48" fmla="*/ 399754 h 608697"/>
              <a:gd name="connsiteX49" fmla="*/ 149154 w 609614"/>
              <a:gd name="connsiteY49" fmla="*/ 434547 h 608697"/>
              <a:gd name="connsiteX50" fmla="*/ 192942 w 609614"/>
              <a:gd name="connsiteY50" fmla="*/ 445500 h 608697"/>
              <a:gd name="connsiteX51" fmla="*/ 170264 w 609614"/>
              <a:gd name="connsiteY51" fmla="*/ 479465 h 608697"/>
              <a:gd name="connsiteX52" fmla="*/ 245855 w 609614"/>
              <a:gd name="connsiteY52" fmla="*/ 546474 h 608697"/>
              <a:gd name="connsiteX53" fmla="*/ 321354 w 609614"/>
              <a:gd name="connsiteY53" fmla="*/ 479465 h 608697"/>
              <a:gd name="connsiteX54" fmla="*/ 298769 w 609614"/>
              <a:gd name="connsiteY54" fmla="*/ 445500 h 608697"/>
              <a:gd name="connsiteX55" fmla="*/ 342464 w 609614"/>
              <a:gd name="connsiteY55" fmla="*/ 434547 h 608697"/>
              <a:gd name="connsiteX56" fmla="*/ 335550 w 609614"/>
              <a:gd name="connsiteY56" fmla="*/ 399754 h 608697"/>
              <a:gd name="connsiteX57" fmla="*/ 310200 w 609614"/>
              <a:gd name="connsiteY57" fmla="*/ 394139 h 608697"/>
              <a:gd name="connsiteX58" fmla="*/ 245855 w 609614"/>
              <a:gd name="connsiteY58" fmla="*/ 522727 h 608697"/>
              <a:gd name="connsiteX59" fmla="*/ 196629 w 609614"/>
              <a:gd name="connsiteY59" fmla="*/ 362199 h 608697"/>
              <a:gd name="connsiteX60" fmla="*/ 196629 w 609614"/>
              <a:gd name="connsiteY60" fmla="*/ 380608 h 608697"/>
              <a:gd name="connsiteX61" fmla="*/ 204741 w 609614"/>
              <a:gd name="connsiteY61" fmla="*/ 396808 h 608697"/>
              <a:gd name="connsiteX62" fmla="*/ 245855 w 609614"/>
              <a:gd name="connsiteY62" fmla="*/ 412364 h 608697"/>
              <a:gd name="connsiteX63" fmla="*/ 286877 w 609614"/>
              <a:gd name="connsiteY63" fmla="*/ 396808 h 608697"/>
              <a:gd name="connsiteX64" fmla="*/ 294989 w 609614"/>
              <a:gd name="connsiteY64" fmla="*/ 380608 h 608697"/>
              <a:gd name="connsiteX65" fmla="*/ 294989 w 609614"/>
              <a:gd name="connsiteY65" fmla="*/ 362199 h 608697"/>
              <a:gd name="connsiteX66" fmla="*/ 245855 w 609614"/>
              <a:gd name="connsiteY66" fmla="*/ 373060 h 608697"/>
              <a:gd name="connsiteX67" fmla="*/ 196629 w 609614"/>
              <a:gd name="connsiteY67" fmla="*/ 362199 h 608697"/>
              <a:gd name="connsiteX68" fmla="*/ 491618 w 609614"/>
              <a:gd name="connsiteY68" fmla="*/ 255242 h 608697"/>
              <a:gd name="connsiteX69" fmla="*/ 491618 w 609614"/>
              <a:gd name="connsiteY69" fmla="*/ 394783 h 608697"/>
              <a:gd name="connsiteX70" fmla="*/ 484059 w 609614"/>
              <a:gd name="connsiteY70" fmla="*/ 412364 h 608697"/>
              <a:gd name="connsiteX71" fmla="*/ 538540 w 609614"/>
              <a:gd name="connsiteY71" fmla="*/ 412364 h 608697"/>
              <a:gd name="connsiteX72" fmla="*/ 530981 w 609614"/>
              <a:gd name="connsiteY72" fmla="*/ 394783 h 608697"/>
              <a:gd name="connsiteX73" fmla="*/ 530981 w 609614"/>
              <a:gd name="connsiteY73" fmla="*/ 255242 h 608697"/>
              <a:gd name="connsiteX74" fmla="*/ 240048 w 609614"/>
              <a:gd name="connsiteY74" fmla="*/ 255242 h 608697"/>
              <a:gd name="connsiteX75" fmla="*/ 190545 w 609614"/>
              <a:gd name="connsiteY75" fmla="*/ 274940 h 608697"/>
              <a:gd name="connsiteX76" fmla="*/ 147771 w 609614"/>
              <a:gd name="connsiteY76" fmla="*/ 260765 h 608697"/>
              <a:gd name="connsiteX77" fmla="*/ 245855 w 609614"/>
              <a:gd name="connsiteY77" fmla="*/ 353455 h 608697"/>
              <a:gd name="connsiteX78" fmla="*/ 343847 w 609614"/>
              <a:gd name="connsiteY78" fmla="*/ 260765 h 608697"/>
              <a:gd name="connsiteX79" fmla="*/ 301074 w 609614"/>
              <a:gd name="connsiteY79" fmla="*/ 274940 h 608697"/>
              <a:gd name="connsiteX80" fmla="*/ 251663 w 609614"/>
              <a:gd name="connsiteY80" fmla="*/ 255242 h 608697"/>
              <a:gd name="connsiteX81" fmla="*/ 580118 w 609614"/>
              <a:gd name="connsiteY81" fmla="*/ 186589 h 608697"/>
              <a:gd name="connsiteX82" fmla="*/ 570347 w 609614"/>
              <a:gd name="connsiteY82" fmla="*/ 196348 h 608697"/>
              <a:gd name="connsiteX83" fmla="*/ 580118 w 609614"/>
              <a:gd name="connsiteY83" fmla="*/ 206199 h 608697"/>
              <a:gd name="connsiteX84" fmla="*/ 589980 w 609614"/>
              <a:gd name="connsiteY84" fmla="*/ 196348 h 608697"/>
              <a:gd name="connsiteX85" fmla="*/ 580118 w 609614"/>
              <a:gd name="connsiteY85" fmla="*/ 186589 h 608697"/>
              <a:gd name="connsiteX86" fmla="*/ 167130 w 609614"/>
              <a:gd name="connsiteY86" fmla="*/ 186576 h 608697"/>
              <a:gd name="connsiteX87" fmla="*/ 147495 w 609614"/>
              <a:gd name="connsiteY87" fmla="*/ 206182 h 608697"/>
              <a:gd name="connsiteX88" fmla="*/ 147495 w 609614"/>
              <a:gd name="connsiteY88" fmla="*/ 232599 h 608697"/>
              <a:gd name="connsiteX89" fmla="*/ 190545 w 609614"/>
              <a:gd name="connsiteY89" fmla="*/ 255242 h 608697"/>
              <a:gd name="connsiteX90" fmla="*/ 227603 w 609614"/>
              <a:gd name="connsiteY90" fmla="*/ 239963 h 608697"/>
              <a:gd name="connsiteX91" fmla="*/ 231935 w 609614"/>
              <a:gd name="connsiteY91" fmla="*/ 235637 h 608697"/>
              <a:gd name="connsiteX92" fmla="*/ 259683 w 609614"/>
              <a:gd name="connsiteY92" fmla="*/ 235637 h 608697"/>
              <a:gd name="connsiteX93" fmla="*/ 264108 w 609614"/>
              <a:gd name="connsiteY93" fmla="*/ 239963 h 608697"/>
              <a:gd name="connsiteX94" fmla="*/ 301074 w 609614"/>
              <a:gd name="connsiteY94" fmla="*/ 255242 h 608697"/>
              <a:gd name="connsiteX95" fmla="*/ 344124 w 609614"/>
              <a:gd name="connsiteY95" fmla="*/ 232599 h 608697"/>
              <a:gd name="connsiteX96" fmla="*/ 344124 w 609614"/>
              <a:gd name="connsiteY96" fmla="*/ 206182 h 608697"/>
              <a:gd name="connsiteX97" fmla="*/ 324488 w 609614"/>
              <a:gd name="connsiteY97" fmla="*/ 186576 h 608697"/>
              <a:gd name="connsiteX98" fmla="*/ 580118 w 609614"/>
              <a:gd name="connsiteY98" fmla="*/ 166887 h 608697"/>
              <a:gd name="connsiteX99" fmla="*/ 609614 w 609614"/>
              <a:gd name="connsiteY99" fmla="*/ 196348 h 608697"/>
              <a:gd name="connsiteX100" fmla="*/ 580118 w 609614"/>
              <a:gd name="connsiteY100" fmla="*/ 225809 h 608697"/>
              <a:gd name="connsiteX101" fmla="*/ 550621 w 609614"/>
              <a:gd name="connsiteY101" fmla="*/ 196348 h 608697"/>
              <a:gd name="connsiteX102" fmla="*/ 580118 w 609614"/>
              <a:gd name="connsiteY102" fmla="*/ 166887 h 608697"/>
              <a:gd name="connsiteX103" fmla="*/ 481831 w 609614"/>
              <a:gd name="connsiteY103" fmla="*/ 127664 h 608697"/>
              <a:gd name="connsiteX104" fmla="*/ 462092 w 609614"/>
              <a:gd name="connsiteY104" fmla="*/ 147270 h 608697"/>
              <a:gd name="connsiteX105" fmla="*/ 481831 w 609614"/>
              <a:gd name="connsiteY105" fmla="*/ 166877 h 608697"/>
              <a:gd name="connsiteX106" fmla="*/ 501478 w 609614"/>
              <a:gd name="connsiteY106" fmla="*/ 147270 h 608697"/>
              <a:gd name="connsiteX107" fmla="*/ 481831 w 609614"/>
              <a:gd name="connsiteY107" fmla="*/ 127664 h 608697"/>
              <a:gd name="connsiteX108" fmla="*/ 481831 w 609614"/>
              <a:gd name="connsiteY108" fmla="*/ 107965 h 608697"/>
              <a:gd name="connsiteX109" fmla="*/ 521125 w 609614"/>
              <a:gd name="connsiteY109" fmla="*/ 147270 h 608697"/>
              <a:gd name="connsiteX110" fmla="*/ 481831 w 609614"/>
              <a:gd name="connsiteY110" fmla="*/ 186575 h 608697"/>
              <a:gd name="connsiteX111" fmla="*/ 442445 w 609614"/>
              <a:gd name="connsiteY111" fmla="*/ 147270 h 608697"/>
              <a:gd name="connsiteX112" fmla="*/ 481831 w 609614"/>
              <a:gd name="connsiteY112" fmla="*/ 107965 h 608697"/>
              <a:gd name="connsiteX113" fmla="*/ 216356 w 609614"/>
              <a:gd name="connsiteY113" fmla="*/ 19606 h 608697"/>
              <a:gd name="connsiteX114" fmla="*/ 108132 w 609614"/>
              <a:gd name="connsiteY114" fmla="*/ 127667 h 608697"/>
              <a:gd name="connsiteX115" fmla="*/ 127859 w 609614"/>
              <a:gd name="connsiteY115" fmla="*/ 193296 h 608697"/>
              <a:gd name="connsiteX116" fmla="*/ 127859 w 609614"/>
              <a:gd name="connsiteY116" fmla="*/ 166879 h 608697"/>
              <a:gd name="connsiteX117" fmla="*/ 147495 w 609614"/>
              <a:gd name="connsiteY117" fmla="*/ 166879 h 608697"/>
              <a:gd name="connsiteX118" fmla="*/ 147495 w 609614"/>
              <a:gd name="connsiteY118" fmla="*/ 172401 h 608697"/>
              <a:gd name="connsiteX119" fmla="*/ 167130 w 609614"/>
              <a:gd name="connsiteY119" fmla="*/ 166879 h 608697"/>
              <a:gd name="connsiteX120" fmla="*/ 324488 w 609614"/>
              <a:gd name="connsiteY120" fmla="*/ 166879 h 608697"/>
              <a:gd name="connsiteX121" fmla="*/ 344124 w 609614"/>
              <a:gd name="connsiteY121" fmla="*/ 172401 h 608697"/>
              <a:gd name="connsiteX122" fmla="*/ 344124 w 609614"/>
              <a:gd name="connsiteY122" fmla="*/ 166879 h 608697"/>
              <a:gd name="connsiteX123" fmla="*/ 363851 w 609614"/>
              <a:gd name="connsiteY123" fmla="*/ 166879 h 608697"/>
              <a:gd name="connsiteX124" fmla="*/ 363851 w 609614"/>
              <a:gd name="connsiteY124" fmla="*/ 193296 h 608697"/>
              <a:gd name="connsiteX125" fmla="*/ 383486 w 609614"/>
              <a:gd name="connsiteY125" fmla="*/ 127667 h 608697"/>
              <a:gd name="connsiteX126" fmla="*/ 334352 w 609614"/>
              <a:gd name="connsiteY126" fmla="*/ 78515 h 608697"/>
              <a:gd name="connsiteX127" fmla="*/ 324488 w 609614"/>
              <a:gd name="connsiteY127" fmla="*/ 78515 h 608697"/>
              <a:gd name="connsiteX128" fmla="*/ 324488 w 609614"/>
              <a:gd name="connsiteY128" fmla="*/ 68758 h 608697"/>
              <a:gd name="connsiteX129" fmla="*/ 275354 w 609614"/>
              <a:gd name="connsiteY129" fmla="*/ 19606 h 608697"/>
              <a:gd name="connsiteX130" fmla="*/ 216356 w 609614"/>
              <a:gd name="connsiteY130" fmla="*/ 0 h 608697"/>
              <a:gd name="connsiteX131" fmla="*/ 275354 w 609614"/>
              <a:gd name="connsiteY131" fmla="*/ 0 h 608697"/>
              <a:gd name="connsiteX132" fmla="*/ 343570 w 609614"/>
              <a:gd name="connsiteY132" fmla="*/ 59553 h 608697"/>
              <a:gd name="connsiteX133" fmla="*/ 403121 w 609614"/>
              <a:gd name="connsiteY133" fmla="*/ 127667 h 608697"/>
              <a:gd name="connsiteX134" fmla="*/ 379707 w 609614"/>
              <a:gd name="connsiteY134" fmla="*/ 205077 h 608697"/>
              <a:gd name="connsiteX135" fmla="*/ 363851 w 609614"/>
              <a:gd name="connsiteY135" fmla="*/ 228825 h 608697"/>
              <a:gd name="connsiteX136" fmla="*/ 363851 w 609614"/>
              <a:gd name="connsiteY136" fmla="*/ 255242 h 608697"/>
              <a:gd name="connsiteX137" fmla="*/ 314625 w 609614"/>
              <a:gd name="connsiteY137" fmla="*/ 350785 h 608697"/>
              <a:gd name="connsiteX138" fmla="*/ 314625 w 609614"/>
              <a:gd name="connsiteY138" fmla="*/ 374993 h 608697"/>
              <a:gd name="connsiteX139" fmla="*/ 391598 w 609614"/>
              <a:gd name="connsiteY139" fmla="*/ 392114 h 608697"/>
              <a:gd name="connsiteX140" fmla="*/ 455851 w 609614"/>
              <a:gd name="connsiteY140" fmla="*/ 428380 h 608697"/>
              <a:gd name="connsiteX141" fmla="*/ 471983 w 609614"/>
              <a:gd name="connsiteY141" fmla="*/ 390733 h 608697"/>
              <a:gd name="connsiteX142" fmla="*/ 471983 w 609614"/>
              <a:gd name="connsiteY142" fmla="*/ 255242 h 608697"/>
              <a:gd name="connsiteX143" fmla="*/ 452348 w 609614"/>
              <a:gd name="connsiteY143" fmla="*/ 255242 h 608697"/>
              <a:gd name="connsiteX144" fmla="*/ 452348 w 609614"/>
              <a:gd name="connsiteY144" fmla="*/ 235637 h 608697"/>
              <a:gd name="connsiteX145" fmla="*/ 570344 w 609614"/>
              <a:gd name="connsiteY145" fmla="*/ 235637 h 608697"/>
              <a:gd name="connsiteX146" fmla="*/ 570344 w 609614"/>
              <a:gd name="connsiteY146" fmla="*/ 255242 h 608697"/>
              <a:gd name="connsiteX147" fmla="*/ 550616 w 609614"/>
              <a:gd name="connsiteY147" fmla="*/ 255242 h 608697"/>
              <a:gd name="connsiteX148" fmla="*/ 550616 w 609614"/>
              <a:gd name="connsiteY148" fmla="*/ 390733 h 608697"/>
              <a:gd name="connsiteX149" fmla="*/ 606848 w 609614"/>
              <a:gd name="connsiteY149" fmla="*/ 521714 h 608697"/>
              <a:gd name="connsiteX150" fmla="*/ 609614 w 609614"/>
              <a:gd name="connsiteY150" fmla="*/ 535245 h 608697"/>
              <a:gd name="connsiteX151" fmla="*/ 575322 w 609614"/>
              <a:gd name="connsiteY151" fmla="*/ 569486 h 608697"/>
              <a:gd name="connsiteX152" fmla="*/ 491618 w 609614"/>
              <a:gd name="connsiteY152" fmla="*/ 569486 h 608697"/>
              <a:gd name="connsiteX153" fmla="*/ 491618 w 609614"/>
              <a:gd name="connsiteY153" fmla="*/ 608697 h 608697"/>
              <a:gd name="connsiteX154" fmla="*/ 0 w 609614"/>
              <a:gd name="connsiteY154" fmla="*/ 608697 h 608697"/>
              <a:gd name="connsiteX155" fmla="*/ 0 w 609614"/>
              <a:gd name="connsiteY155" fmla="*/ 516651 h 608697"/>
              <a:gd name="connsiteX156" fmla="*/ 100112 w 609614"/>
              <a:gd name="connsiteY156" fmla="*/ 392114 h 608697"/>
              <a:gd name="connsiteX157" fmla="*/ 176994 w 609614"/>
              <a:gd name="connsiteY157" fmla="*/ 374993 h 608697"/>
              <a:gd name="connsiteX158" fmla="*/ 176994 w 609614"/>
              <a:gd name="connsiteY158" fmla="*/ 350785 h 608697"/>
              <a:gd name="connsiteX159" fmla="*/ 127859 w 609614"/>
              <a:gd name="connsiteY159" fmla="*/ 255242 h 608697"/>
              <a:gd name="connsiteX160" fmla="*/ 127859 w 609614"/>
              <a:gd name="connsiteY160" fmla="*/ 228825 h 608697"/>
              <a:gd name="connsiteX161" fmla="*/ 112004 w 609614"/>
              <a:gd name="connsiteY161" fmla="*/ 205077 h 608697"/>
              <a:gd name="connsiteX162" fmla="*/ 88497 w 609614"/>
              <a:gd name="connsiteY162" fmla="*/ 127667 h 608697"/>
              <a:gd name="connsiteX163" fmla="*/ 216356 w 609614"/>
              <a:gd name="connsiteY163" fmla="*/ 0 h 60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609614" h="608697">
                <a:moveTo>
                  <a:pt x="285155" y="549775"/>
                </a:moveTo>
                <a:lnTo>
                  <a:pt x="353956" y="549775"/>
                </a:lnTo>
                <a:lnTo>
                  <a:pt x="353956" y="569533"/>
                </a:lnTo>
                <a:lnTo>
                  <a:pt x="285155" y="569533"/>
                </a:lnTo>
                <a:close/>
                <a:moveTo>
                  <a:pt x="475670" y="431970"/>
                </a:moveTo>
                <a:lnTo>
                  <a:pt x="433819" y="529446"/>
                </a:lnTo>
                <a:cubicBezTo>
                  <a:pt x="433081" y="531287"/>
                  <a:pt x="432620" y="533220"/>
                  <a:pt x="432620" y="535245"/>
                </a:cubicBezTo>
                <a:cubicBezTo>
                  <a:pt x="432620" y="543253"/>
                  <a:pt x="439258" y="549788"/>
                  <a:pt x="447278" y="549788"/>
                </a:cubicBezTo>
                <a:lnTo>
                  <a:pt x="575322" y="549788"/>
                </a:lnTo>
                <a:cubicBezTo>
                  <a:pt x="583434" y="549788"/>
                  <a:pt x="589979" y="543253"/>
                  <a:pt x="589979" y="535245"/>
                </a:cubicBezTo>
                <a:cubicBezTo>
                  <a:pt x="589979" y="533220"/>
                  <a:pt x="589610" y="531287"/>
                  <a:pt x="588780" y="529446"/>
                </a:cubicBezTo>
                <a:lnTo>
                  <a:pt x="546929" y="431970"/>
                </a:lnTo>
                <a:close/>
                <a:moveTo>
                  <a:pt x="220320" y="427920"/>
                </a:moveTo>
                <a:lnTo>
                  <a:pt x="245855" y="478729"/>
                </a:lnTo>
                <a:lnTo>
                  <a:pt x="271298" y="427920"/>
                </a:lnTo>
                <a:cubicBezTo>
                  <a:pt x="264016" y="430313"/>
                  <a:pt x="255535" y="431970"/>
                  <a:pt x="245855" y="431970"/>
                </a:cubicBezTo>
                <a:cubicBezTo>
                  <a:pt x="236084" y="431970"/>
                  <a:pt x="227695" y="430313"/>
                  <a:pt x="220320" y="427920"/>
                </a:cubicBezTo>
                <a:close/>
                <a:moveTo>
                  <a:pt x="356568" y="404448"/>
                </a:moveTo>
                <a:lnTo>
                  <a:pt x="365510" y="449090"/>
                </a:lnTo>
                <a:lnTo>
                  <a:pt x="330572" y="457742"/>
                </a:lnTo>
                <a:lnTo>
                  <a:pt x="347258" y="482779"/>
                </a:lnTo>
                <a:lnTo>
                  <a:pt x="255627" y="564055"/>
                </a:lnTo>
                <a:lnTo>
                  <a:pt x="255627" y="589091"/>
                </a:lnTo>
                <a:lnTo>
                  <a:pt x="373622" y="589091"/>
                </a:lnTo>
                <a:lnTo>
                  <a:pt x="373622" y="549788"/>
                </a:lnTo>
                <a:lnTo>
                  <a:pt x="393350" y="549788"/>
                </a:lnTo>
                <a:lnTo>
                  <a:pt x="393350" y="589091"/>
                </a:lnTo>
                <a:lnTo>
                  <a:pt x="471983" y="589091"/>
                </a:lnTo>
                <a:lnTo>
                  <a:pt x="471983" y="569486"/>
                </a:lnTo>
                <a:lnTo>
                  <a:pt x="447278" y="569486"/>
                </a:lnTo>
                <a:cubicBezTo>
                  <a:pt x="428380" y="569486"/>
                  <a:pt x="412985" y="554114"/>
                  <a:pt x="412985" y="535245"/>
                </a:cubicBezTo>
                <a:cubicBezTo>
                  <a:pt x="412985" y="530550"/>
                  <a:pt x="413907" y="525948"/>
                  <a:pt x="415751" y="521714"/>
                </a:cubicBezTo>
                <a:lnTo>
                  <a:pt x="447278" y="448262"/>
                </a:lnTo>
                <a:cubicBezTo>
                  <a:pt x="431883" y="429576"/>
                  <a:pt x="410865" y="416506"/>
                  <a:pt x="387266" y="411259"/>
                </a:cubicBezTo>
                <a:close/>
                <a:moveTo>
                  <a:pt x="135142" y="404448"/>
                </a:moveTo>
                <a:lnTo>
                  <a:pt x="104352" y="411259"/>
                </a:lnTo>
                <a:cubicBezTo>
                  <a:pt x="54481" y="422305"/>
                  <a:pt x="19635" y="465658"/>
                  <a:pt x="19635" y="516651"/>
                </a:cubicBezTo>
                <a:lnTo>
                  <a:pt x="19635" y="589091"/>
                </a:lnTo>
                <a:lnTo>
                  <a:pt x="98361" y="589091"/>
                </a:lnTo>
                <a:lnTo>
                  <a:pt x="98361" y="549788"/>
                </a:lnTo>
                <a:lnTo>
                  <a:pt x="117996" y="549788"/>
                </a:lnTo>
                <a:lnTo>
                  <a:pt x="117996" y="589091"/>
                </a:lnTo>
                <a:lnTo>
                  <a:pt x="235992" y="589091"/>
                </a:lnTo>
                <a:lnTo>
                  <a:pt x="235992" y="564055"/>
                </a:lnTo>
                <a:lnTo>
                  <a:pt x="144360" y="482779"/>
                </a:lnTo>
                <a:lnTo>
                  <a:pt x="161046" y="457834"/>
                </a:lnTo>
                <a:lnTo>
                  <a:pt x="126200" y="449090"/>
                </a:lnTo>
                <a:close/>
                <a:moveTo>
                  <a:pt x="181511" y="394139"/>
                </a:moveTo>
                <a:lnTo>
                  <a:pt x="156068" y="399754"/>
                </a:lnTo>
                <a:lnTo>
                  <a:pt x="149154" y="434547"/>
                </a:lnTo>
                <a:lnTo>
                  <a:pt x="192942" y="445500"/>
                </a:lnTo>
                <a:lnTo>
                  <a:pt x="170264" y="479465"/>
                </a:lnTo>
                <a:lnTo>
                  <a:pt x="245855" y="546474"/>
                </a:lnTo>
                <a:lnTo>
                  <a:pt x="321354" y="479465"/>
                </a:lnTo>
                <a:lnTo>
                  <a:pt x="298769" y="445500"/>
                </a:lnTo>
                <a:lnTo>
                  <a:pt x="342464" y="434547"/>
                </a:lnTo>
                <a:lnTo>
                  <a:pt x="335550" y="399754"/>
                </a:lnTo>
                <a:lnTo>
                  <a:pt x="310200" y="394139"/>
                </a:lnTo>
                <a:lnTo>
                  <a:pt x="245855" y="522727"/>
                </a:lnTo>
                <a:close/>
                <a:moveTo>
                  <a:pt x="196629" y="362199"/>
                </a:moveTo>
                <a:lnTo>
                  <a:pt x="196629" y="380608"/>
                </a:lnTo>
                <a:lnTo>
                  <a:pt x="204741" y="396808"/>
                </a:lnTo>
                <a:cubicBezTo>
                  <a:pt x="208244" y="400122"/>
                  <a:pt x="222533" y="412364"/>
                  <a:pt x="245855" y="412364"/>
                </a:cubicBezTo>
                <a:cubicBezTo>
                  <a:pt x="269178" y="412364"/>
                  <a:pt x="283466" y="400030"/>
                  <a:pt x="286877" y="396808"/>
                </a:cubicBezTo>
                <a:lnTo>
                  <a:pt x="294989" y="380608"/>
                </a:lnTo>
                <a:lnTo>
                  <a:pt x="294989" y="362199"/>
                </a:lnTo>
                <a:cubicBezTo>
                  <a:pt x="279963" y="369103"/>
                  <a:pt x="263370" y="373060"/>
                  <a:pt x="245855" y="373060"/>
                </a:cubicBezTo>
                <a:cubicBezTo>
                  <a:pt x="228248" y="373060"/>
                  <a:pt x="211655" y="369103"/>
                  <a:pt x="196629" y="362199"/>
                </a:cubicBezTo>
                <a:close/>
                <a:moveTo>
                  <a:pt x="491618" y="255242"/>
                </a:moveTo>
                <a:lnTo>
                  <a:pt x="491618" y="394783"/>
                </a:lnTo>
                <a:lnTo>
                  <a:pt x="484059" y="412364"/>
                </a:lnTo>
                <a:lnTo>
                  <a:pt x="538540" y="412364"/>
                </a:lnTo>
                <a:lnTo>
                  <a:pt x="530981" y="394783"/>
                </a:lnTo>
                <a:lnTo>
                  <a:pt x="530981" y="255242"/>
                </a:lnTo>
                <a:close/>
                <a:moveTo>
                  <a:pt x="240048" y="255242"/>
                </a:moveTo>
                <a:cubicBezTo>
                  <a:pt x="226589" y="267945"/>
                  <a:pt x="209166" y="274940"/>
                  <a:pt x="190545" y="274940"/>
                </a:cubicBezTo>
                <a:cubicBezTo>
                  <a:pt x="174873" y="274940"/>
                  <a:pt x="160032" y="269785"/>
                  <a:pt x="147771" y="260765"/>
                </a:cubicBezTo>
                <a:cubicBezTo>
                  <a:pt x="150629" y="312310"/>
                  <a:pt x="193495" y="353455"/>
                  <a:pt x="245855" y="353455"/>
                </a:cubicBezTo>
                <a:cubicBezTo>
                  <a:pt x="298216" y="353455"/>
                  <a:pt x="340989" y="312310"/>
                  <a:pt x="343847" y="260765"/>
                </a:cubicBezTo>
                <a:cubicBezTo>
                  <a:pt x="331679" y="269785"/>
                  <a:pt x="316745" y="274940"/>
                  <a:pt x="301074" y="274940"/>
                </a:cubicBezTo>
                <a:cubicBezTo>
                  <a:pt x="282545" y="274940"/>
                  <a:pt x="265030" y="267945"/>
                  <a:pt x="251663" y="255242"/>
                </a:cubicBezTo>
                <a:close/>
                <a:moveTo>
                  <a:pt x="580118" y="186589"/>
                </a:moveTo>
                <a:cubicBezTo>
                  <a:pt x="574679" y="186589"/>
                  <a:pt x="570347" y="190916"/>
                  <a:pt x="570347" y="196348"/>
                </a:cubicBezTo>
                <a:cubicBezTo>
                  <a:pt x="570347" y="201780"/>
                  <a:pt x="574679" y="206199"/>
                  <a:pt x="580118" y="206199"/>
                </a:cubicBezTo>
                <a:cubicBezTo>
                  <a:pt x="585556" y="206199"/>
                  <a:pt x="589980" y="201780"/>
                  <a:pt x="589980" y="196348"/>
                </a:cubicBezTo>
                <a:cubicBezTo>
                  <a:pt x="589980" y="190916"/>
                  <a:pt x="585556" y="186589"/>
                  <a:pt x="580118" y="186589"/>
                </a:cubicBezTo>
                <a:close/>
                <a:moveTo>
                  <a:pt x="167130" y="186576"/>
                </a:moveTo>
                <a:cubicBezTo>
                  <a:pt x="156344" y="186576"/>
                  <a:pt x="147495" y="195321"/>
                  <a:pt x="147495" y="206182"/>
                </a:cubicBezTo>
                <a:lnTo>
                  <a:pt x="147495" y="232599"/>
                </a:lnTo>
                <a:cubicBezTo>
                  <a:pt x="157266" y="246774"/>
                  <a:pt x="173306" y="255242"/>
                  <a:pt x="190545" y="255242"/>
                </a:cubicBezTo>
                <a:cubicBezTo>
                  <a:pt x="204557" y="255242"/>
                  <a:pt x="217647" y="249812"/>
                  <a:pt x="227603" y="239963"/>
                </a:cubicBezTo>
                <a:lnTo>
                  <a:pt x="231935" y="235637"/>
                </a:lnTo>
                <a:lnTo>
                  <a:pt x="259683" y="235637"/>
                </a:lnTo>
                <a:lnTo>
                  <a:pt x="264108" y="239963"/>
                </a:lnTo>
                <a:cubicBezTo>
                  <a:pt x="273971" y="249812"/>
                  <a:pt x="287062" y="255242"/>
                  <a:pt x="301074" y="255242"/>
                </a:cubicBezTo>
                <a:cubicBezTo>
                  <a:pt x="318404" y="255242"/>
                  <a:pt x="334352" y="246774"/>
                  <a:pt x="344124" y="232599"/>
                </a:cubicBezTo>
                <a:lnTo>
                  <a:pt x="344124" y="206182"/>
                </a:lnTo>
                <a:cubicBezTo>
                  <a:pt x="344124" y="195321"/>
                  <a:pt x="335366" y="186576"/>
                  <a:pt x="324488" y="186576"/>
                </a:cubicBezTo>
                <a:close/>
                <a:moveTo>
                  <a:pt x="580118" y="166887"/>
                </a:moveTo>
                <a:cubicBezTo>
                  <a:pt x="596433" y="166887"/>
                  <a:pt x="609614" y="180144"/>
                  <a:pt x="609614" y="196348"/>
                </a:cubicBezTo>
                <a:cubicBezTo>
                  <a:pt x="609614" y="212644"/>
                  <a:pt x="596433" y="225809"/>
                  <a:pt x="580118" y="225809"/>
                </a:cubicBezTo>
                <a:cubicBezTo>
                  <a:pt x="563894" y="225809"/>
                  <a:pt x="550621" y="212644"/>
                  <a:pt x="550621" y="196348"/>
                </a:cubicBezTo>
                <a:cubicBezTo>
                  <a:pt x="550621" y="180144"/>
                  <a:pt x="563894" y="166887"/>
                  <a:pt x="580118" y="166887"/>
                </a:cubicBezTo>
                <a:close/>
                <a:moveTo>
                  <a:pt x="481831" y="127664"/>
                </a:moveTo>
                <a:cubicBezTo>
                  <a:pt x="470947" y="127664"/>
                  <a:pt x="462092" y="136408"/>
                  <a:pt x="462092" y="147270"/>
                </a:cubicBezTo>
                <a:cubicBezTo>
                  <a:pt x="462092" y="158132"/>
                  <a:pt x="470947" y="166877"/>
                  <a:pt x="481831" y="166877"/>
                </a:cubicBezTo>
                <a:cubicBezTo>
                  <a:pt x="492623" y="166877"/>
                  <a:pt x="501478" y="158132"/>
                  <a:pt x="501478" y="147270"/>
                </a:cubicBezTo>
                <a:cubicBezTo>
                  <a:pt x="501478" y="136408"/>
                  <a:pt x="492623" y="127664"/>
                  <a:pt x="481831" y="127664"/>
                </a:cubicBezTo>
                <a:close/>
                <a:moveTo>
                  <a:pt x="481831" y="107965"/>
                </a:moveTo>
                <a:cubicBezTo>
                  <a:pt x="503507" y="107965"/>
                  <a:pt x="521125" y="125638"/>
                  <a:pt x="521125" y="147270"/>
                </a:cubicBezTo>
                <a:cubicBezTo>
                  <a:pt x="521125" y="168902"/>
                  <a:pt x="503507" y="186575"/>
                  <a:pt x="481831" y="186575"/>
                </a:cubicBezTo>
                <a:cubicBezTo>
                  <a:pt x="460063" y="186575"/>
                  <a:pt x="442445" y="168902"/>
                  <a:pt x="442445" y="147270"/>
                </a:cubicBezTo>
                <a:cubicBezTo>
                  <a:pt x="442445" y="125638"/>
                  <a:pt x="460063" y="107965"/>
                  <a:pt x="481831" y="107965"/>
                </a:cubicBezTo>
                <a:close/>
                <a:moveTo>
                  <a:pt x="216356" y="19606"/>
                </a:moveTo>
                <a:cubicBezTo>
                  <a:pt x="156713" y="19606"/>
                  <a:pt x="108132" y="68114"/>
                  <a:pt x="108132" y="127667"/>
                </a:cubicBezTo>
                <a:cubicBezTo>
                  <a:pt x="108132" y="151047"/>
                  <a:pt x="114954" y="173782"/>
                  <a:pt x="127859" y="193296"/>
                </a:cubicBezTo>
                <a:lnTo>
                  <a:pt x="127859" y="166879"/>
                </a:lnTo>
                <a:lnTo>
                  <a:pt x="147495" y="166879"/>
                </a:lnTo>
                <a:lnTo>
                  <a:pt x="147495" y="172401"/>
                </a:lnTo>
                <a:cubicBezTo>
                  <a:pt x="153302" y="168996"/>
                  <a:pt x="159940" y="166879"/>
                  <a:pt x="167130" y="166879"/>
                </a:cubicBezTo>
                <a:lnTo>
                  <a:pt x="324488" y="166879"/>
                </a:lnTo>
                <a:cubicBezTo>
                  <a:pt x="331679" y="166879"/>
                  <a:pt x="338316" y="168996"/>
                  <a:pt x="344124" y="172401"/>
                </a:cubicBezTo>
                <a:lnTo>
                  <a:pt x="344124" y="166879"/>
                </a:lnTo>
                <a:lnTo>
                  <a:pt x="363851" y="166879"/>
                </a:lnTo>
                <a:lnTo>
                  <a:pt x="363851" y="193296"/>
                </a:lnTo>
                <a:cubicBezTo>
                  <a:pt x="376665" y="173782"/>
                  <a:pt x="383486" y="151047"/>
                  <a:pt x="383486" y="127667"/>
                </a:cubicBezTo>
                <a:cubicBezTo>
                  <a:pt x="383486" y="100606"/>
                  <a:pt x="361454" y="78515"/>
                  <a:pt x="334352" y="78515"/>
                </a:cubicBezTo>
                <a:lnTo>
                  <a:pt x="324488" y="78515"/>
                </a:lnTo>
                <a:lnTo>
                  <a:pt x="324488" y="68758"/>
                </a:lnTo>
                <a:cubicBezTo>
                  <a:pt x="324488" y="41697"/>
                  <a:pt x="302456" y="19606"/>
                  <a:pt x="275354" y="19606"/>
                </a:cubicBezTo>
                <a:close/>
                <a:moveTo>
                  <a:pt x="216356" y="0"/>
                </a:moveTo>
                <a:lnTo>
                  <a:pt x="275354" y="0"/>
                </a:lnTo>
                <a:cubicBezTo>
                  <a:pt x="310108" y="0"/>
                  <a:pt x="339053" y="25957"/>
                  <a:pt x="343570" y="59553"/>
                </a:cubicBezTo>
                <a:cubicBezTo>
                  <a:pt x="377126" y="64064"/>
                  <a:pt x="403121" y="92874"/>
                  <a:pt x="403121" y="127667"/>
                </a:cubicBezTo>
                <a:cubicBezTo>
                  <a:pt x="403121" y="155281"/>
                  <a:pt x="395009" y="182066"/>
                  <a:pt x="379707" y="205077"/>
                </a:cubicBezTo>
                <a:lnTo>
                  <a:pt x="363851" y="228825"/>
                </a:lnTo>
                <a:lnTo>
                  <a:pt x="363851" y="255242"/>
                </a:lnTo>
                <a:cubicBezTo>
                  <a:pt x="363851" y="294546"/>
                  <a:pt x="344400" y="329339"/>
                  <a:pt x="314625" y="350785"/>
                </a:cubicBezTo>
                <a:lnTo>
                  <a:pt x="314625" y="374993"/>
                </a:lnTo>
                <a:lnTo>
                  <a:pt x="391598" y="392114"/>
                </a:lnTo>
                <a:cubicBezTo>
                  <a:pt x="416212" y="397545"/>
                  <a:pt x="438428" y="410339"/>
                  <a:pt x="455851" y="428380"/>
                </a:cubicBezTo>
                <a:lnTo>
                  <a:pt x="471983" y="390733"/>
                </a:lnTo>
                <a:lnTo>
                  <a:pt x="471983" y="255242"/>
                </a:lnTo>
                <a:lnTo>
                  <a:pt x="452348" y="255242"/>
                </a:lnTo>
                <a:lnTo>
                  <a:pt x="452348" y="235637"/>
                </a:lnTo>
                <a:lnTo>
                  <a:pt x="570344" y="235637"/>
                </a:lnTo>
                <a:lnTo>
                  <a:pt x="570344" y="255242"/>
                </a:lnTo>
                <a:lnTo>
                  <a:pt x="550616" y="255242"/>
                </a:lnTo>
                <a:lnTo>
                  <a:pt x="550616" y="390733"/>
                </a:lnTo>
                <a:lnTo>
                  <a:pt x="606848" y="521714"/>
                </a:lnTo>
                <a:cubicBezTo>
                  <a:pt x="608692" y="525948"/>
                  <a:pt x="609614" y="530550"/>
                  <a:pt x="609614" y="535245"/>
                </a:cubicBezTo>
                <a:cubicBezTo>
                  <a:pt x="609614" y="554114"/>
                  <a:pt x="594219" y="569486"/>
                  <a:pt x="575322" y="569486"/>
                </a:cubicBezTo>
                <a:lnTo>
                  <a:pt x="491618" y="569486"/>
                </a:lnTo>
                <a:lnTo>
                  <a:pt x="491618" y="608697"/>
                </a:lnTo>
                <a:lnTo>
                  <a:pt x="0" y="608697"/>
                </a:lnTo>
                <a:lnTo>
                  <a:pt x="0" y="516651"/>
                </a:lnTo>
                <a:cubicBezTo>
                  <a:pt x="0" y="456362"/>
                  <a:pt x="41206" y="405184"/>
                  <a:pt x="100112" y="392114"/>
                </a:cubicBezTo>
                <a:lnTo>
                  <a:pt x="176994" y="374993"/>
                </a:lnTo>
                <a:lnTo>
                  <a:pt x="176994" y="350785"/>
                </a:lnTo>
                <a:cubicBezTo>
                  <a:pt x="147310" y="329339"/>
                  <a:pt x="127859" y="294546"/>
                  <a:pt x="127859" y="255242"/>
                </a:cubicBezTo>
                <a:lnTo>
                  <a:pt x="127859" y="228825"/>
                </a:lnTo>
                <a:lnTo>
                  <a:pt x="112004" y="205077"/>
                </a:lnTo>
                <a:cubicBezTo>
                  <a:pt x="96609" y="182066"/>
                  <a:pt x="88497" y="155281"/>
                  <a:pt x="88497" y="127667"/>
                </a:cubicBezTo>
                <a:cubicBezTo>
                  <a:pt x="88497" y="57252"/>
                  <a:pt x="145835" y="0"/>
                  <a:pt x="216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mass-energy-equivalency_73318">
            <a:extLst>
              <a:ext uri="{FF2B5EF4-FFF2-40B4-BE49-F238E27FC236}">
                <a16:creationId xmlns:a16="http://schemas.microsoft.com/office/drawing/2014/main" id="{0B74C1CF-4941-459B-B551-7381441CAABA}"/>
              </a:ext>
            </a:extLst>
          </p:cNvPr>
          <p:cNvSpPr>
            <a:spLocks/>
          </p:cNvSpPr>
          <p:nvPr/>
        </p:nvSpPr>
        <p:spPr>
          <a:xfrm>
            <a:off x="3832179" y="1861819"/>
            <a:ext cx="1097280" cy="731520"/>
          </a:xfrm>
          <a:custGeom>
            <a:avLst/>
            <a:gdLst>
              <a:gd name="T0" fmla="*/ 446 w 2898"/>
              <a:gd name="T1" fmla="*/ 828 h 1994"/>
              <a:gd name="T2" fmla="*/ 610 w 2898"/>
              <a:gd name="T3" fmla="*/ 702 h 1994"/>
              <a:gd name="T4" fmla="*/ 699 w 2898"/>
              <a:gd name="T5" fmla="*/ 750 h 1994"/>
              <a:gd name="T6" fmla="*/ 2898 w 2898"/>
              <a:gd name="T7" fmla="*/ 1698 h 1994"/>
              <a:gd name="T8" fmla="*/ 2896 w 2898"/>
              <a:gd name="T9" fmla="*/ 1927 h 1994"/>
              <a:gd name="T10" fmla="*/ 69 w 2898"/>
              <a:gd name="T11" fmla="*/ 1994 h 1994"/>
              <a:gd name="T12" fmla="*/ 2 w 2898"/>
              <a:gd name="T13" fmla="*/ 1714 h 1994"/>
              <a:gd name="T14" fmla="*/ 0 w 2898"/>
              <a:gd name="T15" fmla="*/ 67 h 1994"/>
              <a:gd name="T16" fmla="*/ 2831 w 2898"/>
              <a:gd name="T17" fmla="*/ 0 h 1994"/>
              <a:gd name="T18" fmla="*/ 2292 w 2898"/>
              <a:gd name="T19" fmla="*/ 486 h 1994"/>
              <a:gd name="T20" fmla="*/ 2421 w 2898"/>
              <a:gd name="T21" fmla="*/ 505 h 1994"/>
              <a:gd name="T22" fmla="*/ 2341 w 2898"/>
              <a:gd name="T23" fmla="*/ 623 h 1994"/>
              <a:gd name="T24" fmla="*/ 2553 w 2898"/>
              <a:gd name="T25" fmla="*/ 693 h 1994"/>
              <a:gd name="T26" fmla="*/ 2625 w 2898"/>
              <a:gd name="T27" fmla="*/ 632 h 1994"/>
              <a:gd name="T28" fmla="*/ 2543 w 2898"/>
              <a:gd name="T29" fmla="*/ 558 h 1994"/>
              <a:gd name="T30" fmla="*/ 2522 w 2898"/>
              <a:gd name="T31" fmla="*/ 390 h 1994"/>
              <a:gd name="T32" fmla="*/ 2292 w 2898"/>
              <a:gd name="T33" fmla="*/ 486 h 1994"/>
              <a:gd name="T34" fmla="*/ 2226 w 2898"/>
              <a:gd name="T35" fmla="*/ 1188 h 1994"/>
              <a:gd name="T36" fmla="*/ 2384 w 2898"/>
              <a:gd name="T37" fmla="*/ 1092 h 1994"/>
              <a:gd name="T38" fmla="*/ 2142 w 2898"/>
              <a:gd name="T39" fmla="*/ 1033 h 1994"/>
              <a:gd name="T40" fmla="*/ 2159 w 2898"/>
              <a:gd name="T41" fmla="*/ 851 h 1994"/>
              <a:gd name="T42" fmla="*/ 2382 w 2898"/>
              <a:gd name="T43" fmla="*/ 819 h 1994"/>
              <a:gd name="T44" fmla="*/ 2090 w 2898"/>
              <a:gd name="T45" fmla="*/ 737 h 1994"/>
              <a:gd name="T46" fmla="*/ 2057 w 2898"/>
              <a:gd name="T47" fmla="*/ 1136 h 1994"/>
              <a:gd name="T48" fmla="*/ 1354 w 2898"/>
              <a:gd name="T49" fmla="*/ 1196 h 1994"/>
              <a:gd name="T50" fmla="*/ 1426 w 2898"/>
              <a:gd name="T51" fmla="*/ 950 h 1994"/>
              <a:gd name="T52" fmla="*/ 1499 w 2898"/>
              <a:gd name="T53" fmla="*/ 810 h 1994"/>
              <a:gd name="T54" fmla="*/ 1538 w 2898"/>
              <a:gd name="T55" fmla="*/ 1008 h 1994"/>
              <a:gd name="T56" fmla="*/ 1575 w 2898"/>
              <a:gd name="T57" fmla="*/ 1195 h 1994"/>
              <a:gd name="T58" fmla="*/ 1670 w 2898"/>
              <a:gd name="T59" fmla="*/ 1032 h 1994"/>
              <a:gd name="T60" fmla="*/ 1764 w 2898"/>
              <a:gd name="T61" fmla="*/ 814 h 1994"/>
              <a:gd name="T62" fmla="*/ 1813 w 2898"/>
              <a:gd name="T63" fmla="*/ 1204 h 1994"/>
              <a:gd name="T64" fmla="*/ 1892 w 2898"/>
              <a:gd name="T65" fmla="*/ 1154 h 1994"/>
              <a:gd name="T66" fmla="*/ 1758 w 2898"/>
              <a:gd name="T67" fmla="*/ 677 h 1994"/>
              <a:gd name="T68" fmla="*/ 1624 w 2898"/>
              <a:gd name="T69" fmla="*/ 737 h 1994"/>
              <a:gd name="T70" fmla="*/ 1433 w 2898"/>
              <a:gd name="T71" fmla="*/ 689 h 1994"/>
              <a:gd name="T72" fmla="*/ 1301 w 2898"/>
              <a:gd name="T73" fmla="*/ 699 h 1994"/>
              <a:gd name="T74" fmla="*/ 1286 w 2898"/>
              <a:gd name="T75" fmla="*/ 1134 h 1994"/>
              <a:gd name="T76" fmla="*/ 988 w 2898"/>
              <a:gd name="T77" fmla="*/ 888 h 1994"/>
              <a:gd name="T78" fmla="*/ 1178 w 2898"/>
              <a:gd name="T79" fmla="*/ 822 h 1994"/>
              <a:gd name="T80" fmla="*/ 988 w 2898"/>
              <a:gd name="T81" fmla="*/ 755 h 1994"/>
              <a:gd name="T82" fmla="*/ 921 w 2898"/>
              <a:gd name="T83" fmla="*/ 1017 h 1994"/>
              <a:gd name="T84" fmla="*/ 1112 w 2898"/>
              <a:gd name="T85" fmla="*/ 1083 h 1994"/>
              <a:gd name="T86" fmla="*/ 1112 w 2898"/>
              <a:gd name="T87" fmla="*/ 950 h 1994"/>
              <a:gd name="T88" fmla="*/ 921 w 2898"/>
              <a:gd name="T89" fmla="*/ 1017 h 1994"/>
              <a:gd name="T90" fmla="*/ 566 w 2898"/>
              <a:gd name="T91" fmla="*/ 1187 h 1994"/>
              <a:gd name="T92" fmla="*/ 834 w 2898"/>
              <a:gd name="T93" fmla="*/ 1063 h 1994"/>
              <a:gd name="T94" fmla="*/ 723 w 2898"/>
              <a:gd name="T95" fmla="*/ 989 h 1994"/>
              <a:gd name="T96" fmla="*/ 464 w 2898"/>
              <a:gd name="T97" fmla="*/ 970 h 1994"/>
              <a:gd name="T98" fmla="*/ 809 w 2898"/>
              <a:gd name="T99" fmla="*/ 827 h 1994"/>
              <a:gd name="T100" fmla="*/ 638 w 2898"/>
              <a:gd name="T101" fmla="*/ 570 h 1994"/>
              <a:gd name="T102" fmla="*/ 350 w 2898"/>
              <a:gd name="T103" fmla="*/ 1038 h 1994"/>
              <a:gd name="T104" fmla="*/ 136 w 2898"/>
              <a:gd name="T105" fmla="*/ 1765 h 1994"/>
              <a:gd name="T106" fmla="*/ 2762 w 2898"/>
              <a:gd name="T107" fmla="*/ 1860 h 1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898" h="1994">
                <a:moveTo>
                  <a:pt x="699" y="750"/>
                </a:moveTo>
                <a:cubicBezTo>
                  <a:pt x="670" y="776"/>
                  <a:pt x="561" y="809"/>
                  <a:pt x="446" y="828"/>
                </a:cubicBezTo>
                <a:cubicBezTo>
                  <a:pt x="447" y="823"/>
                  <a:pt x="448" y="819"/>
                  <a:pt x="450" y="815"/>
                </a:cubicBezTo>
                <a:cubicBezTo>
                  <a:pt x="476" y="739"/>
                  <a:pt x="548" y="702"/>
                  <a:pt x="610" y="702"/>
                </a:cubicBezTo>
                <a:cubicBezTo>
                  <a:pt x="615" y="702"/>
                  <a:pt x="620" y="702"/>
                  <a:pt x="625" y="702"/>
                </a:cubicBezTo>
                <a:cubicBezTo>
                  <a:pt x="644" y="704"/>
                  <a:pt x="688" y="713"/>
                  <a:pt x="699" y="750"/>
                </a:cubicBezTo>
                <a:close/>
                <a:moveTo>
                  <a:pt x="2898" y="67"/>
                </a:moveTo>
                <a:lnTo>
                  <a:pt x="2898" y="1698"/>
                </a:lnTo>
                <a:cubicBezTo>
                  <a:pt x="2898" y="1704"/>
                  <a:pt x="2897" y="1709"/>
                  <a:pt x="2896" y="1714"/>
                </a:cubicBezTo>
                <a:lnTo>
                  <a:pt x="2896" y="1927"/>
                </a:lnTo>
                <a:cubicBezTo>
                  <a:pt x="2896" y="1964"/>
                  <a:pt x="2866" y="1994"/>
                  <a:pt x="2829" y="1994"/>
                </a:cubicBezTo>
                <a:lnTo>
                  <a:pt x="69" y="1994"/>
                </a:lnTo>
                <a:cubicBezTo>
                  <a:pt x="32" y="1994"/>
                  <a:pt x="2" y="1964"/>
                  <a:pt x="2" y="1927"/>
                </a:cubicBezTo>
                <a:lnTo>
                  <a:pt x="2" y="1714"/>
                </a:lnTo>
                <a:cubicBezTo>
                  <a:pt x="1" y="1709"/>
                  <a:pt x="0" y="1704"/>
                  <a:pt x="0" y="1698"/>
                </a:cubicBezTo>
                <a:lnTo>
                  <a:pt x="0" y="67"/>
                </a:lnTo>
                <a:cubicBezTo>
                  <a:pt x="0" y="30"/>
                  <a:pt x="30" y="0"/>
                  <a:pt x="67" y="0"/>
                </a:cubicBezTo>
                <a:lnTo>
                  <a:pt x="2831" y="0"/>
                </a:lnTo>
                <a:cubicBezTo>
                  <a:pt x="2868" y="0"/>
                  <a:pt x="2898" y="30"/>
                  <a:pt x="2898" y="67"/>
                </a:cubicBezTo>
                <a:close/>
                <a:moveTo>
                  <a:pt x="2292" y="486"/>
                </a:moveTo>
                <a:cubicBezTo>
                  <a:pt x="2307" y="519"/>
                  <a:pt x="2347" y="534"/>
                  <a:pt x="2380" y="519"/>
                </a:cubicBezTo>
                <a:cubicBezTo>
                  <a:pt x="2393" y="514"/>
                  <a:pt x="2407" y="508"/>
                  <a:pt x="2421" y="505"/>
                </a:cubicBezTo>
                <a:cubicBezTo>
                  <a:pt x="2409" y="538"/>
                  <a:pt x="2390" y="550"/>
                  <a:pt x="2385" y="553"/>
                </a:cubicBezTo>
                <a:cubicBezTo>
                  <a:pt x="2355" y="562"/>
                  <a:pt x="2338" y="591"/>
                  <a:pt x="2341" y="623"/>
                </a:cubicBezTo>
                <a:cubicBezTo>
                  <a:pt x="2344" y="655"/>
                  <a:pt x="2373" y="679"/>
                  <a:pt x="2405" y="681"/>
                </a:cubicBezTo>
                <a:lnTo>
                  <a:pt x="2553" y="693"/>
                </a:lnTo>
                <a:cubicBezTo>
                  <a:pt x="2555" y="693"/>
                  <a:pt x="2557" y="693"/>
                  <a:pt x="2559" y="693"/>
                </a:cubicBezTo>
                <a:cubicBezTo>
                  <a:pt x="2593" y="693"/>
                  <a:pt x="2622" y="666"/>
                  <a:pt x="2625" y="632"/>
                </a:cubicBezTo>
                <a:cubicBezTo>
                  <a:pt x="2628" y="595"/>
                  <a:pt x="2600" y="563"/>
                  <a:pt x="2564" y="560"/>
                </a:cubicBezTo>
                <a:lnTo>
                  <a:pt x="2543" y="558"/>
                </a:lnTo>
                <a:cubicBezTo>
                  <a:pt x="2550" y="541"/>
                  <a:pt x="2555" y="521"/>
                  <a:pt x="2559" y="499"/>
                </a:cubicBezTo>
                <a:cubicBezTo>
                  <a:pt x="2569" y="437"/>
                  <a:pt x="2540" y="404"/>
                  <a:pt x="2522" y="390"/>
                </a:cubicBezTo>
                <a:cubicBezTo>
                  <a:pt x="2461" y="344"/>
                  <a:pt x="2364" y="380"/>
                  <a:pt x="2325" y="398"/>
                </a:cubicBezTo>
                <a:cubicBezTo>
                  <a:pt x="2292" y="413"/>
                  <a:pt x="2277" y="452"/>
                  <a:pt x="2292" y="486"/>
                </a:cubicBezTo>
                <a:close/>
                <a:moveTo>
                  <a:pt x="2057" y="1136"/>
                </a:moveTo>
                <a:cubicBezTo>
                  <a:pt x="2107" y="1177"/>
                  <a:pt x="2171" y="1188"/>
                  <a:pt x="2226" y="1188"/>
                </a:cubicBezTo>
                <a:cubicBezTo>
                  <a:pt x="2283" y="1188"/>
                  <a:pt x="2328" y="1177"/>
                  <a:pt x="2338" y="1174"/>
                </a:cubicBezTo>
                <a:cubicBezTo>
                  <a:pt x="2373" y="1165"/>
                  <a:pt x="2394" y="1128"/>
                  <a:pt x="2384" y="1092"/>
                </a:cubicBezTo>
                <a:cubicBezTo>
                  <a:pt x="2375" y="1057"/>
                  <a:pt x="2338" y="1036"/>
                  <a:pt x="2303" y="1046"/>
                </a:cubicBezTo>
                <a:cubicBezTo>
                  <a:pt x="2267" y="1055"/>
                  <a:pt x="2180" y="1065"/>
                  <a:pt x="2142" y="1033"/>
                </a:cubicBezTo>
                <a:cubicBezTo>
                  <a:pt x="2123" y="1017"/>
                  <a:pt x="2115" y="988"/>
                  <a:pt x="2118" y="945"/>
                </a:cubicBezTo>
                <a:cubicBezTo>
                  <a:pt x="2122" y="897"/>
                  <a:pt x="2136" y="865"/>
                  <a:pt x="2159" y="851"/>
                </a:cubicBezTo>
                <a:cubicBezTo>
                  <a:pt x="2200" y="826"/>
                  <a:pt x="2272" y="846"/>
                  <a:pt x="2295" y="855"/>
                </a:cubicBezTo>
                <a:cubicBezTo>
                  <a:pt x="2329" y="869"/>
                  <a:pt x="2367" y="853"/>
                  <a:pt x="2382" y="819"/>
                </a:cubicBezTo>
                <a:cubicBezTo>
                  <a:pt x="2396" y="785"/>
                  <a:pt x="2380" y="746"/>
                  <a:pt x="2346" y="732"/>
                </a:cubicBezTo>
                <a:cubicBezTo>
                  <a:pt x="2331" y="726"/>
                  <a:pt x="2196" y="673"/>
                  <a:pt x="2090" y="737"/>
                </a:cubicBezTo>
                <a:cubicBezTo>
                  <a:pt x="2048" y="763"/>
                  <a:pt x="1995" y="818"/>
                  <a:pt x="1986" y="934"/>
                </a:cubicBezTo>
                <a:cubicBezTo>
                  <a:pt x="1977" y="1044"/>
                  <a:pt x="2019" y="1105"/>
                  <a:pt x="2057" y="1136"/>
                </a:cubicBezTo>
                <a:close/>
                <a:moveTo>
                  <a:pt x="1286" y="1134"/>
                </a:moveTo>
                <a:cubicBezTo>
                  <a:pt x="1289" y="1170"/>
                  <a:pt x="1319" y="1197"/>
                  <a:pt x="1354" y="1196"/>
                </a:cubicBezTo>
                <a:cubicBezTo>
                  <a:pt x="1390" y="1195"/>
                  <a:pt x="1418" y="1167"/>
                  <a:pt x="1419" y="1132"/>
                </a:cubicBezTo>
                <a:lnTo>
                  <a:pt x="1426" y="950"/>
                </a:lnTo>
                <a:cubicBezTo>
                  <a:pt x="1433" y="897"/>
                  <a:pt x="1447" y="847"/>
                  <a:pt x="1471" y="822"/>
                </a:cubicBezTo>
                <a:cubicBezTo>
                  <a:pt x="1479" y="813"/>
                  <a:pt x="1487" y="810"/>
                  <a:pt x="1499" y="810"/>
                </a:cubicBezTo>
                <a:cubicBezTo>
                  <a:pt x="1510" y="810"/>
                  <a:pt x="1515" y="813"/>
                  <a:pt x="1519" y="819"/>
                </a:cubicBezTo>
                <a:cubicBezTo>
                  <a:pt x="1544" y="851"/>
                  <a:pt x="1546" y="931"/>
                  <a:pt x="1538" y="1008"/>
                </a:cubicBezTo>
                <a:cubicBezTo>
                  <a:pt x="1530" y="1051"/>
                  <a:pt x="1524" y="1091"/>
                  <a:pt x="1520" y="1121"/>
                </a:cubicBezTo>
                <a:cubicBezTo>
                  <a:pt x="1516" y="1156"/>
                  <a:pt x="1540" y="1189"/>
                  <a:pt x="1575" y="1195"/>
                </a:cubicBezTo>
                <a:cubicBezTo>
                  <a:pt x="1610" y="1201"/>
                  <a:pt x="1643" y="1179"/>
                  <a:pt x="1651" y="1145"/>
                </a:cubicBezTo>
                <a:cubicBezTo>
                  <a:pt x="1655" y="1127"/>
                  <a:pt x="1664" y="1085"/>
                  <a:pt x="1670" y="1032"/>
                </a:cubicBezTo>
                <a:cubicBezTo>
                  <a:pt x="1694" y="920"/>
                  <a:pt x="1730" y="825"/>
                  <a:pt x="1757" y="810"/>
                </a:cubicBezTo>
                <a:cubicBezTo>
                  <a:pt x="1761" y="810"/>
                  <a:pt x="1762" y="811"/>
                  <a:pt x="1764" y="814"/>
                </a:cubicBezTo>
                <a:cubicBezTo>
                  <a:pt x="1795" y="854"/>
                  <a:pt x="1788" y="1007"/>
                  <a:pt x="1762" y="1124"/>
                </a:cubicBezTo>
                <a:cubicBezTo>
                  <a:pt x="1754" y="1160"/>
                  <a:pt x="1777" y="1196"/>
                  <a:pt x="1813" y="1204"/>
                </a:cubicBezTo>
                <a:cubicBezTo>
                  <a:pt x="1818" y="1205"/>
                  <a:pt x="1822" y="1206"/>
                  <a:pt x="1827" y="1206"/>
                </a:cubicBezTo>
                <a:cubicBezTo>
                  <a:pt x="1858" y="1206"/>
                  <a:pt x="1885" y="1185"/>
                  <a:pt x="1892" y="1154"/>
                </a:cubicBezTo>
                <a:cubicBezTo>
                  <a:pt x="1904" y="1103"/>
                  <a:pt x="1956" y="843"/>
                  <a:pt x="1869" y="732"/>
                </a:cubicBezTo>
                <a:cubicBezTo>
                  <a:pt x="1841" y="697"/>
                  <a:pt x="1803" y="677"/>
                  <a:pt x="1758" y="677"/>
                </a:cubicBezTo>
                <a:cubicBezTo>
                  <a:pt x="1707" y="675"/>
                  <a:pt x="1666" y="705"/>
                  <a:pt x="1634" y="750"/>
                </a:cubicBezTo>
                <a:cubicBezTo>
                  <a:pt x="1631" y="746"/>
                  <a:pt x="1628" y="741"/>
                  <a:pt x="1624" y="737"/>
                </a:cubicBezTo>
                <a:cubicBezTo>
                  <a:pt x="1594" y="698"/>
                  <a:pt x="1551" y="677"/>
                  <a:pt x="1501" y="677"/>
                </a:cubicBezTo>
                <a:cubicBezTo>
                  <a:pt x="1477" y="676"/>
                  <a:pt x="1454" y="680"/>
                  <a:pt x="1433" y="689"/>
                </a:cubicBezTo>
                <a:cubicBezTo>
                  <a:pt x="1427" y="659"/>
                  <a:pt x="1401" y="636"/>
                  <a:pt x="1369" y="635"/>
                </a:cubicBezTo>
                <a:cubicBezTo>
                  <a:pt x="1333" y="633"/>
                  <a:pt x="1302" y="662"/>
                  <a:pt x="1301" y="699"/>
                </a:cubicBezTo>
                <a:lnTo>
                  <a:pt x="1292" y="939"/>
                </a:lnTo>
                <a:cubicBezTo>
                  <a:pt x="1280" y="1032"/>
                  <a:pt x="1285" y="1118"/>
                  <a:pt x="1286" y="1134"/>
                </a:cubicBezTo>
                <a:close/>
                <a:moveTo>
                  <a:pt x="921" y="822"/>
                </a:moveTo>
                <a:cubicBezTo>
                  <a:pt x="921" y="858"/>
                  <a:pt x="951" y="888"/>
                  <a:pt x="988" y="888"/>
                </a:cubicBezTo>
                <a:lnTo>
                  <a:pt x="1112" y="888"/>
                </a:lnTo>
                <a:cubicBezTo>
                  <a:pt x="1148" y="888"/>
                  <a:pt x="1178" y="858"/>
                  <a:pt x="1178" y="822"/>
                </a:cubicBezTo>
                <a:cubicBezTo>
                  <a:pt x="1178" y="785"/>
                  <a:pt x="1148" y="755"/>
                  <a:pt x="1112" y="755"/>
                </a:cubicBezTo>
                <a:lnTo>
                  <a:pt x="988" y="755"/>
                </a:lnTo>
                <a:cubicBezTo>
                  <a:pt x="951" y="755"/>
                  <a:pt x="921" y="785"/>
                  <a:pt x="921" y="822"/>
                </a:cubicBezTo>
                <a:close/>
                <a:moveTo>
                  <a:pt x="921" y="1017"/>
                </a:moveTo>
                <a:cubicBezTo>
                  <a:pt x="921" y="1053"/>
                  <a:pt x="951" y="1083"/>
                  <a:pt x="988" y="1083"/>
                </a:cubicBezTo>
                <a:lnTo>
                  <a:pt x="1112" y="1083"/>
                </a:lnTo>
                <a:cubicBezTo>
                  <a:pt x="1148" y="1083"/>
                  <a:pt x="1178" y="1053"/>
                  <a:pt x="1178" y="1017"/>
                </a:cubicBezTo>
                <a:cubicBezTo>
                  <a:pt x="1178" y="980"/>
                  <a:pt x="1148" y="950"/>
                  <a:pt x="1112" y="950"/>
                </a:cubicBezTo>
                <a:lnTo>
                  <a:pt x="988" y="950"/>
                </a:lnTo>
                <a:cubicBezTo>
                  <a:pt x="951" y="950"/>
                  <a:pt x="921" y="980"/>
                  <a:pt x="921" y="1017"/>
                </a:cubicBezTo>
                <a:close/>
                <a:moveTo>
                  <a:pt x="350" y="1038"/>
                </a:moveTo>
                <a:cubicBezTo>
                  <a:pt x="397" y="1118"/>
                  <a:pt x="476" y="1173"/>
                  <a:pt x="566" y="1187"/>
                </a:cubicBezTo>
                <a:cubicBezTo>
                  <a:pt x="580" y="1190"/>
                  <a:pt x="594" y="1191"/>
                  <a:pt x="607" y="1191"/>
                </a:cubicBezTo>
                <a:cubicBezTo>
                  <a:pt x="749" y="1191"/>
                  <a:pt x="831" y="1069"/>
                  <a:pt x="834" y="1063"/>
                </a:cubicBezTo>
                <a:cubicBezTo>
                  <a:pt x="855" y="1032"/>
                  <a:pt x="846" y="992"/>
                  <a:pt x="816" y="971"/>
                </a:cubicBezTo>
                <a:cubicBezTo>
                  <a:pt x="785" y="951"/>
                  <a:pt x="744" y="959"/>
                  <a:pt x="723" y="989"/>
                </a:cubicBezTo>
                <a:cubicBezTo>
                  <a:pt x="721" y="993"/>
                  <a:pt x="668" y="1069"/>
                  <a:pt x="587" y="1056"/>
                </a:cubicBezTo>
                <a:cubicBezTo>
                  <a:pt x="537" y="1047"/>
                  <a:pt x="492" y="1016"/>
                  <a:pt x="464" y="970"/>
                </a:cubicBezTo>
                <a:cubicBezTo>
                  <a:pt x="462" y="967"/>
                  <a:pt x="461" y="964"/>
                  <a:pt x="459" y="960"/>
                </a:cubicBezTo>
                <a:cubicBezTo>
                  <a:pt x="560" y="945"/>
                  <a:pt x="748" y="906"/>
                  <a:pt x="809" y="827"/>
                </a:cubicBezTo>
                <a:cubicBezTo>
                  <a:pt x="829" y="801"/>
                  <a:pt x="837" y="771"/>
                  <a:pt x="833" y="741"/>
                </a:cubicBezTo>
                <a:cubicBezTo>
                  <a:pt x="820" y="647"/>
                  <a:pt x="743" y="580"/>
                  <a:pt x="638" y="570"/>
                </a:cubicBezTo>
                <a:cubicBezTo>
                  <a:pt x="524" y="559"/>
                  <a:pt x="377" y="617"/>
                  <a:pt x="324" y="771"/>
                </a:cubicBezTo>
                <a:cubicBezTo>
                  <a:pt x="293" y="861"/>
                  <a:pt x="302" y="958"/>
                  <a:pt x="350" y="1038"/>
                </a:cubicBezTo>
                <a:close/>
                <a:moveTo>
                  <a:pt x="2762" y="1765"/>
                </a:moveTo>
                <a:lnTo>
                  <a:pt x="136" y="1765"/>
                </a:lnTo>
                <a:lnTo>
                  <a:pt x="136" y="1860"/>
                </a:lnTo>
                <a:lnTo>
                  <a:pt x="2762" y="1860"/>
                </a:lnTo>
                <a:lnTo>
                  <a:pt x="2762" y="176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na_91574">
            <a:extLst>
              <a:ext uri="{FF2B5EF4-FFF2-40B4-BE49-F238E27FC236}">
                <a16:creationId xmlns:a16="http://schemas.microsoft.com/office/drawing/2014/main" id="{B0E86CF8-B8A2-4AFC-B2B4-E275E57886D3}"/>
              </a:ext>
            </a:extLst>
          </p:cNvPr>
          <p:cNvSpPr>
            <a:spLocks noChangeAspect="1"/>
          </p:cNvSpPr>
          <p:nvPr/>
        </p:nvSpPr>
        <p:spPr>
          <a:xfrm>
            <a:off x="5281915" y="1770379"/>
            <a:ext cx="914400" cy="914400"/>
          </a:xfrm>
          <a:custGeom>
            <a:avLst/>
            <a:gdLst>
              <a:gd name="connsiteX0" fmla="*/ 542924 w 600693"/>
              <a:gd name="connsiteY0" fmla="*/ 408959 h 454744"/>
              <a:gd name="connsiteX1" fmla="*/ 532163 w 600693"/>
              <a:gd name="connsiteY1" fmla="*/ 417554 h 454744"/>
              <a:gd name="connsiteX2" fmla="*/ 560858 w 600693"/>
              <a:gd name="connsiteY2" fmla="*/ 421136 h 454744"/>
              <a:gd name="connsiteX3" fmla="*/ 543641 w 600693"/>
              <a:gd name="connsiteY3" fmla="*/ 408959 h 454744"/>
              <a:gd name="connsiteX4" fmla="*/ 542924 w 600693"/>
              <a:gd name="connsiteY4" fmla="*/ 408959 h 454744"/>
              <a:gd name="connsiteX5" fmla="*/ 461862 w 600693"/>
              <a:gd name="connsiteY5" fmla="*/ 353807 h 454744"/>
              <a:gd name="connsiteX6" fmla="*/ 453254 w 600693"/>
              <a:gd name="connsiteY6" fmla="*/ 361686 h 454744"/>
              <a:gd name="connsiteX7" fmla="*/ 475492 w 600693"/>
              <a:gd name="connsiteY7" fmla="*/ 362402 h 454744"/>
              <a:gd name="connsiteX8" fmla="*/ 461862 w 600693"/>
              <a:gd name="connsiteY8" fmla="*/ 353807 h 454744"/>
              <a:gd name="connsiteX9" fmla="*/ 416668 w 600693"/>
              <a:gd name="connsiteY9" fmla="*/ 324441 h 454744"/>
              <a:gd name="connsiteX10" fmla="*/ 415951 w 600693"/>
              <a:gd name="connsiteY10" fmla="*/ 325157 h 454744"/>
              <a:gd name="connsiteX11" fmla="*/ 406625 w 600693"/>
              <a:gd name="connsiteY11" fmla="*/ 333036 h 454744"/>
              <a:gd name="connsiteX12" fmla="*/ 431733 w 600693"/>
              <a:gd name="connsiteY12" fmla="*/ 333752 h 454744"/>
              <a:gd name="connsiteX13" fmla="*/ 416668 w 600693"/>
              <a:gd name="connsiteY13" fmla="*/ 324441 h 454744"/>
              <a:gd name="connsiteX14" fmla="*/ 374344 w 600693"/>
              <a:gd name="connsiteY14" fmla="*/ 296507 h 454744"/>
              <a:gd name="connsiteX15" fmla="*/ 363583 w 600693"/>
              <a:gd name="connsiteY15" fmla="*/ 305102 h 454744"/>
              <a:gd name="connsiteX16" fmla="*/ 390126 w 600693"/>
              <a:gd name="connsiteY16" fmla="*/ 307250 h 454744"/>
              <a:gd name="connsiteX17" fmla="*/ 374344 w 600693"/>
              <a:gd name="connsiteY17" fmla="*/ 296507 h 454744"/>
              <a:gd name="connsiteX18" fmla="*/ 332019 w 600693"/>
              <a:gd name="connsiteY18" fmla="*/ 269289 h 454744"/>
              <a:gd name="connsiteX19" fmla="*/ 330585 w 600693"/>
              <a:gd name="connsiteY19" fmla="*/ 270005 h 454744"/>
              <a:gd name="connsiteX20" fmla="*/ 322694 w 600693"/>
              <a:gd name="connsiteY20" fmla="*/ 276451 h 454744"/>
              <a:gd name="connsiteX21" fmla="*/ 344215 w 600693"/>
              <a:gd name="connsiteY21" fmla="*/ 277167 h 454744"/>
              <a:gd name="connsiteX22" fmla="*/ 332019 w 600693"/>
              <a:gd name="connsiteY22" fmla="*/ 269289 h 454744"/>
              <a:gd name="connsiteX23" fmla="*/ 289695 w 600693"/>
              <a:gd name="connsiteY23" fmla="*/ 241355 h 454744"/>
              <a:gd name="connsiteX24" fmla="*/ 286108 w 600693"/>
              <a:gd name="connsiteY24" fmla="*/ 243503 h 454744"/>
              <a:gd name="connsiteX25" fmla="*/ 284674 w 600693"/>
              <a:gd name="connsiteY25" fmla="*/ 244220 h 454744"/>
              <a:gd name="connsiteX26" fmla="*/ 276783 w 600693"/>
              <a:gd name="connsiteY26" fmla="*/ 247085 h 454744"/>
              <a:gd name="connsiteX27" fmla="*/ 299738 w 600693"/>
              <a:gd name="connsiteY27" fmla="*/ 248517 h 454744"/>
              <a:gd name="connsiteX28" fmla="*/ 289695 w 600693"/>
              <a:gd name="connsiteY28" fmla="*/ 241355 h 454744"/>
              <a:gd name="connsiteX29" fmla="*/ 113230 w 600693"/>
              <a:gd name="connsiteY29" fmla="*/ 216919 h 454744"/>
              <a:gd name="connsiteX30" fmla="*/ 114665 w 600693"/>
              <a:gd name="connsiteY30" fmla="*/ 282109 h 454744"/>
              <a:gd name="connsiteX31" fmla="*/ 124711 w 600693"/>
              <a:gd name="connsiteY31" fmla="*/ 352315 h 454744"/>
              <a:gd name="connsiteX32" fmla="*/ 284720 w 600693"/>
              <a:gd name="connsiteY32" fmla="*/ 356613 h 454744"/>
              <a:gd name="connsiteX33" fmla="*/ 113230 w 600693"/>
              <a:gd name="connsiteY33" fmla="*/ 216919 h 454744"/>
              <a:gd name="connsiteX34" fmla="*/ 108118 w 600693"/>
              <a:gd name="connsiteY34" fmla="*/ 197576 h 454744"/>
              <a:gd name="connsiteX35" fmla="*/ 113230 w 600693"/>
              <a:gd name="connsiteY35" fmla="*/ 202591 h 454744"/>
              <a:gd name="connsiteX36" fmla="*/ 113230 w 600693"/>
              <a:gd name="connsiteY36" fmla="*/ 204024 h 454744"/>
              <a:gd name="connsiteX37" fmla="*/ 331360 w 600693"/>
              <a:gd name="connsiteY37" fmla="*/ 357330 h 454744"/>
              <a:gd name="connsiteX38" fmla="*/ 334230 w 600693"/>
              <a:gd name="connsiteY38" fmla="*/ 360195 h 454744"/>
              <a:gd name="connsiteX39" fmla="*/ 341405 w 600693"/>
              <a:gd name="connsiteY39" fmla="*/ 360912 h 454744"/>
              <a:gd name="connsiteX40" fmla="*/ 341405 w 600693"/>
              <a:gd name="connsiteY40" fmla="*/ 374523 h 454744"/>
              <a:gd name="connsiteX41" fmla="*/ 124711 w 600693"/>
              <a:gd name="connsiteY41" fmla="*/ 363061 h 454744"/>
              <a:gd name="connsiteX42" fmla="*/ 114665 w 600693"/>
              <a:gd name="connsiteY42" fmla="*/ 363777 h 454744"/>
              <a:gd name="connsiteX43" fmla="*/ 102467 w 600693"/>
              <a:gd name="connsiteY43" fmla="*/ 201158 h 454744"/>
              <a:gd name="connsiteX44" fmla="*/ 108118 w 600693"/>
              <a:gd name="connsiteY44" fmla="*/ 197576 h 454744"/>
              <a:gd name="connsiteX45" fmla="*/ 170613 w 600693"/>
              <a:gd name="connsiteY45" fmla="*/ 157552 h 454744"/>
              <a:gd name="connsiteX46" fmla="*/ 167026 w 600693"/>
              <a:gd name="connsiteY46" fmla="*/ 161850 h 454744"/>
              <a:gd name="connsiteX47" fmla="*/ 177069 w 600693"/>
              <a:gd name="connsiteY47" fmla="*/ 162566 h 454744"/>
              <a:gd name="connsiteX48" fmla="*/ 170613 w 600693"/>
              <a:gd name="connsiteY48" fmla="*/ 157552 h 454744"/>
              <a:gd name="connsiteX49" fmla="*/ 132593 w 600693"/>
              <a:gd name="connsiteY49" fmla="*/ 127469 h 454744"/>
              <a:gd name="connsiteX50" fmla="*/ 119680 w 600693"/>
              <a:gd name="connsiteY50" fmla="*/ 139646 h 454744"/>
              <a:gd name="connsiteX51" fmla="*/ 116811 w 600693"/>
              <a:gd name="connsiteY51" fmla="*/ 141078 h 454744"/>
              <a:gd name="connsiteX52" fmla="*/ 151244 w 600693"/>
              <a:gd name="connsiteY52" fmla="*/ 142511 h 454744"/>
              <a:gd name="connsiteX53" fmla="*/ 132593 w 600693"/>
              <a:gd name="connsiteY53" fmla="*/ 127469 h 454744"/>
              <a:gd name="connsiteX54" fmla="*/ 6444 w 600693"/>
              <a:gd name="connsiteY54" fmla="*/ 20245 h 454744"/>
              <a:gd name="connsiteX55" fmla="*/ 12810 w 600693"/>
              <a:gd name="connsiteY55" fmla="*/ 26423 h 454744"/>
              <a:gd name="connsiteX56" fmla="*/ 35763 w 600693"/>
              <a:gd name="connsiteY56" fmla="*/ 422492 h 454744"/>
              <a:gd name="connsiteX57" fmla="*/ 580187 w 600693"/>
              <a:gd name="connsiteY57" fmla="*/ 438965 h 454744"/>
              <a:gd name="connsiteX58" fmla="*/ 580187 w 600693"/>
              <a:gd name="connsiteY58" fmla="*/ 454722 h 454744"/>
              <a:gd name="connsiteX59" fmla="*/ 26439 w 600693"/>
              <a:gd name="connsiteY59" fmla="*/ 441830 h 454744"/>
              <a:gd name="connsiteX60" fmla="*/ 17114 w 600693"/>
              <a:gd name="connsiteY60" fmla="*/ 432519 h 454744"/>
              <a:gd name="connsiteX61" fmla="*/ 616 w 600693"/>
              <a:gd name="connsiteY61" fmla="*/ 26423 h 454744"/>
              <a:gd name="connsiteX62" fmla="*/ 6444 w 600693"/>
              <a:gd name="connsiteY62" fmla="*/ 20245 h 454744"/>
              <a:gd name="connsiteX63" fmla="*/ 11358 w 600693"/>
              <a:gd name="connsiteY63" fmla="*/ 1408 h 454744"/>
              <a:gd name="connsiteX64" fmla="*/ 58704 w 600693"/>
              <a:gd name="connsiteY64" fmla="*/ 45816 h 454744"/>
              <a:gd name="connsiteX65" fmla="*/ 63008 w 600693"/>
              <a:gd name="connsiteY65" fmla="*/ 49397 h 454744"/>
              <a:gd name="connsiteX66" fmla="*/ 235893 w 600693"/>
              <a:gd name="connsiteY66" fmla="*/ 181905 h 454744"/>
              <a:gd name="connsiteX67" fmla="*/ 238762 w 600693"/>
              <a:gd name="connsiteY67" fmla="*/ 181905 h 454744"/>
              <a:gd name="connsiteX68" fmla="*/ 240197 w 600693"/>
              <a:gd name="connsiteY68" fmla="*/ 184770 h 454744"/>
              <a:gd name="connsiteX69" fmla="*/ 295434 w 600693"/>
              <a:gd name="connsiteY69" fmla="*/ 222015 h 454744"/>
              <a:gd name="connsiteX70" fmla="*/ 296869 w 600693"/>
              <a:gd name="connsiteY70" fmla="*/ 222732 h 454744"/>
              <a:gd name="connsiteX71" fmla="*/ 597443 w 600693"/>
              <a:gd name="connsiteY71" fmla="*/ 426866 h 454744"/>
              <a:gd name="connsiteX72" fmla="*/ 588835 w 600693"/>
              <a:gd name="connsiteY72" fmla="*/ 441191 h 454744"/>
              <a:gd name="connsiteX73" fmla="*/ 565162 w 600693"/>
              <a:gd name="connsiteY73" fmla="*/ 424001 h 454744"/>
              <a:gd name="connsiteX74" fmla="*/ 563727 w 600693"/>
              <a:gd name="connsiteY74" fmla="*/ 424717 h 454744"/>
              <a:gd name="connsiteX75" fmla="*/ 90268 w 600693"/>
              <a:gd name="connsiteY75" fmla="*/ 408243 h 454744"/>
              <a:gd name="connsiteX76" fmla="*/ 90268 w 600693"/>
              <a:gd name="connsiteY76" fmla="*/ 406094 h 454744"/>
              <a:gd name="connsiteX77" fmla="*/ 524272 w 600693"/>
              <a:gd name="connsiteY77" fmla="*/ 416838 h 454744"/>
              <a:gd name="connsiteX78" fmla="*/ 524990 w 600693"/>
              <a:gd name="connsiteY78" fmla="*/ 410392 h 454744"/>
              <a:gd name="connsiteX79" fmla="*/ 533598 w 600693"/>
              <a:gd name="connsiteY79" fmla="*/ 401797 h 454744"/>
              <a:gd name="connsiteX80" fmla="*/ 183526 w 600693"/>
              <a:gd name="connsiteY80" fmla="*/ 386755 h 454744"/>
              <a:gd name="connsiteX81" fmla="*/ 183526 w 600693"/>
              <a:gd name="connsiteY81" fmla="*/ 385323 h 454744"/>
              <a:gd name="connsiteX82" fmla="*/ 527859 w 600693"/>
              <a:gd name="connsiteY82" fmla="*/ 398215 h 454744"/>
              <a:gd name="connsiteX83" fmla="*/ 504904 w 600693"/>
              <a:gd name="connsiteY83" fmla="*/ 382458 h 454744"/>
              <a:gd name="connsiteX84" fmla="*/ 488404 w 600693"/>
              <a:gd name="connsiteY84" fmla="*/ 394634 h 454744"/>
              <a:gd name="connsiteX85" fmla="*/ 481231 w 600693"/>
              <a:gd name="connsiteY85" fmla="*/ 386039 h 454744"/>
              <a:gd name="connsiteX86" fmla="*/ 494143 w 600693"/>
              <a:gd name="connsiteY86" fmla="*/ 374579 h 454744"/>
              <a:gd name="connsiteX87" fmla="*/ 481231 w 600693"/>
              <a:gd name="connsiteY87" fmla="*/ 366700 h 454744"/>
              <a:gd name="connsiteX88" fmla="*/ 451101 w 600693"/>
              <a:gd name="connsiteY88" fmla="*/ 365984 h 454744"/>
              <a:gd name="connsiteX89" fmla="*/ 451101 w 600693"/>
              <a:gd name="connsiteY89" fmla="*/ 366700 h 454744"/>
              <a:gd name="connsiteX90" fmla="*/ 441776 w 600693"/>
              <a:gd name="connsiteY90" fmla="*/ 365267 h 454744"/>
              <a:gd name="connsiteX91" fmla="*/ 370040 w 600693"/>
              <a:gd name="connsiteY91" fmla="*/ 361686 h 454744"/>
              <a:gd name="connsiteX92" fmla="*/ 370040 w 600693"/>
              <a:gd name="connsiteY92" fmla="*/ 358821 h 454744"/>
              <a:gd name="connsiteX93" fmla="*/ 442493 w 600693"/>
              <a:gd name="connsiteY93" fmla="*/ 360970 h 454744"/>
              <a:gd name="connsiteX94" fmla="*/ 451819 w 600693"/>
              <a:gd name="connsiteY94" fmla="*/ 347361 h 454744"/>
              <a:gd name="connsiteX95" fmla="*/ 438189 w 600693"/>
              <a:gd name="connsiteY95" fmla="*/ 338050 h 454744"/>
              <a:gd name="connsiteX96" fmla="*/ 399451 w 600693"/>
              <a:gd name="connsiteY96" fmla="*/ 336617 h 454744"/>
              <a:gd name="connsiteX97" fmla="*/ 396582 w 600693"/>
              <a:gd name="connsiteY97" fmla="*/ 336617 h 454744"/>
              <a:gd name="connsiteX98" fmla="*/ 350671 w 600693"/>
              <a:gd name="connsiteY98" fmla="*/ 336617 h 454744"/>
              <a:gd name="connsiteX99" fmla="*/ 350671 w 600693"/>
              <a:gd name="connsiteY99" fmla="*/ 333752 h 454744"/>
              <a:gd name="connsiteX100" fmla="*/ 392995 w 600693"/>
              <a:gd name="connsiteY100" fmla="*/ 333036 h 454744"/>
              <a:gd name="connsiteX101" fmla="*/ 395147 w 600693"/>
              <a:gd name="connsiteY101" fmla="*/ 326589 h 454744"/>
              <a:gd name="connsiteX102" fmla="*/ 403038 w 600693"/>
              <a:gd name="connsiteY102" fmla="*/ 320859 h 454744"/>
              <a:gd name="connsiteX103" fmla="*/ 407342 w 600693"/>
              <a:gd name="connsiteY103" fmla="*/ 317994 h 454744"/>
              <a:gd name="connsiteX104" fmla="*/ 395865 w 600693"/>
              <a:gd name="connsiteY104" fmla="*/ 310832 h 454744"/>
              <a:gd name="connsiteX105" fmla="*/ 303325 w 600693"/>
              <a:gd name="connsiteY105" fmla="*/ 304385 h 454744"/>
              <a:gd name="connsiteX106" fmla="*/ 303325 w 600693"/>
              <a:gd name="connsiteY106" fmla="*/ 302237 h 454744"/>
              <a:gd name="connsiteX107" fmla="*/ 357127 w 600693"/>
              <a:gd name="connsiteY107" fmla="*/ 305102 h 454744"/>
              <a:gd name="connsiteX108" fmla="*/ 357127 w 600693"/>
              <a:gd name="connsiteY108" fmla="*/ 300804 h 454744"/>
              <a:gd name="connsiteX109" fmla="*/ 357844 w 600693"/>
              <a:gd name="connsiteY109" fmla="*/ 297939 h 454744"/>
              <a:gd name="connsiteX110" fmla="*/ 359996 w 600693"/>
              <a:gd name="connsiteY110" fmla="*/ 294358 h 454744"/>
              <a:gd name="connsiteX111" fmla="*/ 364301 w 600693"/>
              <a:gd name="connsiteY111" fmla="*/ 290776 h 454744"/>
              <a:gd name="connsiteX112" fmla="*/ 348519 w 600693"/>
              <a:gd name="connsiteY112" fmla="*/ 280033 h 454744"/>
              <a:gd name="connsiteX113" fmla="*/ 319107 w 600693"/>
              <a:gd name="connsiteY113" fmla="*/ 279316 h 454744"/>
              <a:gd name="connsiteX114" fmla="*/ 316237 w 600693"/>
              <a:gd name="connsiteY114" fmla="*/ 279316 h 454744"/>
              <a:gd name="connsiteX115" fmla="*/ 262435 w 600693"/>
              <a:gd name="connsiteY115" fmla="*/ 277884 h 454744"/>
              <a:gd name="connsiteX116" fmla="*/ 262435 w 600693"/>
              <a:gd name="connsiteY116" fmla="*/ 275735 h 454744"/>
              <a:gd name="connsiteX117" fmla="*/ 312651 w 600693"/>
              <a:gd name="connsiteY117" fmla="*/ 276451 h 454744"/>
              <a:gd name="connsiteX118" fmla="*/ 312651 w 600693"/>
              <a:gd name="connsiteY118" fmla="*/ 272154 h 454744"/>
              <a:gd name="connsiteX119" fmla="*/ 321259 w 600693"/>
              <a:gd name="connsiteY119" fmla="*/ 262126 h 454744"/>
              <a:gd name="connsiteX120" fmla="*/ 305477 w 600693"/>
              <a:gd name="connsiteY120" fmla="*/ 251382 h 454744"/>
              <a:gd name="connsiteX121" fmla="*/ 217242 w 600693"/>
              <a:gd name="connsiteY121" fmla="*/ 247085 h 454744"/>
              <a:gd name="connsiteX122" fmla="*/ 217242 w 600693"/>
              <a:gd name="connsiteY122" fmla="*/ 244936 h 454744"/>
              <a:gd name="connsiteX123" fmla="*/ 274630 w 600693"/>
              <a:gd name="connsiteY123" fmla="*/ 247085 h 454744"/>
              <a:gd name="connsiteX124" fmla="*/ 268892 w 600693"/>
              <a:gd name="connsiteY124" fmla="*/ 244936 h 454744"/>
              <a:gd name="connsiteX125" fmla="*/ 268174 w 600693"/>
              <a:gd name="connsiteY125" fmla="*/ 242787 h 454744"/>
              <a:gd name="connsiteX126" fmla="*/ 277500 w 600693"/>
              <a:gd name="connsiteY126" fmla="*/ 234192 h 454744"/>
              <a:gd name="connsiteX127" fmla="*/ 278217 w 600693"/>
              <a:gd name="connsiteY127" fmla="*/ 233476 h 454744"/>
              <a:gd name="connsiteX128" fmla="*/ 271761 w 600693"/>
              <a:gd name="connsiteY128" fmla="*/ 229178 h 454744"/>
              <a:gd name="connsiteX129" fmla="*/ 178504 w 600693"/>
              <a:gd name="connsiteY129" fmla="*/ 222732 h 454744"/>
              <a:gd name="connsiteX130" fmla="*/ 178504 w 600693"/>
              <a:gd name="connsiteY130" fmla="*/ 220583 h 454744"/>
              <a:gd name="connsiteX131" fmla="*/ 266022 w 600693"/>
              <a:gd name="connsiteY131" fmla="*/ 225597 h 454744"/>
              <a:gd name="connsiteX132" fmla="*/ 245219 w 600693"/>
              <a:gd name="connsiteY132" fmla="*/ 211272 h 454744"/>
              <a:gd name="connsiteX133" fmla="*/ 243067 w 600693"/>
              <a:gd name="connsiteY133" fmla="*/ 213420 h 454744"/>
              <a:gd name="connsiteX134" fmla="*/ 234458 w 600693"/>
              <a:gd name="connsiteY134" fmla="*/ 219867 h 454744"/>
              <a:gd name="connsiteX135" fmla="*/ 228719 w 600693"/>
              <a:gd name="connsiteY135" fmla="*/ 214137 h 454744"/>
              <a:gd name="connsiteX136" fmla="*/ 232306 w 600693"/>
              <a:gd name="connsiteY136" fmla="*/ 209123 h 454744"/>
              <a:gd name="connsiteX137" fmla="*/ 159853 w 600693"/>
              <a:gd name="connsiteY137" fmla="*/ 206258 h 454744"/>
              <a:gd name="connsiteX138" fmla="*/ 159853 w 600693"/>
              <a:gd name="connsiteY138" fmla="*/ 204109 h 454744"/>
              <a:gd name="connsiteX139" fmla="*/ 235893 w 600693"/>
              <a:gd name="connsiteY139" fmla="*/ 204825 h 454744"/>
              <a:gd name="connsiteX140" fmla="*/ 207916 w 600693"/>
              <a:gd name="connsiteY140" fmla="*/ 184770 h 454744"/>
              <a:gd name="connsiteX141" fmla="*/ 201460 w 600693"/>
              <a:gd name="connsiteY141" fmla="*/ 184054 h 454744"/>
              <a:gd name="connsiteX142" fmla="*/ 195003 w 600693"/>
              <a:gd name="connsiteY142" fmla="*/ 191216 h 454744"/>
              <a:gd name="connsiteX143" fmla="*/ 188547 w 600693"/>
              <a:gd name="connsiteY143" fmla="*/ 185486 h 454744"/>
              <a:gd name="connsiteX144" fmla="*/ 189264 w 600693"/>
              <a:gd name="connsiteY144" fmla="*/ 184054 h 454744"/>
              <a:gd name="connsiteX145" fmla="*/ 126137 w 600693"/>
              <a:gd name="connsiteY145" fmla="*/ 182621 h 454744"/>
              <a:gd name="connsiteX146" fmla="*/ 126137 w 600693"/>
              <a:gd name="connsiteY146" fmla="*/ 180472 h 454744"/>
              <a:gd name="connsiteX147" fmla="*/ 192134 w 600693"/>
              <a:gd name="connsiteY147" fmla="*/ 179756 h 454744"/>
              <a:gd name="connsiteX148" fmla="*/ 195003 w 600693"/>
              <a:gd name="connsiteY148" fmla="*/ 176175 h 454744"/>
              <a:gd name="connsiteX149" fmla="*/ 195721 w 600693"/>
              <a:gd name="connsiteY149" fmla="*/ 175459 h 454744"/>
              <a:gd name="connsiteX150" fmla="*/ 182808 w 600693"/>
              <a:gd name="connsiteY150" fmla="*/ 166147 h 454744"/>
              <a:gd name="connsiteX151" fmla="*/ 163439 w 600693"/>
              <a:gd name="connsiteY151" fmla="*/ 166147 h 454744"/>
              <a:gd name="connsiteX152" fmla="*/ 162005 w 600693"/>
              <a:gd name="connsiteY152" fmla="*/ 167580 h 454744"/>
              <a:gd name="connsiteX153" fmla="*/ 154114 w 600693"/>
              <a:gd name="connsiteY153" fmla="*/ 165431 h 454744"/>
              <a:gd name="connsiteX154" fmla="*/ 102464 w 600693"/>
              <a:gd name="connsiteY154" fmla="*/ 163998 h 454744"/>
              <a:gd name="connsiteX155" fmla="*/ 102464 w 600693"/>
              <a:gd name="connsiteY155" fmla="*/ 161133 h 454744"/>
              <a:gd name="connsiteX156" fmla="*/ 154114 w 600693"/>
              <a:gd name="connsiteY156" fmla="*/ 161850 h 454744"/>
              <a:gd name="connsiteX157" fmla="*/ 154114 w 600693"/>
              <a:gd name="connsiteY157" fmla="*/ 161133 h 454744"/>
              <a:gd name="connsiteX158" fmla="*/ 162005 w 600693"/>
              <a:gd name="connsiteY158" fmla="*/ 151106 h 454744"/>
              <a:gd name="connsiteX159" fmla="*/ 156983 w 600693"/>
              <a:gd name="connsiteY159" fmla="*/ 147525 h 454744"/>
              <a:gd name="connsiteX160" fmla="*/ 73769 w 600693"/>
              <a:gd name="connsiteY160" fmla="*/ 142511 h 454744"/>
              <a:gd name="connsiteX161" fmla="*/ 73769 w 600693"/>
              <a:gd name="connsiteY161" fmla="*/ 138929 h 454744"/>
              <a:gd name="connsiteX162" fmla="*/ 115376 w 600693"/>
              <a:gd name="connsiteY162" fmla="*/ 140362 h 454744"/>
              <a:gd name="connsiteX163" fmla="*/ 113224 w 600693"/>
              <a:gd name="connsiteY163" fmla="*/ 132483 h 454744"/>
              <a:gd name="connsiteX164" fmla="*/ 121832 w 600693"/>
              <a:gd name="connsiteY164" fmla="*/ 122455 h 454744"/>
              <a:gd name="connsiteX165" fmla="*/ 52248 w 600693"/>
              <a:gd name="connsiteY165" fmla="*/ 118158 h 454744"/>
              <a:gd name="connsiteX166" fmla="*/ 52248 w 600693"/>
              <a:gd name="connsiteY166" fmla="*/ 115293 h 454744"/>
              <a:gd name="connsiteX167" fmla="*/ 121832 w 600693"/>
              <a:gd name="connsiteY167" fmla="*/ 118874 h 454744"/>
              <a:gd name="connsiteX168" fmla="*/ 103898 w 600693"/>
              <a:gd name="connsiteY168" fmla="*/ 103116 h 454744"/>
              <a:gd name="connsiteX169" fmla="*/ 83812 w 600693"/>
              <a:gd name="connsiteY169" fmla="*/ 101684 h 454744"/>
              <a:gd name="connsiteX170" fmla="*/ 76638 w 600693"/>
              <a:gd name="connsiteY170" fmla="*/ 110279 h 454744"/>
              <a:gd name="connsiteX171" fmla="*/ 70182 w 600693"/>
              <a:gd name="connsiteY171" fmla="*/ 105265 h 454744"/>
              <a:gd name="connsiteX172" fmla="*/ 73769 w 600693"/>
              <a:gd name="connsiteY172" fmla="*/ 100968 h 454744"/>
              <a:gd name="connsiteX173" fmla="*/ 40053 w 600693"/>
              <a:gd name="connsiteY173" fmla="*/ 96670 h 454744"/>
              <a:gd name="connsiteX174" fmla="*/ 40053 w 600693"/>
              <a:gd name="connsiteY174" fmla="*/ 93089 h 454744"/>
              <a:gd name="connsiteX175" fmla="*/ 77355 w 600693"/>
              <a:gd name="connsiteY175" fmla="*/ 95954 h 454744"/>
              <a:gd name="connsiteX176" fmla="*/ 83812 w 600693"/>
              <a:gd name="connsiteY176" fmla="*/ 85926 h 454744"/>
              <a:gd name="connsiteX177" fmla="*/ 57987 w 600693"/>
              <a:gd name="connsiteY177" fmla="*/ 63006 h 454744"/>
              <a:gd name="connsiteX178" fmla="*/ 44357 w 600693"/>
              <a:gd name="connsiteY178" fmla="*/ 81629 h 454744"/>
              <a:gd name="connsiteX179" fmla="*/ 35031 w 600693"/>
              <a:gd name="connsiteY179" fmla="*/ 75899 h 454744"/>
              <a:gd name="connsiteX180" fmla="*/ 48661 w 600693"/>
              <a:gd name="connsiteY180" fmla="*/ 53695 h 454744"/>
              <a:gd name="connsiteX181" fmla="*/ 4902 w 600693"/>
              <a:gd name="connsiteY181" fmla="*/ 8570 h 454744"/>
              <a:gd name="connsiteX182" fmla="*/ 11358 w 600693"/>
              <a:gd name="connsiteY182" fmla="*/ 1408 h 4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600693" h="454744">
                <a:moveTo>
                  <a:pt x="542924" y="408959"/>
                </a:moveTo>
                <a:cubicBezTo>
                  <a:pt x="539337" y="411824"/>
                  <a:pt x="535750" y="414689"/>
                  <a:pt x="532163" y="417554"/>
                </a:cubicBezTo>
                <a:cubicBezTo>
                  <a:pt x="541489" y="418271"/>
                  <a:pt x="551532" y="419703"/>
                  <a:pt x="560858" y="421136"/>
                </a:cubicBezTo>
                <a:cubicBezTo>
                  <a:pt x="555119" y="416838"/>
                  <a:pt x="549380" y="412541"/>
                  <a:pt x="543641" y="408959"/>
                </a:cubicBezTo>
                <a:cubicBezTo>
                  <a:pt x="543641" y="408959"/>
                  <a:pt x="543641" y="408959"/>
                  <a:pt x="542924" y="408959"/>
                </a:cubicBezTo>
                <a:close/>
                <a:moveTo>
                  <a:pt x="461862" y="353807"/>
                </a:moveTo>
                <a:cubicBezTo>
                  <a:pt x="458275" y="355956"/>
                  <a:pt x="455406" y="358105"/>
                  <a:pt x="453254" y="361686"/>
                </a:cubicBezTo>
                <a:cubicBezTo>
                  <a:pt x="461145" y="361686"/>
                  <a:pt x="468318" y="362402"/>
                  <a:pt x="475492" y="362402"/>
                </a:cubicBezTo>
                <a:cubicBezTo>
                  <a:pt x="471188" y="359537"/>
                  <a:pt x="466166" y="356672"/>
                  <a:pt x="461862" y="353807"/>
                </a:cubicBezTo>
                <a:close/>
                <a:moveTo>
                  <a:pt x="416668" y="324441"/>
                </a:moveTo>
                <a:cubicBezTo>
                  <a:pt x="416668" y="324441"/>
                  <a:pt x="416668" y="324441"/>
                  <a:pt x="415951" y="325157"/>
                </a:cubicBezTo>
                <a:cubicBezTo>
                  <a:pt x="413081" y="328022"/>
                  <a:pt x="410212" y="330887"/>
                  <a:pt x="406625" y="333036"/>
                </a:cubicBezTo>
                <a:cubicBezTo>
                  <a:pt x="415233" y="333036"/>
                  <a:pt x="423124" y="333036"/>
                  <a:pt x="431733" y="333752"/>
                </a:cubicBezTo>
                <a:cubicBezTo>
                  <a:pt x="426711" y="330887"/>
                  <a:pt x="421690" y="327306"/>
                  <a:pt x="416668" y="324441"/>
                </a:cubicBezTo>
                <a:close/>
                <a:moveTo>
                  <a:pt x="374344" y="296507"/>
                </a:moveTo>
                <a:cubicBezTo>
                  <a:pt x="371474" y="300088"/>
                  <a:pt x="367887" y="304385"/>
                  <a:pt x="363583" y="305102"/>
                </a:cubicBezTo>
                <a:cubicBezTo>
                  <a:pt x="372909" y="305818"/>
                  <a:pt x="381517" y="306534"/>
                  <a:pt x="390126" y="307250"/>
                </a:cubicBezTo>
                <a:cubicBezTo>
                  <a:pt x="385104" y="303669"/>
                  <a:pt x="379365" y="300088"/>
                  <a:pt x="374344" y="296507"/>
                </a:cubicBezTo>
                <a:close/>
                <a:moveTo>
                  <a:pt x="332019" y="269289"/>
                </a:moveTo>
                <a:cubicBezTo>
                  <a:pt x="331302" y="269289"/>
                  <a:pt x="331302" y="269289"/>
                  <a:pt x="330585" y="270005"/>
                </a:cubicBezTo>
                <a:cubicBezTo>
                  <a:pt x="327715" y="271437"/>
                  <a:pt x="325563" y="273586"/>
                  <a:pt x="322694" y="276451"/>
                </a:cubicBezTo>
                <a:cubicBezTo>
                  <a:pt x="329867" y="276451"/>
                  <a:pt x="337041" y="277167"/>
                  <a:pt x="344215" y="277167"/>
                </a:cubicBezTo>
                <a:cubicBezTo>
                  <a:pt x="339910" y="274302"/>
                  <a:pt x="335606" y="271437"/>
                  <a:pt x="332019" y="269289"/>
                </a:cubicBezTo>
                <a:close/>
                <a:moveTo>
                  <a:pt x="289695" y="241355"/>
                </a:moveTo>
                <a:cubicBezTo>
                  <a:pt x="288260" y="242071"/>
                  <a:pt x="287543" y="242787"/>
                  <a:pt x="286108" y="243503"/>
                </a:cubicBezTo>
                <a:cubicBezTo>
                  <a:pt x="285391" y="243503"/>
                  <a:pt x="284674" y="244220"/>
                  <a:pt x="284674" y="244220"/>
                </a:cubicBezTo>
                <a:cubicBezTo>
                  <a:pt x="281804" y="245652"/>
                  <a:pt x="278935" y="247085"/>
                  <a:pt x="276783" y="247085"/>
                </a:cubicBezTo>
                <a:cubicBezTo>
                  <a:pt x="284674" y="247801"/>
                  <a:pt x="292564" y="247801"/>
                  <a:pt x="299738" y="248517"/>
                </a:cubicBezTo>
                <a:cubicBezTo>
                  <a:pt x="296869" y="245652"/>
                  <a:pt x="293282" y="243503"/>
                  <a:pt x="289695" y="241355"/>
                </a:cubicBezTo>
                <a:close/>
                <a:moveTo>
                  <a:pt x="113230" y="216919"/>
                </a:moveTo>
                <a:cubicBezTo>
                  <a:pt x="112513" y="239126"/>
                  <a:pt x="113230" y="260618"/>
                  <a:pt x="114665" y="282109"/>
                </a:cubicBezTo>
                <a:cubicBezTo>
                  <a:pt x="116818" y="305750"/>
                  <a:pt x="122558" y="329391"/>
                  <a:pt x="124711" y="352315"/>
                </a:cubicBezTo>
                <a:cubicBezTo>
                  <a:pt x="177808" y="351599"/>
                  <a:pt x="231623" y="353031"/>
                  <a:pt x="284720" y="356613"/>
                </a:cubicBezTo>
                <a:cubicBezTo>
                  <a:pt x="216555" y="327958"/>
                  <a:pt x="152694" y="277811"/>
                  <a:pt x="113230" y="216919"/>
                </a:cubicBezTo>
                <a:close/>
                <a:moveTo>
                  <a:pt x="108118" y="197576"/>
                </a:moveTo>
                <a:cubicBezTo>
                  <a:pt x="110719" y="197935"/>
                  <a:pt x="113230" y="199726"/>
                  <a:pt x="113230" y="202591"/>
                </a:cubicBezTo>
                <a:cubicBezTo>
                  <a:pt x="113230" y="203307"/>
                  <a:pt x="113230" y="203307"/>
                  <a:pt x="113230" y="204024"/>
                </a:cubicBezTo>
                <a:cubicBezTo>
                  <a:pt x="179243" y="269931"/>
                  <a:pt x="245256" y="318645"/>
                  <a:pt x="331360" y="357330"/>
                </a:cubicBezTo>
                <a:cubicBezTo>
                  <a:pt x="332795" y="358046"/>
                  <a:pt x="333512" y="358763"/>
                  <a:pt x="334230" y="360195"/>
                </a:cubicBezTo>
                <a:cubicBezTo>
                  <a:pt x="336383" y="360195"/>
                  <a:pt x="339253" y="360195"/>
                  <a:pt x="341405" y="360912"/>
                </a:cubicBezTo>
                <a:cubicBezTo>
                  <a:pt x="350733" y="361628"/>
                  <a:pt x="350733" y="374523"/>
                  <a:pt x="341405" y="374523"/>
                </a:cubicBezTo>
                <a:cubicBezTo>
                  <a:pt x="269652" y="374523"/>
                  <a:pt x="196464" y="370941"/>
                  <a:pt x="124711" y="363061"/>
                </a:cubicBezTo>
                <a:cubicBezTo>
                  <a:pt x="123276" y="366643"/>
                  <a:pt x="116818" y="368076"/>
                  <a:pt x="114665" y="363777"/>
                </a:cubicBezTo>
                <a:cubicBezTo>
                  <a:pt x="93139" y="315780"/>
                  <a:pt x="96009" y="252738"/>
                  <a:pt x="102467" y="201158"/>
                </a:cubicBezTo>
                <a:cubicBezTo>
                  <a:pt x="102826" y="198293"/>
                  <a:pt x="105517" y="197218"/>
                  <a:pt x="108118" y="197576"/>
                </a:cubicBezTo>
                <a:close/>
                <a:moveTo>
                  <a:pt x="170613" y="157552"/>
                </a:moveTo>
                <a:cubicBezTo>
                  <a:pt x="169178" y="158985"/>
                  <a:pt x="167744" y="160417"/>
                  <a:pt x="167026" y="161850"/>
                </a:cubicBezTo>
                <a:cubicBezTo>
                  <a:pt x="169896" y="161850"/>
                  <a:pt x="173482" y="161850"/>
                  <a:pt x="177069" y="162566"/>
                </a:cubicBezTo>
                <a:cubicBezTo>
                  <a:pt x="174917" y="160417"/>
                  <a:pt x="172765" y="158985"/>
                  <a:pt x="170613" y="157552"/>
                </a:cubicBezTo>
                <a:close/>
                <a:moveTo>
                  <a:pt x="132593" y="127469"/>
                </a:moveTo>
                <a:cubicBezTo>
                  <a:pt x="128289" y="131767"/>
                  <a:pt x="123984" y="135348"/>
                  <a:pt x="119680" y="139646"/>
                </a:cubicBezTo>
                <a:cubicBezTo>
                  <a:pt x="118963" y="140362"/>
                  <a:pt x="118246" y="140362"/>
                  <a:pt x="116811" y="141078"/>
                </a:cubicBezTo>
                <a:cubicBezTo>
                  <a:pt x="128289" y="141078"/>
                  <a:pt x="139766" y="141794"/>
                  <a:pt x="151244" y="142511"/>
                </a:cubicBezTo>
                <a:cubicBezTo>
                  <a:pt x="144788" y="137497"/>
                  <a:pt x="139049" y="132483"/>
                  <a:pt x="132593" y="127469"/>
                </a:cubicBezTo>
                <a:close/>
                <a:moveTo>
                  <a:pt x="6444" y="20245"/>
                </a:moveTo>
                <a:cubicBezTo>
                  <a:pt x="9403" y="20335"/>
                  <a:pt x="12452" y="22484"/>
                  <a:pt x="12810" y="26423"/>
                </a:cubicBezTo>
                <a:cubicBezTo>
                  <a:pt x="29308" y="156775"/>
                  <a:pt x="30025" y="291424"/>
                  <a:pt x="35763" y="422492"/>
                </a:cubicBezTo>
                <a:cubicBezTo>
                  <a:pt x="217238" y="428222"/>
                  <a:pt x="398713" y="432519"/>
                  <a:pt x="580187" y="438965"/>
                </a:cubicBezTo>
                <a:cubicBezTo>
                  <a:pt x="590946" y="438965"/>
                  <a:pt x="590946" y="455438"/>
                  <a:pt x="580187" y="454722"/>
                </a:cubicBezTo>
                <a:cubicBezTo>
                  <a:pt x="395843" y="451141"/>
                  <a:pt x="210783" y="446127"/>
                  <a:pt x="26439" y="441830"/>
                </a:cubicBezTo>
                <a:cubicBezTo>
                  <a:pt x="20700" y="441830"/>
                  <a:pt x="17114" y="437533"/>
                  <a:pt x="17114" y="432519"/>
                </a:cubicBezTo>
                <a:cubicBezTo>
                  <a:pt x="9941" y="297870"/>
                  <a:pt x="-2970" y="161072"/>
                  <a:pt x="616" y="26423"/>
                </a:cubicBezTo>
                <a:cubicBezTo>
                  <a:pt x="616" y="22126"/>
                  <a:pt x="3485" y="20156"/>
                  <a:pt x="6444" y="20245"/>
                </a:cubicBezTo>
                <a:close/>
                <a:moveTo>
                  <a:pt x="11358" y="1408"/>
                </a:moveTo>
                <a:cubicBezTo>
                  <a:pt x="27140" y="16449"/>
                  <a:pt x="42922" y="31490"/>
                  <a:pt x="58704" y="45816"/>
                </a:cubicBezTo>
                <a:cubicBezTo>
                  <a:pt x="60856" y="45099"/>
                  <a:pt x="63008" y="47248"/>
                  <a:pt x="63008" y="49397"/>
                </a:cubicBezTo>
                <a:cubicBezTo>
                  <a:pt x="118246" y="97386"/>
                  <a:pt x="176352" y="141078"/>
                  <a:pt x="235893" y="181905"/>
                </a:cubicBezTo>
                <a:cubicBezTo>
                  <a:pt x="236610" y="181905"/>
                  <a:pt x="237328" y="181905"/>
                  <a:pt x="238762" y="181905"/>
                </a:cubicBezTo>
                <a:cubicBezTo>
                  <a:pt x="240197" y="181905"/>
                  <a:pt x="240197" y="184054"/>
                  <a:pt x="240197" y="184770"/>
                </a:cubicBezTo>
                <a:cubicBezTo>
                  <a:pt x="258131" y="197663"/>
                  <a:pt x="276783" y="209839"/>
                  <a:pt x="295434" y="222015"/>
                </a:cubicBezTo>
                <a:cubicBezTo>
                  <a:pt x="296151" y="222732"/>
                  <a:pt x="296151" y="222732"/>
                  <a:pt x="296869" y="222732"/>
                </a:cubicBezTo>
                <a:cubicBezTo>
                  <a:pt x="397299" y="289344"/>
                  <a:pt x="500599" y="353091"/>
                  <a:pt x="597443" y="426866"/>
                </a:cubicBezTo>
                <a:cubicBezTo>
                  <a:pt x="605334" y="433312"/>
                  <a:pt x="597443" y="446921"/>
                  <a:pt x="588835" y="441191"/>
                </a:cubicBezTo>
                <a:cubicBezTo>
                  <a:pt x="580944" y="435461"/>
                  <a:pt x="573053" y="429731"/>
                  <a:pt x="565162" y="424001"/>
                </a:cubicBezTo>
                <a:cubicBezTo>
                  <a:pt x="564445" y="424001"/>
                  <a:pt x="564445" y="424717"/>
                  <a:pt x="563727" y="424717"/>
                </a:cubicBezTo>
                <a:cubicBezTo>
                  <a:pt x="405190" y="413257"/>
                  <a:pt x="248805" y="407527"/>
                  <a:pt x="90268" y="408243"/>
                </a:cubicBezTo>
                <a:cubicBezTo>
                  <a:pt x="88833" y="408243"/>
                  <a:pt x="88833" y="406094"/>
                  <a:pt x="90268" y="406094"/>
                </a:cubicBezTo>
                <a:cubicBezTo>
                  <a:pt x="233023" y="396783"/>
                  <a:pt x="381517" y="400364"/>
                  <a:pt x="524272" y="416838"/>
                </a:cubicBezTo>
                <a:cubicBezTo>
                  <a:pt x="522838" y="414689"/>
                  <a:pt x="522838" y="412541"/>
                  <a:pt x="524990" y="410392"/>
                </a:cubicBezTo>
                <a:cubicBezTo>
                  <a:pt x="527859" y="407527"/>
                  <a:pt x="530729" y="404662"/>
                  <a:pt x="533598" y="401797"/>
                </a:cubicBezTo>
                <a:cubicBezTo>
                  <a:pt x="416668" y="398932"/>
                  <a:pt x="300455" y="393202"/>
                  <a:pt x="183526" y="386755"/>
                </a:cubicBezTo>
                <a:cubicBezTo>
                  <a:pt x="182808" y="386755"/>
                  <a:pt x="182808" y="385323"/>
                  <a:pt x="183526" y="385323"/>
                </a:cubicBezTo>
                <a:cubicBezTo>
                  <a:pt x="298303" y="388904"/>
                  <a:pt x="413081" y="391769"/>
                  <a:pt x="527859" y="398215"/>
                </a:cubicBezTo>
                <a:cubicBezTo>
                  <a:pt x="520686" y="393202"/>
                  <a:pt x="512795" y="387471"/>
                  <a:pt x="504904" y="382458"/>
                </a:cubicBezTo>
                <a:cubicBezTo>
                  <a:pt x="500599" y="387471"/>
                  <a:pt x="494143" y="391053"/>
                  <a:pt x="488404" y="394634"/>
                </a:cubicBezTo>
                <a:cubicBezTo>
                  <a:pt x="482665" y="398932"/>
                  <a:pt x="476926" y="390337"/>
                  <a:pt x="481231" y="386039"/>
                </a:cubicBezTo>
                <a:cubicBezTo>
                  <a:pt x="485535" y="382458"/>
                  <a:pt x="489839" y="378160"/>
                  <a:pt x="494143" y="374579"/>
                </a:cubicBezTo>
                <a:cubicBezTo>
                  <a:pt x="489839" y="372430"/>
                  <a:pt x="485535" y="369565"/>
                  <a:pt x="481231" y="366700"/>
                </a:cubicBezTo>
                <a:cubicBezTo>
                  <a:pt x="471188" y="366700"/>
                  <a:pt x="461145" y="365984"/>
                  <a:pt x="451101" y="365984"/>
                </a:cubicBezTo>
                <a:cubicBezTo>
                  <a:pt x="451101" y="365984"/>
                  <a:pt x="451101" y="365984"/>
                  <a:pt x="451101" y="366700"/>
                </a:cubicBezTo>
                <a:cubicBezTo>
                  <a:pt x="449667" y="371714"/>
                  <a:pt x="442493" y="370281"/>
                  <a:pt x="441776" y="365267"/>
                </a:cubicBezTo>
                <a:cubicBezTo>
                  <a:pt x="418103" y="364551"/>
                  <a:pt x="393713" y="363119"/>
                  <a:pt x="370040" y="361686"/>
                </a:cubicBezTo>
                <a:cubicBezTo>
                  <a:pt x="367887" y="361686"/>
                  <a:pt x="367887" y="358821"/>
                  <a:pt x="370040" y="358821"/>
                </a:cubicBezTo>
                <a:cubicBezTo>
                  <a:pt x="394430" y="359537"/>
                  <a:pt x="418820" y="360254"/>
                  <a:pt x="442493" y="360970"/>
                </a:cubicBezTo>
                <a:cubicBezTo>
                  <a:pt x="444645" y="355956"/>
                  <a:pt x="447515" y="350942"/>
                  <a:pt x="451819" y="347361"/>
                </a:cubicBezTo>
                <a:cubicBezTo>
                  <a:pt x="447515" y="343780"/>
                  <a:pt x="442493" y="340915"/>
                  <a:pt x="438189" y="338050"/>
                </a:cubicBezTo>
                <a:cubicBezTo>
                  <a:pt x="425276" y="337333"/>
                  <a:pt x="412364" y="337333"/>
                  <a:pt x="399451" y="336617"/>
                </a:cubicBezTo>
                <a:cubicBezTo>
                  <a:pt x="398734" y="337333"/>
                  <a:pt x="397299" y="337333"/>
                  <a:pt x="396582" y="336617"/>
                </a:cubicBezTo>
                <a:cubicBezTo>
                  <a:pt x="381517" y="336617"/>
                  <a:pt x="366453" y="335901"/>
                  <a:pt x="350671" y="336617"/>
                </a:cubicBezTo>
                <a:cubicBezTo>
                  <a:pt x="349236" y="336617"/>
                  <a:pt x="349236" y="334468"/>
                  <a:pt x="350671" y="333752"/>
                </a:cubicBezTo>
                <a:cubicBezTo>
                  <a:pt x="365018" y="333036"/>
                  <a:pt x="379365" y="333036"/>
                  <a:pt x="392995" y="333036"/>
                </a:cubicBezTo>
                <a:cubicBezTo>
                  <a:pt x="392995" y="330171"/>
                  <a:pt x="392995" y="328022"/>
                  <a:pt x="395147" y="326589"/>
                </a:cubicBezTo>
                <a:cubicBezTo>
                  <a:pt x="398017" y="324441"/>
                  <a:pt x="400886" y="322292"/>
                  <a:pt x="403038" y="320859"/>
                </a:cubicBezTo>
                <a:cubicBezTo>
                  <a:pt x="404473" y="319427"/>
                  <a:pt x="405908" y="318711"/>
                  <a:pt x="407342" y="317994"/>
                </a:cubicBezTo>
                <a:cubicBezTo>
                  <a:pt x="403756" y="315845"/>
                  <a:pt x="400169" y="312980"/>
                  <a:pt x="395865" y="310832"/>
                </a:cubicBezTo>
                <a:cubicBezTo>
                  <a:pt x="365018" y="309399"/>
                  <a:pt x="334171" y="306534"/>
                  <a:pt x="303325" y="304385"/>
                </a:cubicBezTo>
                <a:cubicBezTo>
                  <a:pt x="301890" y="304385"/>
                  <a:pt x="301890" y="301520"/>
                  <a:pt x="303325" y="302237"/>
                </a:cubicBezTo>
                <a:cubicBezTo>
                  <a:pt x="321259" y="302953"/>
                  <a:pt x="339193" y="303669"/>
                  <a:pt x="357127" y="305102"/>
                </a:cubicBezTo>
                <a:cubicBezTo>
                  <a:pt x="356410" y="303669"/>
                  <a:pt x="355692" y="302237"/>
                  <a:pt x="357127" y="300804"/>
                </a:cubicBezTo>
                <a:cubicBezTo>
                  <a:pt x="357127" y="300088"/>
                  <a:pt x="357127" y="298655"/>
                  <a:pt x="357844" y="297939"/>
                </a:cubicBezTo>
                <a:cubicBezTo>
                  <a:pt x="358562" y="296507"/>
                  <a:pt x="359279" y="295074"/>
                  <a:pt x="359996" y="294358"/>
                </a:cubicBezTo>
                <a:cubicBezTo>
                  <a:pt x="361431" y="292925"/>
                  <a:pt x="362866" y="291493"/>
                  <a:pt x="364301" y="290776"/>
                </a:cubicBezTo>
                <a:cubicBezTo>
                  <a:pt x="359279" y="287195"/>
                  <a:pt x="354258" y="283614"/>
                  <a:pt x="348519" y="280033"/>
                </a:cubicBezTo>
                <a:cubicBezTo>
                  <a:pt x="338476" y="280033"/>
                  <a:pt x="328433" y="280033"/>
                  <a:pt x="319107" y="279316"/>
                </a:cubicBezTo>
                <a:cubicBezTo>
                  <a:pt x="317672" y="280033"/>
                  <a:pt x="316955" y="280033"/>
                  <a:pt x="316237" y="279316"/>
                </a:cubicBezTo>
                <a:cubicBezTo>
                  <a:pt x="298303" y="279316"/>
                  <a:pt x="280369" y="278600"/>
                  <a:pt x="262435" y="277884"/>
                </a:cubicBezTo>
                <a:cubicBezTo>
                  <a:pt x="261001" y="277884"/>
                  <a:pt x="261001" y="275735"/>
                  <a:pt x="262435" y="275735"/>
                </a:cubicBezTo>
                <a:cubicBezTo>
                  <a:pt x="278935" y="275735"/>
                  <a:pt x="295434" y="275735"/>
                  <a:pt x="312651" y="276451"/>
                </a:cubicBezTo>
                <a:cubicBezTo>
                  <a:pt x="311933" y="275019"/>
                  <a:pt x="311933" y="273586"/>
                  <a:pt x="312651" y="272154"/>
                </a:cubicBezTo>
                <a:cubicBezTo>
                  <a:pt x="314803" y="268572"/>
                  <a:pt x="317672" y="264991"/>
                  <a:pt x="321259" y="262126"/>
                </a:cubicBezTo>
                <a:cubicBezTo>
                  <a:pt x="316237" y="258545"/>
                  <a:pt x="310499" y="254963"/>
                  <a:pt x="305477" y="251382"/>
                </a:cubicBezTo>
                <a:cubicBezTo>
                  <a:pt x="276065" y="250666"/>
                  <a:pt x="246653" y="249233"/>
                  <a:pt x="217242" y="247085"/>
                </a:cubicBezTo>
                <a:cubicBezTo>
                  <a:pt x="215807" y="247085"/>
                  <a:pt x="215807" y="244936"/>
                  <a:pt x="217242" y="244936"/>
                </a:cubicBezTo>
                <a:cubicBezTo>
                  <a:pt x="236610" y="245652"/>
                  <a:pt x="255979" y="246368"/>
                  <a:pt x="274630" y="247085"/>
                </a:cubicBezTo>
                <a:cubicBezTo>
                  <a:pt x="273196" y="247085"/>
                  <a:pt x="271044" y="246368"/>
                  <a:pt x="268892" y="244936"/>
                </a:cubicBezTo>
                <a:cubicBezTo>
                  <a:pt x="268174" y="244936"/>
                  <a:pt x="267457" y="243503"/>
                  <a:pt x="268174" y="242787"/>
                </a:cubicBezTo>
                <a:cubicBezTo>
                  <a:pt x="270326" y="238489"/>
                  <a:pt x="273913" y="237057"/>
                  <a:pt x="277500" y="234192"/>
                </a:cubicBezTo>
                <a:cubicBezTo>
                  <a:pt x="277500" y="233476"/>
                  <a:pt x="277500" y="233476"/>
                  <a:pt x="278217" y="233476"/>
                </a:cubicBezTo>
                <a:cubicBezTo>
                  <a:pt x="276065" y="232043"/>
                  <a:pt x="273913" y="230611"/>
                  <a:pt x="271761" y="229178"/>
                </a:cubicBezTo>
                <a:cubicBezTo>
                  <a:pt x="240914" y="227746"/>
                  <a:pt x="210068" y="224881"/>
                  <a:pt x="178504" y="222732"/>
                </a:cubicBezTo>
                <a:cubicBezTo>
                  <a:pt x="177069" y="222732"/>
                  <a:pt x="177069" y="220583"/>
                  <a:pt x="178504" y="220583"/>
                </a:cubicBezTo>
                <a:cubicBezTo>
                  <a:pt x="207916" y="222015"/>
                  <a:pt x="237328" y="223448"/>
                  <a:pt x="266022" y="225597"/>
                </a:cubicBezTo>
                <a:cubicBezTo>
                  <a:pt x="259566" y="220583"/>
                  <a:pt x="252392" y="215569"/>
                  <a:pt x="245219" y="211272"/>
                </a:cubicBezTo>
                <a:cubicBezTo>
                  <a:pt x="244501" y="211988"/>
                  <a:pt x="243784" y="212704"/>
                  <a:pt x="243067" y="213420"/>
                </a:cubicBezTo>
                <a:cubicBezTo>
                  <a:pt x="240197" y="216285"/>
                  <a:pt x="237328" y="217718"/>
                  <a:pt x="234458" y="219867"/>
                </a:cubicBezTo>
                <a:cubicBezTo>
                  <a:pt x="230154" y="223448"/>
                  <a:pt x="225132" y="218434"/>
                  <a:pt x="228719" y="214137"/>
                </a:cubicBezTo>
                <a:cubicBezTo>
                  <a:pt x="230154" y="212704"/>
                  <a:pt x="231589" y="210555"/>
                  <a:pt x="232306" y="209123"/>
                </a:cubicBezTo>
                <a:cubicBezTo>
                  <a:pt x="208633" y="208407"/>
                  <a:pt x="184243" y="206974"/>
                  <a:pt x="159853" y="206258"/>
                </a:cubicBezTo>
                <a:cubicBezTo>
                  <a:pt x="158418" y="206258"/>
                  <a:pt x="158418" y="204109"/>
                  <a:pt x="159853" y="204109"/>
                </a:cubicBezTo>
                <a:cubicBezTo>
                  <a:pt x="184960" y="204109"/>
                  <a:pt x="210785" y="204109"/>
                  <a:pt x="235893" y="204825"/>
                </a:cubicBezTo>
                <a:cubicBezTo>
                  <a:pt x="226567" y="198379"/>
                  <a:pt x="217242" y="191216"/>
                  <a:pt x="207916" y="184770"/>
                </a:cubicBezTo>
                <a:cubicBezTo>
                  <a:pt x="205764" y="184770"/>
                  <a:pt x="203612" y="184770"/>
                  <a:pt x="201460" y="184054"/>
                </a:cubicBezTo>
                <a:cubicBezTo>
                  <a:pt x="199307" y="186919"/>
                  <a:pt x="197155" y="189068"/>
                  <a:pt x="195003" y="191216"/>
                </a:cubicBezTo>
                <a:cubicBezTo>
                  <a:pt x="192134" y="194798"/>
                  <a:pt x="185678" y="189784"/>
                  <a:pt x="188547" y="185486"/>
                </a:cubicBezTo>
                <a:cubicBezTo>
                  <a:pt x="188547" y="184770"/>
                  <a:pt x="189264" y="184770"/>
                  <a:pt x="189264" y="184054"/>
                </a:cubicBezTo>
                <a:cubicBezTo>
                  <a:pt x="168461" y="183337"/>
                  <a:pt x="146940" y="182621"/>
                  <a:pt x="126137" y="182621"/>
                </a:cubicBezTo>
                <a:cubicBezTo>
                  <a:pt x="124702" y="182621"/>
                  <a:pt x="124702" y="180472"/>
                  <a:pt x="126137" y="180472"/>
                </a:cubicBezTo>
                <a:cubicBezTo>
                  <a:pt x="148375" y="179756"/>
                  <a:pt x="169896" y="179756"/>
                  <a:pt x="192134" y="179756"/>
                </a:cubicBezTo>
                <a:cubicBezTo>
                  <a:pt x="192851" y="178324"/>
                  <a:pt x="194286" y="176891"/>
                  <a:pt x="195003" y="176175"/>
                </a:cubicBezTo>
                <a:cubicBezTo>
                  <a:pt x="195003" y="176175"/>
                  <a:pt x="195003" y="175459"/>
                  <a:pt x="195721" y="175459"/>
                </a:cubicBezTo>
                <a:cubicBezTo>
                  <a:pt x="191416" y="172594"/>
                  <a:pt x="187112" y="169729"/>
                  <a:pt x="182808" y="166147"/>
                </a:cubicBezTo>
                <a:cubicBezTo>
                  <a:pt x="176352" y="166147"/>
                  <a:pt x="169896" y="166147"/>
                  <a:pt x="163439" y="166147"/>
                </a:cubicBezTo>
                <a:cubicBezTo>
                  <a:pt x="162722" y="166147"/>
                  <a:pt x="162722" y="166864"/>
                  <a:pt x="162005" y="167580"/>
                </a:cubicBezTo>
                <a:cubicBezTo>
                  <a:pt x="159853" y="170445"/>
                  <a:pt x="155548" y="168296"/>
                  <a:pt x="154114" y="165431"/>
                </a:cubicBezTo>
                <a:cubicBezTo>
                  <a:pt x="136897" y="164715"/>
                  <a:pt x="119680" y="163998"/>
                  <a:pt x="102464" y="163998"/>
                </a:cubicBezTo>
                <a:cubicBezTo>
                  <a:pt x="101029" y="163282"/>
                  <a:pt x="101029" y="161133"/>
                  <a:pt x="102464" y="161133"/>
                </a:cubicBezTo>
                <a:cubicBezTo>
                  <a:pt x="119680" y="161850"/>
                  <a:pt x="136897" y="161850"/>
                  <a:pt x="154114" y="161850"/>
                </a:cubicBezTo>
                <a:cubicBezTo>
                  <a:pt x="154114" y="161850"/>
                  <a:pt x="154114" y="161850"/>
                  <a:pt x="154114" y="161133"/>
                </a:cubicBezTo>
                <a:cubicBezTo>
                  <a:pt x="156983" y="158268"/>
                  <a:pt x="159853" y="154687"/>
                  <a:pt x="162005" y="151106"/>
                </a:cubicBezTo>
                <a:cubicBezTo>
                  <a:pt x="160570" y="149673"/>
                  <a:pt x="159135" y="148241"/>
                  <a:pt x="156983" y="147525"/>
                </a:cubicBezTo>
                <a:cubicBezTo>
                  <a:pt x="129723" y="146092"/>
                  <a:pt x="101746" y="143943"/>
                  <a:pt x="73769" y="142511"/>
                </a:cubicBezTo>
                <a:cubicBezTo>
                  <a:pt x="71617" y="142511"/>
                  <a:pt x="71617" y="138929"/>
                  <a:pt x="73769" y="138929"/>
                </a:cubicBezTo>
                <a:cubicBezTo>
                  <a:pt x="87399" y="139646"/>
                  <a:pt x="101746" y="140362"/>
                  <a:pt x="115376" y="140362"/>
                </a:cubicBezTo>
                <a:cubicBezTo>
                  <a:pt x="112507" y="139646"/>
                  <a:pt x="109637" y="135348"/>
                  <a:pt x="113224" y="132483"/>
                </a:cubicBezTo>
                <a:cubicBezTo>
                  <a:pt x="116093" y="128902"/>
                  <a:pt x="118963" y="126037"/>
                  <a:pt x="121832" y="122455"/>
                </a:cubicBezTo>
                <a:cubicBezTo>
                  <a:pt x="98877" y="121739"/>
                  <a:pt x="75203" y="119590"/>
                  <a:pt x="52248" y="118158"/>
                </a:cubicBezTo>
                <a:cubicBezTo>
                  <a:pt x="50096" y="118158"/>
                  <a:pt x="50096" y="115293"/>
                  <a:pt x="52248" y="115293"/>
                </a:cubicBezTo>
                <a:cubicBezTo>
                  <a:pt x="75203" y="116009"/>
                  <a:pt x="98159" y="116725"/>
                  <a:pt x="121832" y="118874"/>
                </a:cubicBezTo>
                <a:cubicBezTo>
                  <a:pt x="115376" y="113860"/>
                  <a:pt x="109637" y="108846"/>
                  <a:pt x="103898" y="103116"/>
                </a:cubicBezTo>
                <a:cubicBezTo>
                  <a:pt x="96725" y="103116"/>
                  <a:pt x="90268" y="102400"/>
                  <a:pt x="83812" y="101684"/>
                </a:cubicBezTo>
                <a:cubicBezTo>
                  <a:pt x="81660" y="104549"/>
                  <a:pt x="79508" y="107414"/>
                  <a:pt x="76638" y="110279"/>
                </a:cubicBezTo>
                <a:cubicBezTo>
                  <a:pt x="73769" y="114577"/>
                  <a:pt x="67312" y="109563"/>
                  <a:pt x="70182" y="105265"/>
                </a:cubicBezTo>
                <a:cubicBezTo>
                  <a:pt x="71617" y="103833"/>
                  <a:pt x="72334" y="102400"/>
                  <a:pt x="73769" y="100968"/>
                </a:cubicBezTo>
                <a:cubicBezTo>
                  <a:pt x="62291" y="99535"/>
                  <a:pt x="50813" y="98103"/>
                  <a:pt x="40053" y="96670"/>
                </a:cubicBezTo>
                <a:cubicBezTo>
                  <a:pt x="37901" y="95954"/>
                  <a:pt x="37901" y="93089"/>
                  <a:pt x="40053" y="93089"/>
                </a:cubicBezTo>
                <a:cubicBezTo>
                  <a:pt x="52248" y="93805"/>
                  <a:pt x="64443" y="94521"/>
                  <a:pt x="77355" y="95954"/>
                </a:cubicBezTo>
                <a:lnTo>
                  <a:pt x="83812" y="85926"/>
                </a:lnTo>
                <a:cubicBezTo>
                  <a:pt x="75203" y="78764"/>
                  <a:pt x="66595" y="70885"/>
                  <a:pt x="57987" y="63006"/>
                </a:cubicBezTo>
                <a:cubicBezTo>
                  <a:pt x="54400" y="69452"/>
                  <a:pt x="48661" y="75182"/>
                  <a:pt x="44357" y="81629"/>
                </a:cubicBezTo>
                <a:cubicBezTo>
                  <a:pt x="40770" y="87359"/>
                  <a:pt x="31444" y="82345"/>
                  <a:pt x="35031" y="75899"/>
                </a:cubicBezTo>
                <a:cubicBezTo>
                  <a:pt x="39335" y="68736"/>
                  <a:pt x="43639" y="60857"/>
                  <a:pt x="48661" y="53695"/>
                </a:cubicBezTo>
                <a:cubicBezTo>
                  <a:pt x="33596" y="39369"/>
                  <a:pt x="19249" y="24328"/>
                  <a:pt x="4902" y="8570"/>
                </a:cubicBezTo>
                <a:cubicBezTo>
                  <a:pt x="598" y="3556"/>
                  <a:pt x="7054" y="-2890"/>
                  <a:pt x="11358" y="14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39E5E-AD59-49FF-B7FA-2E1B3F674C5C}"/>
              </a:ext>
            </a:extLst>
          </p:cNvPr>
          <p:cNvSpPr txBox="1"/>
          <p:nvPr/>
        </p:nvSpPr>
        <p:spPr>
          <a:xfrm>
            <a:off x="1127808" y="2748183"/>
            <a:ext cx="118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Chemistry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93A886-3625-4E5F-916C-621DADB76675}"/>
              </a:ext>
            </a:extLst>
          </p:cNvPr>
          <p:cNvSpPr txBox="1"/>
          <p:nvPr/>
        </p:nvSpPr>
        <p:spPr>
          <a:xfrm>
            <a:off x="2430704" y="2753166"/>
            <a:ext cx="118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Sociology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7644E76-D57D-4FE6-958B-AA20ED3514AE}"/>
              </a:ext>
            </a:extLst>
          </p:cNvPr>
          <p:cNvSpPr txBox="1"/>
          <p:nvPr/>
        </p:nvSpPr>
        <p:spPr>
          <a:xfrm>
            <a:off x="3939945" y="2748183"/>
            <a:ext cx="88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  <a:r>
              <a:rPr lang="en-US" b="1" i="0" u="none" strike="noStrike" baseline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EBF557-EA8D-41AD-A478-026E8C10E43A}"/>
              </a:ext>
            </a:extLst>
          </p:cNvPr>
          <p:cNvSpPr txBox="1"/>
          <p:nvPr/>
        </p:nvSpPr>
        <p:spPr>
          <a:xfrm>
            <a:off x="5054775" y="2748183"/>
            <a:ext cx="136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b="1" i="0" u="none" strike="noStrike" baseline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944DFD-D8E7-42E3-A5A5-9740CB7EED71}"/>
              </a:ext>
            </a:extLst>
          </p:cNvPr>
          <p:cNvSpPr txBox="1"/>
          <p:nvPr/>
        </p:nvSpPr>
        <p:spPr>
          <a:xfrm>
            <a:off x="1712280" y="1089792"/>
            <a:ext cx="3811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Collaboration across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diverse fields</a:t>
            </a:r>
            <a:endParaRPr 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B8D806-4CA6-4B82-85F2-1E90996F6E50}"/>
              </a:ext>
            </a:extLst>
          </p:cNvPr>
          <p:cNvSpPr txBox="1"/>
          <p:nvPr/>
        </p:nvSpPr>
        <p:spPr>
          <a:xfrm>
            <a:off x="3590834" y="6519446"/>
            <a:ext cx="5010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https://www.ncn.gov.pl/en/eeanorwaygrants/calls/idealab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02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22A3-3766-4311-BC5B-40AB8CFD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researchers think about collaboration?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30ADB2-66E3-47D7-9B89-4323B2E6A12F}"/>
              </a:ext>
            </a:extLst>
          </p:cNvPr>
          <p:cNvGrpSpPr/>
          <p:nvPr/>
        </p:nvGrpSpPr>
        <p:grpSpPr>
          <a:xfrm rot="20915284">
            <a:off x="5109676" y="1372636"/>
            <a:ext cx="1972647" cy="1896246"/>
            <a:chOff x="5754846" y="2256521"/>
            <a:chExt cx="1972647" cy="1896246"/>
          </a:xfrm>
        </p:grpSpPr>
        <p:sp>
          <p:nvSpPr>
            <p:cNvPr id="7" name="不完整圆 6">
              <a:extLst>
                <a:ext uri="{FF2B5EF4-FFF2-40B4-BE49-F238E27FC236}">
                  <a16:creationId xmlns:a16="http://schemas.microsoft.com/office/drawing/2014/main" id="{54F87F34-E845-47AF-B71A-4F381758A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4846" y="2323967"/>
              <a:ext cx="1828800" cy="1828800"/>
            </a:xfrm>
            <a:prstGeom prst="pie">
              <a:avLst>
                <a:gd name="adj1" fmla="val 0"/>
                <a:gd name="adj2" fmla="val 18144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不完整圆 7">
              <a:extLst>
                <a:ext uri="{FF2B5EF4-FFF2-40B4-BE49-F238E27FC236}">
                  <a16:creationId xmlns:a16="http://schemas.microsoft.com/office/drawing/2014/main" id="{E076D150-12AB-460F-AE8A-6D78B99BB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8693" y="2256521"/>
              <a:ext cx="1828800" cy="1828800"/>
            </a:xfrm>
            <a:prstGeom prst="pie">
              <a:avLst>
                <a:gd name="adj1" fmla="val 18144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741ADB8-7298-4882-A747-E70B529F699C}"/>
              </a:ext>
            </a:extLst>
          </p:cNvPr>
          <p:cNvGrpSpPr/>
          <p:nvPr/>
        </p:nvGrpSpPr>
        <p:grpSpPr>
          <a:xfrm rot="20856679">
            <a:off x="9108827" y="1406707"/>
            <a:ext cx="1922139" cy="1900575"/>
            <a:chOff x="5754847" y="2252191"/>
            <a:chExt cx="1922139" cy="1900575"/>
          </a:xfrm>
        </p:grpSpPr>
        <p:sp>
          <p:nvSpPr>
            <p:cNvPr id="10" name="不完整圆 9">
              <a:extLst>
                <a:ext uri="{FF2B5EF4-FFF2-40B4-BE49-F238E27FC236}">
                  <a16:creationId xmlns:a16="http://schemas.microsoft.com/office/drawing/2014/main" id="{C2EAB5C9-2434-4C4B-AFE5-F94A15CDC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4847" y="2323966"/>
              <a:ext cx="1828800" cy="1828800"/>
            </a:xfrm>
            <a:prstGeom prst="pie">
              <a:avLst>
                <a:gd name="adj1" fmla="val 0"/>
                <a:gd name="adj2" fmla="val 17064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不完整圆 10">
              <a:extLst>
                <a:ext uri="{FF2B5EF4-FFF2-40B4-BE49-F238E27FC236}">
                  <a16:creationId xmlns:a16="http://schemas.microsoft.com/office/drawing/2014/main" id="{030562C5-485F-43B9-AB6D-76F961A77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8186" y="2252191"/>
              <a:ext cx="1828800" cy="1828800"/>
            </a:xfrm>
            <a:prstGeom prst="pie">
              <a:avLst>
                <a:gd name="adj1" fmla="val 17064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E073489-4C7A-47AD-9E1E-30D84F3D001C}"/>
              </a:ext>
            </a:extLst>
          </p:cNvPr>
          <p:cNvSpPr txBox="1"/>
          <p:nvPr/>
        </p:nvSpPr>
        <p:spPr>
          <a:xfrm>
            <a:off x="4765471" y="6519446"/>
            <a:ext cx="2661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 i="0">
                <a:solidFill>
                  <a:srgbClr val="333333"/>
                </a:solidFill>
                <a:effectLst/>
                <a:latin typeface="-apple-system"/>
              </a:defRPr>
            </a:lvl1pPr>
          </a:lstStyle>
          <a:p>
            <a:r>
              <a:rPr lang="en-US" dirty="0"/>
              <a:t>Survey provided by </a:t>
            </a:r>
            <a:r>
              <a:rPr lang="en-US" i="1" dirty="0"/>
              <a:t>jobs.ac.uk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41114-1831-49E9-ACB2-010917E925AA}"/>
              </a:ext>
            </a:extLst>
          </p:cNvPr>
          <p:cNvSpPr txBox="1"/>
          <p:nvPr/>
        </p:nvSpPr>
        <p:spPr>
          <a:xfrm>
            <a:off x="549191" y="4576617"/>
            <a:ext cx="3200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91%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researchers agreed that collaboration increases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impact</a:t>
            </a:r>
            <a:endParaRPr lang="en-US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8C6B0A-3C9E-4BE5-8AD8-4F2C4753FD65}"/>
              </a:ext>
            </a:extLst>
          </p:cNvPr>
          <p:cNvGrpSpPr/>
          <p:nvPr/>
        </p:nvGrpSpPr>
        <p:grpSpPr>
          <a:xfrm rot="8100000" flipH="1">
            <a:off x="1224776" y="1364886"/>
            <a:ext cx="2056163" cy="1894085"/>
            <a:chOff x="6212047" y="2258682"/>
            <a:chExt cx="2056163" cy="1894085"/>
          </a:xfrm>
        </p:grpSpPr>
        <p:sp>
          <p:nvSpPr>
            <p:cNvPr id="4" name="不完整圆 3">
              <a:extLst>
                <a:ext uri="{FF2B5EF4-FFF2-40B4-BE49-F238E27FC236}">
                  <a16:creationId xmlns:a16="http://schemas.microsoft.com/office/drawing/2014/main" id="{221C7726-7A7F-4B61-94B3-40EE633B1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047" y="2323967"/>
              <a:ext cx="1828800" cy="1828800"/>
            </a:xfrm>
            <a:prstGeom prst="pie">
              <a:avLst>
                <a:gd name="adj1" fmla="val 0"/>
                <a:gd name="adj2" fmla="val 19656000"/>
              </a:avLst>
            </a:prstGeom>
            <a:solidFill>
              <a:schemeClr val="accent1">
                <a:lumMod val="75000"/>
                <a:alpha val="9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不完整圆 4">
              <a:extLst>
                <a:ext uri="{FF2B5EF4-FFF2-40B4-BE49-F238E27FC236}">
                  <a16:creationId xmlns:a16="http://schemas.microsoft.com/office/drawing/2014/main" id="{40AFA648-D871-4EDC-B824-AC23480CB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9410" y="2258682"/>
              <a:ext cx="1828800" cy="1828800"/>
            </a:xfrm>
            <a:prstGeom prst="pie">
              <a:avLst>
                <a:gd name="adj1" fmla="val 19656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5AB2AF5-A931-45D3-8F41-E61AD57FE582}"/>
              </a:ext>
            </a:extLst>
          </p:cNvPr>
          <p:cNvSpPr txBox="1"/>
          <p:nvPr/>
        </p:nvSpPr>
        <p:spPr>
          <a:xfrm>
            <a:off x="1790874" y="3570206"/>
            <a:ext cx="717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91%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F41262-29E1-41A1-B730-31886226F507}"/>
              </a:ext>
            </a:extLst>
          </p:cNvPr>
          <p:cNvSpPr txBox="1"/>
          <p:nvPr/>
        </p:nvSpPr>
        <p:spPr>
          <a:xfrm>
            <a:off x="4267200" y="4576619"/>
            <a:ext cx="3657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84%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researchers think that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informal collaborations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are as important to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formal collaborations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 their institution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242177-2273-4122-AB42-DEB27523F225}"/>
              </a:ext>
            </a:extLst>
          </p:cNvPr>
          <p:cNvSpPr txBox="1"/>
          <p:nvPr/>
        </p:nvSpPr>
        <p:spPr>
          <a:xfrm>
            <a:off x="5737484" y="3570206"/>
            <a:ext cx="717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84% 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0946B5-A706-40C6-B6F6-0EF5A4D2D760}"/>
              </a:ext>
            </a:extLst>
          </p:cNvPr>
          <p:cNvSpPr txBox="1"/>
          <p:nvPr/>
        </p:nvSpPr>
        <p:spPr>
          <a:xfrm>
            <a:off x="8278980" y="4576618"/>
            <a:ext cx="365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79%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of researchers said that collaboration makes them </a:t>
            </a:r>
            <a:r>
              <a:rPr lang="en-US" sz="20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productive</a:t>
            </a:r>
            <a:endParaRPr lang="en-US" sz="20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375F99-E1D2-442A-90AB-2EBC3775C844}"/>
              </a:ext>
            </a:extLst>
          </p:cNvPr>
          <p:cNvSpPr txBox="1"/>
          <p:nvPr/>
        </p:nvSpPr>
        <p:spPr>
          <a:xfrm>
            <a:off x="9749264" y="3570206"/>
            <a:ext cx="717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79% 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0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0123B-C9F7-4CCD-B6A6-5FCD436F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benefits?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9F8ACC1-636F-4A2B-8CA0-7497D76E03C3}"/>
              </a:ext>
            </a:extLst>
          </p:cNvPr>
          <p:cNvGrpSpPr/>
          <p:nvPr/>
        </p:nvGrpSpPr>
        <p:grpSpPr>
          <a:xfrm>
            <a:off x="838197" y="1072673"/>
            <a:ext cx="10515606" cy="5014659"/>
            <a:chOff x="838198" y="1224791"/>
            <a:chExt cx="10515606" cy="501465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EB7497D-1848-4AF2-AC36-9FB9CFABD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98" y="3953450"/>
              <a:ext cx="2286000" cy="228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5C8DCE8-5532-4D47-982F-9A51D69C8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1399" y="3953450"/>
              <a:ext cx="2286000" cy="2286000"/>
            </a:xfrm>
            <a:prstGeom prst="ellipse">
              <a:avLst/>
            </a:prstGeom>
            <a:solidFill>
              <a:srgbClr val="7030A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FF07C22-3C0D-406B-8529-561CC6D3E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179" y="1224791"/>
              <a:ext cx="2286000" cy="2286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E946364-AD01-43BE-800E-B27FFBBE7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000" y="1224791"/>
              <a:ext cx="2286000" cy="2286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E65FCCF-4680-4A50-B5E7-C497EA539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80821" y="1224791"/>
              <a:ext cx="2286000" cy="2286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82BF465-0B80-42A5-874F-0D1A8041B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804" y="3953450"/>
              <a:ext cx="2286000" cy="2286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4C3E150-F022-4286-BC32-C70661B458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602" y="3953450"/>
              <a:ext cx="2286000" cy="2286000"/>
            </a:xfrm>
            <a:prstGeom prst="ellipse">
              <a:avLst/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ED6A0A9-CC19-4641-968F-99043936C994}"/>
                </a:ext>
              </a:extLst>
            </p:cNvPr>
            <p:cNvSpPr txBox="1"/>
            <p:nvPr/>
          </p:nvSpPr>
          <p:spPr>
            <a:xfrm>
              <a:off x="2345463" y="1859959"/>
              <a:ext cx="20454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New Applications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for Research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Methodologies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FD2F723-949E-4695-8C17-730F766E97C1}"/>
                </a:ext>
              </a:extLst>
            </p:cNvPr>
            <p:cNvSpPr txBox="1"/>
            <p:nvPr/>
          </p:nvSpPr>
          <p:spPr>
            <a:xfrm>
              <a:off x="5145804" y="1706069"/>
              <a:ext cx="190039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Stimulation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of New</a:t>
              </a: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nterdisciplinary</a:t>
              </a:r>
            </a:p>
            <a:p>
              <a:pPr algn="ctr"/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ields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B38846-5AC1-4156-B280-9229C8C2D013}"/>
                </a:ext>
              </a:extLst>
            </p:cNvPr>
            <p:cNvSpPr txBox="1"/>
            <p:nvPr/>
          </p:nvSpPr>
          <p:spPr>
            <a:xfrm>
              <a:off x="8019793" y="2013845"/>
              <a:ext cx="1608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Increased</a:t>
              </a:r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 Productivity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0A76F59-C916-4485-9DE3-8DE417400F29}"/>
                </a:ext>
              </a:extLst>
            </p:cNvPr>
            <p:cNvSpPr txBox="1"/>
            <p:nvPr/>
          </p:nvSpPr>
          <p:spPr>
            <a:xfrm>
              <a:off x="1145071" y="4434730"/>
              <a:ext cx="167225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Opportunities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to Develop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Leadership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Skills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FC57900-92CD-4CC3-A7FF-418A7E262959}"/>
                </a:ext>
              </a:extLst>
            </p:cNvPr>
            <p:cNvSpPr txBox="1"/>
            <p:nvPr/>
          </p:nvSpPr>
          <p:spPr>
            <a:xfrm>
              <a:off x="3741805" y="4434730"/>
              <a:ext cx="19651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Opportunities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to Develop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Communication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Skills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D29E90F-5CF9-4058-9EB7-C237573B7F5D}"/>
                </a:ext>
              </a:extLst>
            </p:cNvPr>
            <p:cNvSpPr txBox="1"/>
            <p:nvPr/>
          </p:nvSpPr>
          <p:spPr>
            <a:xfrm>
              <a:off x="6485008" y="4588617"/>
              <a:ext cx="19651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Access to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New </a:t>
              </a:r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Funding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Streams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2317AB2-767C-41DB-9460-E1E44EE02003}"/>
                </a:ext>
              </a:extLst>
            </p:cNvPr>
            <p:cNvSpPr txBox="1"/>
            <p:nvPr/>
          </p:nvSpPr>
          <p:spPr>
            <a:xfrm>
              <a:off x="9228210" y="4434730"/>
              <a:ext cx="19651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Increased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Opportunities</a:t>
              </a:r>
            </a:p>
            <a:p>
              <a:pPr algn="ctr"/>
              <a:r>
                <a:rPr lang="en-US" sz="2000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for </a:t>
              </a:r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Meaningful</a:t>
              </a:r>
            </a:p>
            <a:p>
              <a:pPr algn="ctr"/>
              <a:r>
                <a:rPr lang="en-US" sz="2000" b="1" i="0" u="none" strike="noStrike" baseline="0" dirty="0">
                  <a:latin typeface="Calibri" panose="020F0502020204030204" pitchFamily="34" charset="0"/>
                  <a:cs typeface="Calibri" panose="020F0502020204030204" pitchFamily="34" charset="0"/>
                </a:rPr>
                <a:t>Impact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96EAC61A-C820-4A25-A926-C63209A631C6}"/>
              </a:ext>
            </a:extLst>
          </p:cNvPr>
          <p:cNvSpPr txBox="1"/>
          <p:nvPr/>
        </p:nvSpPr>
        <p:spPr>
          <a:xfrm>
            <a:off x="4990401" y="6519446"/>
            <a:ext cx="2211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https://www.jobs.ac.uk/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721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74B6D-1073-47A5-9A82-AA6840ED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to avoid common pitfalls of collaboration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32DADA-E622-464F-8B7E-B2EF0C8A034D}"/>
              </a:ext>
            </a:extLst>
          </p:cNvPr>
          <p:cNvSpPr txBox="1"/>
          <p:nvPr/>
        </p:nvSpPr>
        <p:spPr>
          <a:xfrm>
            <a:off x="1709607" y="2064296"/>
            <a:ext cx="87727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your goals?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Building relationships based on individual strengths and shared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Who do you want to work with?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you know your worth?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legal considerations?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skills and expertise that you can bring to a collaborative project?</a:t>
            </a:r>
          </a:p>
        </p:txBody>
      </p:sp>
    </p:spTree>
    <p:extLst>
      <p:ext uri="{BB962C8B-B14F-4D97-AF65-F5344CB8AC3E}">
        <p14:creationId xmlns:p14="http://schemas.microsoft.com/office/powerpoint/2010/main" val="295374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7C901-7885-46A2-B640-166DAD84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you team?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64C8C4-8C62-4ED2-AF22-926148B59248}"/>
              </a:ext>
            </a:extLst>
          </p:cNvPr>
          <p:cNvSpPr txBox="1"/>
          <p:nvPr/>
        </p:nvSpPr>
        <p:spPr>
          <a:xfrm>
            <a:off x="1709607" y="1678402"/>
            <a:ext cx="87727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Aim high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Seek a mix of skills and personalities, not just disciplines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Identify your team needs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technology to work together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Sharing and collaborating on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83256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490E2-B669-4D31-90A1-ED3F13C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leadership and support</a:t>
            </a:r>
          </a:p>
        </p:txBody>
      </p:sp>
    </p:spTree>
    <p:extLst>
      <p:ext uri="{BB962C8B-B14F-4D97-AF65-F5344CB8AC3E}">
        <p14:creationId xmlns:p14="http://schemas.microsoft.com/office/powerpoint/2010/main" val="208235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3898;#141656;#24097;#23898;#67542;#108089;#11871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0103;#70103;#25479;#47214;#373103;"/>
</p:tagLst>
</file>

<file path=ppt/theme/theme1.xml><?xml version="1.0" encoding="utf-8"?>
<a:theme xmlns:a="http://schemas.openxmlformats.org/drawingml/2006/main" name="UROP_030620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ROP_03062021" id="{4BF2481A-493C-4DE2-B617-3BDF96B96C97}" vid="{8681456C-7BE4-47E8-9B5B-3E5EE2AD861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UROP_03062021</Template>
  <TotalTime>604</TotalTime>
  <Words>534</Words>
  <Application>Microsoft Office PowerPoint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-apple-system</vt:lpstr>
      <vt:lpstr>等线</vt:lpstr>
      <vt:lpstr>黑体</vt:lpstr>
      <vt:lpstr>Arial</vt:lpstr>
      <vt:lpstr>Calibri</vt:lpstr>
      <vt:lpstr>Courier New</vt:lpstr>
      <vt:lpstr>UROP_03062021</vt:lpstr>
      <vt:lpstr>PowerPoint 演示文稿</vt:lpstr>
      <vt:lpstr>Collaboration vs collaboration</vt:lpstr>
      <vt:lpstr>IdeaLab</vt:lpstr>
      <vt:lpstr>IdeaLab: Cross-disciplinary collaboration in Norway</vt:lpstr>
      <vt:lpstr>How researchers think about collaboration?</vt:lpstr>
      <vt:lpstr>What are the benefits?</vt:lpstr>
      <vt:lpstr>Tactics to avoid common pitfalls of collaboration</vt:lpstr>
      <vt:lpstr>How to build you team?</vt:lpstr>
      <vt:lpstr>The importance of leadership and support</vt:lpstr>
      <vt:lpstr>Summary – opportunities and risks</vt:lpstr>
      <vt:lpstr>Five actions to help collaboration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Haozhe</dc:creator>
  <cp:lastModifiedBy>Wang Haozhe</cp:lastModifiedBy>
  <cp:revision>16</cp:revision>
  <dcterms:created xsi:type="dcterms:W3CDTF">2021-11-04T19:50:06Z</dcterms:created>
  <dcterms:modified xsi:type="dcterms:W3CDTF">2021-11-10T04:01:24Z</dcterms:modified>
</cp:coreProperties>
</file>