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0" r:id="rId9"/>
    <p:sldId id="259" r:id="rId10"/>
    <p:sldId id="268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0"/>
    <p:restoredTop sz="94059"/>
  </p:normalViewPr>
  <p:slideViewPr>
    <p:cSldViewPr snapToGrid="0" snapToObjects="1">
      <p:cViewPr varScale="1">
        <p:scale>
          <a:sx n="57" d="100"/>
          <a:sy n="57" d="100"/>
        </p:scale>
        <p:origin x="1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BB6D-1AB9-3047-9245-4499C22ED7F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CA91-2DEE-7644-9A6C-1BAEECC08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81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2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3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42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47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3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2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44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40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6B31-6303-A442-B79A-82BF80024D6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D7C-0754-6042-956D-4A0C28DC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31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 on basic segmentation methods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Zhixian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Runhua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7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Combine two </a:t>
            </a:r>
            <a:r>
              <a:rPr kumimoji="1" lang="en-US" altLang="zh-CN" dirty="0" err="1" smtClean="0"/>
              <a:t>networks‘s</a:t>
            </a:r>
            <a:r>
              <a:rPr kumimoji="1" lang="en-US" altLang="zh-CN" dirty="0" smtClean="0"/>
              <a:t> results, trying to get a more diverse feature.</a:t>
            </a:r>
          </a:p>
          <a:p>
            <a:r>
              <a:rPr kumimoji="1" lang="en-US" altLang="zh-CN" dirty="0" smtClean="0"/>
              <a:t>FCN’s pixel accuracy is better</a:t>
            </a:r>
          </a:p>
          <a:p>
            <a:r>
              <a:rPr kumimoji="1" lang="en-US" altLang="zh-CN" dirty="0" err="1" smtClean="0"/>
              <a:t>SegNet’s</a:t>
            </a:r>
            <a:r>
              <a:rPr kumimoji="1" lang="en-US" altLang="zh-CN" dirty="0" smtClean="0"/>
              <a:t> shape is better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95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Ensemble </a:t>
            </a:r>
            <a:r>
              <a:rPr kumimoji="1" lang="en-US" altLang="zh-CN" dirty="0" err="1" smtClean="0"/>
              <a:t>SegNet</a:t>
            </a:r>
            <a:r>
              <a:rPr kumimoji="1" lang="en-US" altLang="zh-CN" dirty="0" smtClean="0"/>
              <a:t> and FCN32s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310128"/>
            <a:ext cx="214274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3108" y="4319536"/>
            <a:ext cx="214274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SegNet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3108" y="2271280"/>
            <a:ext cx="214274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FCN32s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06269" y="3310128"/>
            <a:ext cx="214274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2980944" y="3010829"/>
            <a:ext cx="972164" cy="81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8" idx="1"/>
          </p:cNvCxnSpPr>
          <p:nvPr/>
        </p:nvCxnSpPr>
        <p:spPr>
          <a:xfrm>
            <a:off x="2980944" y="4148254"/>
            <a:ext cx="972164" cy="68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6095852" y="2783344"/>
            <a:ext cx="1310417" cy="829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</p:cNvCxnSpPr>
          <p:nvPr/>
        </p:nvCxnSpPr>
        <p:spPr>
          <a:xfrm flipV="1">
            <a:off x="6095852" y="4148254"/>
            <a:ext cx="1310417" cy="68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3"/>
          </p:cNvCxnSpPr>
          <p:nvPr/>
        </p:nvCxnSpPr>
        <p:spPr>
          <a:xfrm>
            <a:off x="9549013" y="3822192"/>
            <a:ext cx="62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169912" y="3295408"/>
            <a:ext cx="180649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4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ensemble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3886994"/>
            <a:ext cx="5950032" cy="24589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9" y="1690688"/>
            <a:ext cx="6013739" cy="1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thoughts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CRF to do </a:t>
            </a:r>
            <a:r>
              <a:rPr kumimoji="1" lang="en-US" altLang="zh-CN" dirty="0" err="1" smtClean="0"/>
              <a:t>postprocessing</a:t>
            </a:r>
            <a:endParaRPr kumimoji="1" lang="en-US" altLang="zh-CN" dirty="0" smtClean="0"/>
          </a:p>
          <a:p>
            <a:r>
              <a:rPr kumimoji="1" lang="en-US" altLang="zh-CN" dirty="0" smtClean="0"/>
              <a:t>How about different resolutions inputs(since we actually </a:t>
            </a:r>
            <a:r>
              <a:rPr kumimoji="1" lang="en-US" altLang="zh-CN" dirty="0" err="1" smtClean="0"/>
              <a:t>upsample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downsample</a:t>
            </a:r>
            <a:r>
              <a:rPr kumimoji="1" lang="en-US" altLang="zh-CN" dirty="0" smtClean="0"/>
              <a:t> in FCN and </a:t>
            </a:r>
            <a:r>
              <a:rPr kumimoji="1" lang="en-US" altLang="zh-CN" dirty="0" err="1" smtClean="0"/>
              <a:t>SegNet</a:t>
            </a:r>
            <a:r>
              <a:rPr kumimoji="1" lang="en-US" altLang="zh-CN" dirty="0" smtClean="0"/>
              <a:t>)?</a:t>
            </a:r>
          </a:p>
          <a:p>
            <a:r>
              <a:rPr kumimoji="1" lang="en-US" altLang="zh-CN" dirty="0" smtClean="0"/>
              <a:t>Due to unbalanced dataset, how about attention?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4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FCN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40" y="1825625"/>
            <a:ext cx="8156520" cy="4351338"/>
          </a:xfrm>
        </p:spPr>
      </p:pic>
    </p:spTree>
    <p:extLst>
      <p:ext uri="{BB962C8B-B14F-4D97-AF65-F5344CB8AC3E}">
        <p14:creationId xmlns:p14="http://schemas.microsoft.com/office/powerpoint/2010/main" val="16378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 on FCN32s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Due to unbalanced dataset(too many background points), we set weights for </a:t>
            </a:r>
            <a:r>
              <a:rPr kumimoji="1" lang="en-US" altLang="zh-CN" dirty="0" err="1" smtClean="0"/>
              <a:t>crossentropy</a:t>
            </a:r>
            <a:r>
              <a:rPr kumimoji="1" lang="en-US" altLang="zh-CN" dirty="0" smtClean="0"/>
              <a:t> loss, trying to withdraw the influence of background points.</a:t>
            </a:r>
          </a:p>
          <a:p>
            <a:r>
              <a:rPr lang="en-US" altLang="zh-CN" dirty="0"/>
              <a:t>Weight1 = [1,1,1,…](1x44 tensor)    Result: </a:t>
            </a:r>
            <a:r>
              <a:rPr lang="en-US" altLang="zh-CN" dirty="0" err="1"/>
              <a:t>Acc</a:t>
            </a:r>
            <a:r>
              <a:rPr lang="en-US" altLang="zh-CN" dirty="0"/>
              <a:t>=35.8 </a:t>
            </a:r>
            <a:r>
              <a:rPr lang="en-US" altLang="zh-CN" dirty="0" err="1"/>
              <a:t>IoU</a:t>
            </a:r>
            <a:r>
              <a:rPr lang="en-US" altLang="zh-CN" dirty="0"/>
              <a:t>=25.73 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Weight2 = [0.5,1,1,…](1x44 tensor)   Result: </a:t>
            </a:r>
            <a:r>
              <a:rPr lang="en-US" altLang="zh-CN" dirty="0" err="1">
                <a:solidFill>
                  <a:srgbClr val="FF0000"/>
                </a:solidFill>
              </a:rPr>
              <a:t>Acc</a:t>
            </a:r>
            <a:r>
              <a:rPr lang="en-US" altLang="zh-CN" dirty="0">
                <a:solidFill>
                  <a:srgbClr val="FF0000"/>
                </a:solidFill>
              </a:rPr>
              <a:t>=39.41 </a:t>
            </a:r>
            <a:r>
              <a:rPr lang="en-US" altLang="zh-CN" dirty="0" err="1">
                <a:solidFill>
                  <a:srgbClr val="FF0000"/>
                </a:solidFill>
              </a:rPr>
              <a:t>IoU</a:t>
            </a:r>
            <a:r>
              <a:rPr lang="en-US" altLang="zh-CN" dirty="0">
                <a:solidFill>
                  <a:srgbClr val="FF0000"/>
                </a:solidFill>
              </a:rPr>
              <a:t>=26.92    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Weight3 = [0.1,1,1,…](1x44 tensor)   Result: </a:t>
            </a:r>
            <a:r>
              <a:rPr lang="en-US" altLang="zh-CN" dirty="0" err="1"/>
              <a:t>Acc</a:t>
            </a:r>
            <a:r>
              <a:rPr lang="en-US" altLang="zh-CN" dirty="0"/>
              <a:t>=42.64 </a:t>
            </a:r>
            <a:r>
              <a:rPr lang="en-US" altLang="zh-CN" dirty="0" err="1"/>
              <a:t>IoU</a:t>
            </a:r>
            <a:r>
              <a:rPr lang="en-US" altLang="zh-CN" dirty="0"/>
              <a:t>=23.72    </a:t>
            </a:r>
            <a:endParaRPr lang="zh-CN" altLang="zh-CN" dirty="0"/>
          </a:p>
          <a:p>
            <a:r>
              <a:rPr lang="en-US" altLang="zh-CN" dirty="0"/>
              <a:t>Weight4 = [0.01,1,1,…](1x44 tensor)  Result: </a:t>
            </a:r>
            <a:r>
              <a:rPr lang="en-US" altLang="zh-CN" dirty="0" err="1"/>
              <a:t>Acc</a:t>
            </a:r>
            <a:r>
              <a:rPr lang="en-US" altLang="zh-CN" dirty="0"/>
              <a:t>=40.2 </a:t>
            </a:r>
            <a:r>
              <a:rPr lang="en-US" altLang="zh-CN" dirty="0" err="1"/>
              <a:t>IoU</a:t>
            </a:r>
            <a:r>
              <a:rPr lang="en-US" altLang="zh-CN" dirty="0"/>
              <a:t>=17.42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1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624" y="3651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Results from FCN32s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8" y="1690688"/>
            <a:ext cx="6199260" cy="21315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8" y="3822192"/>
            <a:ext cx="6125518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UNet</a:t>
            </a:r>
            <a:endParaRPr kumimoji="1" lang="zh-CN" altLang="en-US" dirty="0"/>
          </a:p>
        </p:txBody>
      </p:sp>
      <p:pic>
        <p:nvPicPr>
          <p:cNvPr id="1028" name="Picture 4" descr="mage result for U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64" y="1690688"/>
            <a:ext cx="65312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Something interesting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tried dice loss(</a:t>
            </a:r>
            <a:r>
              <a:rPr lang="en-US" altLang="zh-CN" dirty="0" smtClean="0"/>
              <a:t>a measure of overlap widely</a:t>
            </a:r>
            <a:r>
              <a:rPr kumimoji="1" lang="en-US" altLang="zh-CN" dirty="0" smtClean="0"/>
              <a:t>) and </a:t>
            </a:r>
            <a:r>
              <a:rPr kumimoji="1" lang="en-US" altLang="zh-CN" dirty="0" err="1" smtClean="0"/>
              <a:t>crossEntropy</a:t>
            </a:r>
            <a:r>
              <a:rPr kumimoji="1" lang="en-US" altLang="zh-CN" dirty="0" smtClean="0"/>
              <a:t> loss.</a:t>
            </a:r>
          </a:p>
          <a:p>
            <a:r>
              <a:rPr kumimoji="1" lang="en-US" altLang="zh-CN" dirty="0" smtClean="0"/>
              <a:t>Though dice loss works well in unbalanced dataset, it seems not working well in multi-class problems.</a:t>
            </a:r>
          </a:p>
          <a:p>
            <a:r>
              <a:rPr kumimoji="1" lang="en-US" altLang="zh-CN" dirty="0" smtClean="0"/>
              <a:t>Original </a:t>
            </a:r>
            <a:r>
              <a:rPr kumimoji="1" lang="en-US" altLang="zh-CN" dirty="0" err="1" smtClean="0"/>
              <a:t>Unet</a:t>
            </a:r>
            <a:r>
              <a:rPr kumimoji="1" lang="en-US" altLang="zh-CN" dirty="0" smtClean="0"/>
              <a:t> will have gradient vanishing problems in this dataset.  We find vanishing happen in 4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 up layer, so we remove this layer’s activation function and then it works.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3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</a:t>
            </a:r>
            <a:r>
              <a:rPr kumimoji="1" lang="en-US" altLang="zh-CN" dirty="0" err="1" smtClean="0"/>
              <a:t>Unet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599"/>
            <a:ext cx="5946478" cy="2320947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46478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SegNet</a:t>
            </a:r>
            <a:r>
              <a:rPr kumimoji="1" lang="en-US" altLang="zh-CN" dirty="0" smtClean="0"/>
              <a:t>(lighter </a:t>
            </a:r>
            <a:r>
              <a:rPr kumimoji="1" lang="en-US" altLang="zh-CN" dirty="0" err="1" smtClean="0"/>
              <a:t>Unet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2553494"/>
            <a:ext cx="7759700" cy="2895600"/>
          </a:xfrm>
        </p:spPr>
      </p:pic>
    </p:spTree>
    <p:extLst>
      <p:ext uri="{BB962C8B-B14F-4D97-AF65-F5344CB8AC3E}">
        <p14:creationId xmlns:p14="http://schemas.microsoft.com/office/powerpoint/2010/main" val="18702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Results of </a:t>
            </a:r>
            <a:r>
              <a:rPr kumimoji="1" lang="en-US" altLang="zh-CN" dirty="0" err="1" smtClean="0"/>
              <a:t>SegNet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5152"/>
            <a:ext cx="6166104" cy="26515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6403203" cy="21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227</Words>
  <Application>Microsoft Macintosh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Experiments on basic segmentation methods</vt:lpstr>
      <vt:lpstr>FCN</vt:lpstr>
      <vt:lpstr>Experiments on FCN32s</vt:lpstr>
      <vt:lpstr>Results from FCN32s</vt:lpstr>
      <vt:lpstr>UNet</vt:lpstr>
      <vt:lpstr>Something interesting</vt:lpstr>
      <vt:lpstr>Results of Unet</vt:lpstr>
      <vt:lpstr>SegNet(lighter Unet)</vt:lpstr>
      <vt:lpstr>Results of SegNet</vt:lpstr>
      <vt:lpstr>Ensemble</vt:lpstr>
      <vt:lpstr>Ensemble SegNet and FCN32s</vt:lpstr>
      <vt:lpstr>Results of ensemble</vt:lpstr>
      <vt:lpstr>Some thoughts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of FCN32s and SegNet</dc:title>
  <dc:creator>黄 治宪</dc:creator>
  <cp:lastModifiedBy>黄 治宪</cp:lastModifiedBy>
  <cp:revision>15</cp:revision>
  <dcterms:created xsi:type="dcterms:W3CDTF">2019-04-29T19:48:17Z</dcterms:created>
  <dcterms:modified xsi:type="dcterms:W3CDTF">2019-04-30T17:34:46Z</dcterms:modified>
</cp:coreProperties>
</file>