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9" r:id="rId4"/>
    <p:sldId id="270" r:id="rId5"/>
    <p:sldId id="271" r:id="rId6"/>
    <p:sldId id="272" r:id="rId7"/>
    <p:sldId id="263" r:id="rId8"/>
    <p:sldId id="27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BE99-D675-4D9C-9CD9-9ECD8937F51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8508-76C2-460D-9CB1-966BC4E4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034A3B-4FFD-4956-A784-B94363C85F7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470025"/>
          </a:xfrm>
        </p:spPr>
        <p:txBody>
          <a:bodyPr/>
          <a:lstStyle/>
          <a:p>
            <a:pPr algn="ctr"/>
            <a:r>
              <a:rPr lang="en-US" sz="4800" b="1" dirty="0"/>
              <a:t>PYTHON PROGRAMMING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Lab2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Zhuoyue</a:t>
            </a:r>
            <a:r>
              <a:rPr lang="en-US" dirty="0" smtClean="0"/>
              <a:t> Zhou</a:t>
            </a:r>
          </a:p>
          <a:p>
            <a:pPr algn="l"/>
            <a:r>
              <a:rPr lang="en-US" dirty="0" smtClean="0"/>
              <a:t>MS. Candidate in GISDE</a:t>
            </a:r>
          </a:p>
          <a:p>
            <a:pPr algn="l"/>
            <a:r>
              <a:rPr lang="en-US" dirty="0" smtClean="0"/>
              <a:t>Email: zhzhou@clarku.edu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Modulus Operator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:</a:t>
            </a:r>
            <a:r>
              <a:rPr lang="en-US" sz="3200" dirty="0" smtClean="0">
                <a:cs typeface="Times New Roman" pitchFamily="18" charset="0"/>
              </a:rPr>
              <a:t> %</a:t>
            </a:r>
          </a:p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Boolean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Expressions: </a:t>
            </a:r>
            <a:r>
              <a:rPr lang="en-US" sz="3200" dirty="0" smtClean="0"/>
              <a:t>TRUE </a:t>
            </a:r>
            <a:r>
              <a:rPr lang="en-US" sz="3200" dirty="0"/>
              <a:t>or FALSE </a:t>
            </a:r>
            <a:endParaRPr lang="en-US" sz="3200" dirty="0" smtClean="0"/>
          </a:p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Comparison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Operators: produce </a:t>
            </a:r>
            <a:r>
              <a:rPr lang="en-US" sz="3200" dirty="0" err="1" smtClean="0">
                <a:ea typeface="Tahoma" pitchFamily="34" charset="0"/>
                <a:cs typeface="Times New Roman" pitchFamily="18" charset="0"/>
              </a:rPr>
              <a:t>boolean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values</a:t>
            </a:r>
          </a:p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Logical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Operators: </a:t>
            </a:r>
            <a:r>
              <a:rPr lang="en-US" sz="3200" dirty="0"/>
              <a:t>and, or</a:t>
            </a:r>
            <a:r>
              <a:rPr lang="en-US" sz="3200"/>
              <a:t>, </a:t>
            </a:r>
            <a:r>
              <a:rPr lang="en-US" sz="3200" smtClean="0"/>
              <a:t>not</a:t>
            </a:r>
            <a:endParaRPr lang="en-US" sz="3200" dirty="0" smtClean="0">
              <a:cs typeface="Times New Roman" pitchFamily="18" charset="0"/>
            </a:endParaRPr>
          </a:p>
          <a:p>
            <a:endParaRPr lang="en-US" sz="32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ea typeface="Tahoma" pitchFamily="34" charset="0"/>
                <a:cs typeface="Times New Roman" pitchFamily="18" charset="0"/>
              </a:rPr>
              <a:t>Conditional </a:t>
            </a:r>
            <a:r>
              <a:rPr lang="en-US" sz="2800" b="1" dirty="0" smtClean="0">
                <a:ea typeface="Tahoma" pitchFamily="34" charset="0"/>
                <a:cs typeface="Times New Roman" pitchFamily="18" charset="0"/>
              </a:rPr>
              <a:t>Statements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: Execute 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parts of your code only when some condition is 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met</a:t>
            </a:r>
          </a:p>
          <a:p>
            <a:pPr marL="617220" lvl="2" indent="-342900"/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if </a:t>
            </a:r>
            <a:r>
              <a:rPr lang="en-US" sz="2400" dirty="0">
                <a:ea typeface="Tahoma" pitchFamily="34" charset="0"/>
                <a:cs typeface="Times New Roman" pitchFamily="18" charset="0"/>
              </a:rPr>
              <a:t>else 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Statement: two possibilities</a:t>
            </a:r>
          </a:p>
          <a:p>
            <a:pPr marL="342900" lvl="1" indent="-342900"/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ea typeface="Tahoma" pitchFamily="34" charset="0"/>
              <a:cs typeface="Times New Roman" pitchFamily="18" charset="0"/>
            </a:endParaRPr>
          </a:p>
          <a:p>
            <a:pPr marL="342900" lvl="1" indent="-342900"/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 marL="617220" lvl="2" indent="-342900"/>
            <a:r>
              <a:rPr lang="en-US" sz="2400" dirty="0">
                <a:ea typeface="Tahoma" pitchFamily="34" charset="0"/>
                <a:cs typeface="Times New Roman" pitchFamily="18" charset="0"/>
              </a:rPr>
              <a:t>Chained 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Conditionals: more than two possibilities</a:t>
            </a:r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endParaRPr lang="en-US" dirty="0" smtClean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936034"/>
            <a:ext cx="2499207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67" y="4982064"/>
            <a:ext cx="3135811" cy="11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ea typeface="Tahoma" pitchFamily="34" charset="0"/>
                <a:cs typeface="Times New Roman" pitchFamily="18" charset="0"/>
              </a:rPr>
              <a:t>Nested 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Conditionals:</a:t>
            </a:r>
            <a:r>
              <a:rPr lang="en-US" sz="2400" dirty="0"/>
              <a:t> One conditional can also be nested within another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 smtClean="0">
              <a:ea typeface="Tahoma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 smtClean="0">
              <a:ea typeface="Tahoma" pitchFamily="34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Although </a:t>
            </a:r>
            <a:r>
              <a:rPr lang="en-US" sz="1800" dirty="0"/>
              <a:t>the indentation of the statements makes the structure apparent, </a:t>
            </a:r>
            <a:r>
              <a:rPr lang="en-US" sz="1800" dirty="0" smtClean="0"/>
              <a:t>nested conditionals </a:t>
            </a:r>
            <a:r>
              <a:rPr lang="en-US" sz="1800" dirty="0"/>
              <a:t>become difficult to read very quickly. </a:t>
            </a:r>
            <a:r>
              <a:rPr lang="en-US" sz="1800" dirty="0" smtClean="0"/>
              <a:t>In </a:t>
            </a:r>
            <a:r>
              <a:rPr lang="en-US" sz="1800" dirty="0"/>
              <a:t>general, it is a good idea to avoid them when you can.</a:t>
            </a:r>
            <a:endParaRPr lang="en-US" sz="2400" dirty="0" smtClean="0">
              <a:ea typeface="Tahoma" pitchFamily="34" charset="0"/>
              <a:cs typeface="Times New Roman" pitchFamily="18" charset="0"/>
            </a:endParaRPr>
          </a:p>
          <a:p>
            <a:pPr marL="274320" lvl="1" indent="0"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297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ahoma" pitchFamily="34" charset="0"/>
                <a:cs typeface="Times New Roman" pitchFamily="18" charset="0"/>
              </a:rPr>
              <a:t>Return 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Statement: could </a:t>
            </a:r>
            <a:r>
              <a:rPr lang="en-US" dirty="0"/>
              <a:t>terminate the execution of a </a:t>
            </a:r>
            <a:r>
              <a:rPr lang="en-US" dirty="0" smtClean="0"/>
              <a:t>function, the </a:t>
            </a:r>
            <a:r>
              <a:rPr lang="en-US" dirty="0"/>
              <a:t>remaining lines of the function are not </a:t>
            </a:r>
            <a:r>
              <a:rPr lang="en-US" dirty="0" smtClean="0"/>
              <a:t>executed.</a:t>
            </a:r>
          </a:p>
          <a:p>
            <a:r>
              <a:rPr lang="en-US" dirty="0" smtClean="0"/>
              <a:t>Fruitful functions: Return values from a function</a:t>
            </a:r>
          </a:p>
          <a:p>
            <a:pPr lvl="1"/>
            <a:r>
              <a:rPr lang="en-US" dirty="0"/>
              <a:t>can have multiple return statements, one in each branch of a conditional, but only one will be executed: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return multiple values in one return statements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343401"/>
            <a:ext cx="2667000" cy="1857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4161"/>
            <a:ext cx="3366523" cy="15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</a:t>
            </a:r>
            <a:r>
              <a:rPr lang="en-US" dirty="0" smtClean="0"/>
              <a:t>input: </a:t>
            </a:r>
            <a:r>
              <a:rPr lang="en-US" dirty="0"/>
              <a:t>built-in functions that get input from the </a:t>
            </a:r>
            <a:r>
              <a:rPr lang="en-US" dirty="0" smtClean="0"/>
              <a:t>keyboard</a:t>
            </a:r>
          </a:p>
          <a:p>
            <a:r>
              <a:rPr lang="en-US" dirty="0" err="1" smtClean="0"/>
              <a:t>raw_input</a:t>
            </a:r>
            <a:r>
              <a:rPr lang="en-US" dirty="0" smtClean="0"/>
              <a:t>: </a:t>
            </a:r>
            <a:r>
              <a:rPr lang="en-US" dirty="0"/>
              <a:t>returns what the user types as a string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200400"/>
            <a:ext cx="6343431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Return three different values based on the comparison results</a:t>
            </a:r>
          </a:p>
          <a:p>
            <a:r>
              <a:rPr lang="en-US" dirty="0" smtClean="0"/>
              <a:t>2. Return length of z, given the value of x </a:t>
            </a:r>
          </a:p>
          <a:p>
            <a:r>
              <a:rPr lang="en-US" dirty="0"/>
              <a:t> </a:t>
            </a:r>
            <a:r>
              <a:rPr lang="en-US" dirty="0" smtClean="0"/>
              <a:t>   and y</a:t>
            </a:r>
          </a:p>
          <a:p>
            <a:r>
              <a:rPr lang="en-US" dirty="0" smtClean="0"/>
              <a:t>3. Enter percentage scored, return the Grade</a:t>
            </a:r>
            <a:endParaRPr lang="en-US" dirty="0"/>
          </a:p>
          <a:p>
            <a:r>
              <a:rPr lang="en-US" dirty="0" smtClean="0"/>
              <a:t>    If less than 81, the return the message: “</a:t>
            </a:r>
            <a:r>
              <a:rPr lang="en-US" dirty="0"/>
              <a:t>You did not do </a:t>
            </a:r>
            <a:r>
              <a:rPr lang="en-US" dirty="0" smtClean="0"/>
              <a:t>    very </a:t>
            </a:r>
            <a:r>
              <a:rPr lang="en-US" dirty="0"/>
              <a:t>well in this course!” </a:t>
            </a:r>
            <a:endParaRPr lang="en-US" dirty="0" smtClean="0"/>
          </a:p>
        </p:txBody>
      </p:sp>
      <p:sp>
        <p:nvSpPr>
          <p:cNvPr id="4" name="Right Triangle 3"/>
          <p:cNvSpPr/>
          <p:nvPr/>
        </p:nvSpPr>
        <p:spPr>
          <a:xfrm>
            <a:off x="7086600" y="2590800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3505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518" y="28910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1442" y="2743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48200"/>
            <a:ext cx="3143251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Define two functions. (x1,y1,x2,y2)</a:t>
            </a:r>
          </a:p>
          <a:p>
            <a:pPr lvl="1"/>
            <a:r>
              <a:rPr lang="en-US" sz="2400" dirty="0" smtClean="0"/>
              <a:t>slop()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ntercept()</a:t>
            </a:r>
          </a:p>
          <a:p>
            <a:r>
              <a:rPr lang="en-US" dirty="0" smtClean="0"/>
              <a:t>5. Define a function to check the destination and weight for the package, and print different messages.</a:t>
            </a:r>
          </a:p>
          <a:p>
            <a:r>
              <a:rPr lang="en-US" dirty="0"/>
              <a:t>l</a:t>
            </a:r>
            <a:r>
              <a:rPr lang="en-US" dirty="0" smtClean="0"/>
              <a:t>ower()    upper()</a:t>
            </a:r>
          </a:p>
          <a:p>
            <a:endParaRPr lang="en-US" dirty="0" smtClean="0"/>
          </a:p>
        </p:txBody>
      </p:sp>
      <p:sp>
        <p:nvSpPr>
          <p:cNvPr id="9" name="Curved Right Arrow 8"/>
          <p:cNvSpPr/>
          <p:nvPr/>
        </p:nvSpPr>
        <p:spPr>
          <a:xfrm rot="10641989">
            <a:off x="2810429" y="2087104"/>
            <a:ext cx="676187" cy="8244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43400"/>
            <a:ext cx="26009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Lab2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Next Friday(Feb. 5) 1:25pm. </a:t>
            </a:r>
          </a:p>
          <a:p>
            <a:r>
              <a:rPr lang="en-US" sz="2800" dirty="0" smtClean="0"/>
              <a:t>One python script containing all the five functions.</a:t>
            </a:r>
          </a:p>
          <a:p>
            <a:r>
              <a:rPr lang="en-US" sz="2800" dirty="0" smtClean="0"/>
              <a:t>Naming </a:t>
            </a:r>
            <a:r>
              <a:rPr lang="en-US" sz="2800" dirty="0"/>
              <a:t>HW files: </a:t>
            </a:r>
            <a:r>
              <a:rPr lang="en-US" sz="2800" dirty="0" smtClean="0"/>
              <a:t>ZZhou_Lab2.py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1464</TotalTime>
  <Words>328</Words>
  <Application>Microsoft Office PowerPoint</Application>
  <PresentationFormat>On-screen Show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Wingdings</vt:lpstr>
      <vt:lpstr>Clarity</vt:lpstr>
      <vt:lpstr>PYTHON PROGRAMMING Lab2</vt:lpstr>
      <vt:lpstr>Lecture Review</vt:lpstr>
      <vt:lpstr>PowerPoint Presentation</vt:lpstr>
      <vt:lpstr>PowerPoint Presentation</vt:lpstr>
      <vt:lpstr>PowerPoint Presentation</vt:lpstr>
      <vt:lpstr>PowerPoint Presentation</vt:lpstr>
      <vt:lpstr>Lab 2</vt:lpstr>
      <vt:lpstr>Lab 2</vt:lpstr>
      <vt:lpstr>Lab2 Submission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for GIS</dc:title>
  <dc:creator>user</dc:creator>
  <cp:lastModifiedBy>Zhou, Zhuoyue</cp:lastModifiedBy>
  <cp:revision>57</cp:revision>
  <dcterms:created xsi:type="dcterms:W3CDTF">2015-10-23T00:35:26Z</dcterms:created>
  <dcterms:modified xsi:type="dcterms:W3CDTF">2016-01-29T18:10:19Z</dcterms:modified>
</cp:coreProperties>
</file>