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BE99-D675-4D9C-9CD9-9ECD8937F517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8508-76C2-460D-9CB1-966BC4E4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034A3B-4FFD-4956-A784-B94363C85F74}" type="datetimeFigureOut">
              <a:rPr lang="en-US" smtClean="0"/>
              <a:t>2016-02-05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470025"/>
          </a:xfrm>
        </p:spPr>
        <p:txBody>
          <a:bodyPr/>
          <a:lstStyle/>
          <a:p>
            <a:pPr algn="ctr"/>
            <a:r>
              <a:rPr lang="en-US" sz="4800" b="1" dirty="0"/>
              <a:t>PYTHON PROGRAMMING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Lab3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Zhuoyue</a:t>
            </a:r>
            <a:r>
              <a:rPr lang="en-US" dirty="0" smtClean="0"/>
              <a:t> Zhou</a:t>
            </a:r>
          </a:p>
          <a:p>
            <a:pPr algn="l"/>
            <a:r>
              <a:rPr lang="en-US" dirty="0" smtClean="0"/>
              <a:t>MS. Candidate in GISDE</a:t>
            </a:r>
          </a:p>
          <a:p>
            <a:pPr algn="l"/>
            <a:r>
              <a:rPr lang="en-US" dirty="0" smtClean="0"/>
              <a:t>Email: zhzhou@clarku.edu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cs typeface="Times New Roman" pitchFamily="18" charset="0"/>
              </a:rPr>
              <a:t>loop</a:t>
            </a:r>
          </a:p>
          <a:p>
            <a:pPr lvl="1"/>
            <a:r>
              <a:rPr lang="en-US" sz="3200" b="1" dirty="0" smtClean="0">
                <a:cs typeface="Times New Roman" pitchFamily="18" charset="0"/>
              </a:rPr>
              <a:t>While</a:t>
            </a:r>
          </a:p>
          <a:p>
            <a:pPr lvl="1"/>
            <a:r>
              <a:rPr lang="en-US" sz="3200" dirty="0" smtClean="0">
                <a:cs typeface="Times New Roman" pitchFamily="18" charset="0"/>
              </a:rPr>
              <a:t>Define an index, acts as a counter or loop variable, to check the condition</a:t>
            </a:r>
          </a:p>
          <a:p>
            <a:pPr lvl="1"/>
            <a:endParaRPr lang="en-US" sz="3200" dirty="0">
              <a:cs typeface="Times New Roman" pitchFamily="18" charset="0"/>
            </a:endParaRPr>
          </a:p>
          <a:p>
            <a:pPr marL="274320" lvl="1" indent="0">
              <a:buNone/>
            </a:pPr>
            <a:endParaRPr lang="en-US" sz="3200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038600"/>
            <a:ext cx="2667000" cy="20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itchFamily="18" charset="0"/>
              </a:rPr>
              <a:t>loop</a:t>
            </a:r>
          </a:p>
          <a:p>
            <a:pPr lvl="1"/>
            <a:r>
              <a:rPr lang="en-US" sz="3200" b="1" dirty="0" smtClean="0">
                <a:cs typeface="Times New Roman" pitchFamily="18" charset="0"/>
              </a:rPr>
              <a:t>For: has a simpler syntax</a:t>
            </a:r>
            <a:endParaRPr lang="en-US" sz="3200" b="1" dirty="0"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329960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Tahoma" pitchFamily="34" charset="0"/>
                <a:cs typeface="Times New Roman" pitchFamily="18" charset="0"/>
              </a:rPr>
              <a:t>Escape </a:t>
            </a:r>
            <a:r>
              <a:rPr lang="en-US" sz="3600" b="1" dirty="0" smtClean="0">
                <a:ea typeface="Tahoma" pitchFamily="34" charset="0"/>
                <a:cs typeface="Times New Roman" pitchFamily="18" charset="0"/>
              </a:rPr>
              <a:t>Sequences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: </a:t>
            </a:r>
            <a:r>
              <a:rPr lang="en-US" sz="3200" dirty="0"/>
              <a:t>represent different characters </a:t>
            </a:r>
            <a:endParaRPr lang="en-US" sz="3200" dirty="0" smtClean="0">
              <a:ea typeface="Tahoma" pitchFamily="34" charset="0"/>
              <a:cs typeface="Times New Roman" pitchFamily="18" charset="0"/>
            </a:endParaRPr>
          </a:p>
          <a:p>
            <a:pPr lvl="1"/>
            <a:r>
              <a:rPr lang="en-US" sz="3200" dirty="0"/>
              <a:t>\n </a:t>
            </a:r>
            <a:r>
              <a:rPr lang="en-US" sz="3200" dirty="0" smtClean="0"/>
              <a:t>: </a:t>
            </a:r>
            <a:r>
              <a:rPr lang="en-US" sz="3200" dirty="0"/>
              <a:t>a </a:t>
            </a:r>
            <a:r>
              <a:rPr lang="en-US" sz="3200" dirty="0" smtClean="0"/>
              <a:t>newline            print “\n”</a:t>
            </a:r>
            <a:endParaRPr lang="en-US" sz="3200" dirty="0"/>
          </a:p>
          <a:p>
            <a:pPr lvl="1"/>
            <a:r>
              <a:rPr lang="en-US" sz="3200" dirty="0" smtClean="0"/>
              <a:t>\’ : a </a:t>
            </a:r>
            <a:r>
              <a:rPr lang="en-US" sz="3200" dirty="0" smtClean="0"/>
              <a:t>single-quote      print “ \’ ”</a:t>
            </a:r>
            <a:endParaRPr lang="en-US" sz="3200" dirty="0" smtClean="0"/>
          </a:p>
          <a:p>
            <a:pPr lvl="1"/>
            <a:r>
              <a:rPr lang="en-US" sz="3200" dirty="0" smtClean="0"/>
              <a:t>\” : </a:t>
            </a:r>
            <a:r>
              <a:rPr lang="en-US" sz="3200" dirty="0"/>
              <a:t>a </a:t>
            </a:r>
            <a:r>
              <a:rPr lang="en-US" sz="3200" dirty="0"/>
              <a:t>double-quote  </a:t>
            </a:r>
            <a:r>
              <a:rPr lang="en-US" sz="3200" dirty="0" smtClean="0"/>
              <a:t>  print </a:t>
            </a:r>
            <a:r>
              <a:rPr lang="en-US" sz="3200" dirty="0"/>
              <a:t>“ \’ </a:t>
            </a:r>
            <a:r>
              <a:rPr lang="en-US" sz="3200" dirty="0" smtClean="0"/>
              <a:t>”</a:t>
            </a:r>
            <a:endParaRPr lang="en-US" sz="3200" dirty="0" smtClean="0"/>
          </a:p>
          <a:p>
            <a:pPr lvl="1"/>
            <a:r>
              <a:rPr lang="en-US" sz="3200" dirty="0" smtClean="0"/>
              <a:t>\t : a </a:t>
            </a:r>
            <a:r>
              <a:rPr lang="en-US" sz="3200" dirty="0"/>
              <a:t>tab                    </a:t>
            </a:r>
            <a:r>
              <a:rPr lang="en-US" sz="3200" dirty="0" smtClean="0"/>
              <a:t>print </a:t>
            </a:r>
            <a:r>
              <a:rPr lang="en-US" sz="3200" dirty="0"/>
              <a:t>“ </a:t>
            </a:r>
            <a:r>
              <a:rPr lang="en-US" sz="3200" dirty="0" smtClean="0"/>
              <a:t>\t 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40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Tahoma" pitchFamily="34" charset="0"/>
                <a:cs typeface="Times New Roman" pitchFamily="18" charset="0"/>
              </a:rPr>
              <a:t>Local </a:t>
            </a:r>
            <a:r>
              <a:rPr lang="en-US" sz="3200" b="1" dirty="0" smtClean="0">
                <a:ea typeface="Tahoma" pitchFamily="34" charset="0"/>
                <a:cs typeface="Times New Roman" pitchFamily="18" charset="0"/>
              </a:rPr>
              <a:t>Variables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: </a:t>
            </a:r>
            <a:r>
              <a:rPr lang="en-US" sz="3200" dirty="0"/>
              <a:t>Variables created inside a function definition are </a:t>
            </a:r>
            <a:r>
              <a:rPr lang="en-US" sz="3200" dirty="0" smtClean="0"/>
              <a:t>local, and can only be accessed within its frame.</a:t>
            </a:r>
          </a:p>
          <a:p>
            <a:endParaRPr lang="en-US" sz="3200" dirty="0" smtClean="0"/>
          </a:p>
          <a:p>
            <a:r>
              <a:rPr lang="en-US" sz="3200" b="1" dirty="0" smtClean="0">
                <a:cs typeface="Times New Roman" pitchFamily="18" charset="0"/>
              </a:rPr>
              <a:t>Global Variables: </a:t>
            </a:r>
            <a:r>
              <a:rPr lang="en-US" sz="3200" dirty="0" smtClean="0">
                <a:cs typeface="Times New Roman" pitchFamily="18" charset="0"/>
              </a:rPr>
              <a:t>can be accessed anywhere.</a:t>
            </a:r>
            <a:endParaRPr lang="en-US" sz="32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Compound Data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Types: comprises smaller pieces</a:t>
            </a:r>
          </a:p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Strings : access the letters by specifying the index of the position, starts from 0</a:t>
            </a:r>
          </a:p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String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Slices: a segment of a string</a:t>
            </a:r>
          </a:p>
          <a:p>
            <a:endParaRPr lang="en-US" sz="3200" dirty="0">
              <a:ea typeface="Tahoma" pitchFamily="34" charset="0"/>
              <a:cs typeface="Times New Roman" pitchFamily="18" charset="0"/>
            </a:endParaRPr>
          </a:p>
          <a:p>
            <a:endParaRPr lang="en-US" sz="3200" dirty="0" smtClean="0">
              <a:ea typeface="Tahoma" pitchFamily="34" charset="0"/>
              <a:cs typeface="Times New Roman" pitchFamily="18" charset="0"/>
            </a:endParaRPr>
          </a:p>
          <a:p>
            <a:endParaRPr lang="en-US" sz="3200" dirty="0">
              <a:ea typeface="Tahoma" pitchFamily="34" charset="0"/>
              <a:cs typeface="Times New Roman" pitchFamily="18" charset="0"/>
            </a:endParaRPr>
          </a:p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Strings are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Immutable</a:t>
            </a:r>
            <a:endParaRPr lang="en-US" sz="3200" b="1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91000"/>
            <a:ext cx="351589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String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Module: includes useful functions</a:t>
            </a:r>
          </a:p>
          <a:p>
            <a:pPr lvl="1"/>
            <a:r>
              <a:rPr lang="en-US" sz="2800" dirty="0" err="1">
                <a:ea typeface="Tahoma" pitchFamily="34" charset="0"/>
                <a:cs typeface="Times New Roman" pitchFamily="18" charset="0"/>
              </a:rPr>
              <a:t>s</a:t>
            </a:r>
            <a:r>
              <a:rPr lang="en-US" sz="2800" dirty="0" err="1" smtClean="0">
                <a:ea typeface="Tahoma" pitchFamily="34" charset="0"/>
                <a:cs typeface="Times New Roman" pitchFamily="18" charset="0"/>
              </a:rPr>
              <a:t>tring.find</a:t>
            </a:r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()  </a:t>
            </a:r>
            <a:r>
              <a:rPr lang="en-US" sz="2800" dirty="0" err="1" smtClean="0">
                <a:ea typeface="Tahoma" pitchFamily="34" charset="0"/>
                <a:cs typeface="Times New Roman" pitchFamily="18" charset="0"/>
              </a:rPr>
              <a:t>string.lowercase</a:t>
            </a:r>
            <a:r>
              <a:rPr lang="en-US" sz="2800" dirty="0" smtClean="0">
                <a:ea typeface="Tahoma" pitchFamily="34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ea typeface="Tahoma" pitchFamily="34" charset="0"/>
                <a:cs typeface="Times New Roman" pitchFamily="18" charset="0"/>
              </a:rPr>
              <a:t>string.uppercase</a:t>
            </a:r>
            <a:endParaRPr lang="en-US" sz="2800" dirty="0" smtClean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3200" dirty="0" err="1">
                <a:ea typeface="Tahoma" pitchFamily="34" charset="0"/>
                <a:cs typeface="Times New Roman" pitchFamily="18" charset="0"/>
              </a:rPr>
              <a:t>l</a:t>
            </a:r>
            <a:r>
              <a:rPr lang="en-US" sz="3200" dirty="0" err="1" smtClean="0">
                <a:ea typeface="Tahoma" pitchFamily="34" charset="0"/>
                <a:cs typeface="Times New Roman" pitchFamily="18" charset="0"/>
              </a:rPr>
              <a:t>en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() Function: could return the length of a string</a:t>
            </a:r>
            <a:endParaRPr lang="en-US" sz="32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Define functions and call each one.</a:t>
            </a:r>
          </a:p>
          <a:p>
            <a:r>
              <a:rPr lang="en-US" dirty="0" smtClean="0"/>
              <a:t>2. Q2 “Hello”  -------&gt;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Q5 If enter 5 ------ &gt;    ‘*****’</a:t>
            </a:r>
            <a:endParaRPr lang="en-US" dirty="0"/>
          </a:p>
          <a:p>
            <a:r>
              <a:rPr lang="en-US" dirty="0" smtClean="0"/>
              <a:t>4. Q6 hint: use two loops. First loop through 1-100, then for each number, use a loop to check if that number has divisors other than 1 and itself.</a:t>
            </a:r>
          </a:p>
          <a:p>
            <a:r>
              <a:rPr lang="en-US" dirty="0" smtClean="0"/>
              <a:t>5. The total points for lab 3 that you can </a:t>
            </a:r>
            <a:r>
              <a:rPr lang="en-US" dirty="0" smtClean="0"/>
              <a:t>get is 100 points.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133600"/>
            <a:ext cx="814387" cy="175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Next Friday(Feb. 12) 1:25pm. </a:t>
            </a:r>
          </a:p>
          <a:p>
            <a:r>
              <a:rPr lang="en-US" sz="2800" dirty="0" smtClean="0"/>
              <a:t>One python script containing all the functions.</a:t>
            </a:r>
          </a:p>
          <a:p>
            <a:r>
              <a:rPr lang="en-US" sz="2800" dirty="0" smtClean="0"/>
              <a:t>Naming </a:t>
            </a:r>
            <a:r>
              <a:rPr lang="en-US" sz="2800" dirty="0"/>
              <a:t>HW files: </a:t>
            </a:r>
            <a:r>
              <a:rPr lang="en-US" sz="2800" dirty="0" smtClean="0"/>
              <a:t>ZZhou_Lab3.py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1639</TotalTime>
  <Words>277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PYTHON PROGRAMMING Lab3</vt:lpstr>
      <vt:lpstr>Lecture Review</vt:lpstr>
      <vt:lpstr>Lecture Review</vt:lpstr>
      <vt:lpstr>Lecture Review</vt:lpstr>
      <vt:lpstr>Lecture Review</vt:lpstr>
      <vt:lpstr>Lecture Review</vt:lpstr>
      <vt:lpstr>Lecture Review</vt:lpstr>
      <vt:lpstr>Lab 3</vt:lpstr>
      <vt:lpstr>Lab3 Submission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for GIS</dc:title>
  <dc:creator>user</dc:creator>
  <cp:lastModifiedBy>user</cp:lastModifiedBy>
  <cp:revision>81</cp:revision>
  <dcterms:created xsi:type="dcterms:W3CDTF">2015-10-23T00:35:26Z</dcterms:created>
  <dcterms:modified xsi:type="dcterms:W3CDTF">2016-02-05T16:12:58Z</dcterms:modified>
</cp:coreProperties>
</file>