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83" r:id="rId4"/>
    <p:sldId id="284" r:id="rId5"/>
    <p:sldId id="285" r:id="rId6"/>
    <p:sldId id="263" r:id="rId7"/>
    <p:sldId id="293" r:id="rId8"/>
    <p:sldId id="260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BE99-D675-4D9C-9CD9-9ECD8937F517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8508-76C2-460D-9CB1-966BC4E4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1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034A3B-4FFD-4956-A784-B94363C85F74}" type="datetimeFigureOut">
              <a:rPr lang="en-US" smtClean="0"/>
              <a:t>2016-02-19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470025"/>
          </a:xfrm>
        </p:spPr>
        <p:txBody>
          <a:bodyPr/>
          <a:lstStyle/>
          <a:p>
            <a:pPr algn="ctr"/>
            <a:r>
              <a:rPr lang="en-US" sz="4800" b="1" dirty="0"/>
              <a:t>PYTHON PROGRAMMING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Lab5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Zhuoyue</a:t>
            </a:r>
            <a:r>
              <a:rPr lang="en-US" dirty="0" smtClean="0"/>
              <a:t> Zhou</a:t>
            </a:r>
          </a:p>
          <a:p>
            <a:pPr algn="l"/>
            <a:r>
              <a:rPr lang="en-US" dirty="0" smtClean="0"/>
              <a:t>MS. Candidate in GISDE</a:t>
            </a:r>
          </a:p>
          <a:p>
            <a:pPr algn="l"/>
            <a:r>
              <a:rPr lang="en-US" dirty="0" smtClean="0"/>
              <a:t>Email: zhzhou@clarku.edu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Dictionary: </a:t>
            </a:r>
            <a:r>
              <a:rPr lang="en-US" dirty="0">
                <a:cs typeface="Times New Roman" pitchFamily="18" charset="0"/>
              </a:rPr>
              <a:t> is  a  list  of   </a:t>
            </a:r>
            <a:r>
              <a:rPr lang="en-US" b="1" dirty="0" err="1" smtClean="0">
                <a:cs typeface="Times New Roman" pitchFamily="18" charset="0"/>
              </a:rPr>
              <a:t>key:value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 pairs </a:t>
            </a:r>
            <a:endParaRPr lang="en-US" dirty="0" smtClean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C</a:t>
            </a:r>
            <a:r>
              <a:rPr lang="en-US" dirty="0" smtClean="0"/>
              <a:t>reate </a:t>
            </a:r>
            <a:r>
              <a:rPr lang="en-US" dirty="0"/>
              <a:t>a </a:t>
            </a:r>
            <a:r>
              <a:rPr lang="en-US" dirty="0" smtClean="0"/>
              <a:t>dictionary: </a:t>
            </a:r>
            <a:r>
              <a:rPr lang="en-US" dirty="0"/>
              <a:t>provide a list of key-value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Use the </a:t>
            </a:r>
            <a:r>
              <a:rPr lang="en-US" dirty="0"/>
              <a:t>keys to look up the corresponding </a:t>
            </a:r>
            <a:r>
              <a:rPr lang="en-US" dirty="0" smtClean="0"/>
              <a:t>values</a:t>
            </a:r>
          </a:p>
          <a:p>
            <a:r>
              <a:rPr lang="en-US" sz="2400" dirty="0" smtClean="0">
                <a:cs typeface="Times New Roman" pitchFamily="18" charset="0"/>
              </a:rPr>
              <a:t>&gt;&gt;&gt;eng2sp[‘one’]</a:t>
            </a:r>
          </a:p>
          <a:p>
            <a:r>
              <a:rPr lang="en-US" dirty="0" smtClean="0">
                <a:cs typeface="Times New Roman" pitchFamily="18" charset="0"/>
              </a:rPr>
              <a:t>‘</a:t>
            </a:r>
            <a:r>
              <a:rPr lang="en-US" dirty="0" err="1" smtClean="0">
                <a:cs typeface="Times New Roman" pitchFamily="18" charset="0"/>
              </a:rPr>
              <a:t>uno</a:t>
            </a:r>
            <a:r>
              <a:rPr lang="en-US" dirty="0" smtClean="0">
                <a:cs typeface="Times New Roman" pitchFamily="18" charset="0"/>
              </a:rPr>
              <a:t>’</a:t>
            </a:r>
          </a:p>
          <a:p>
            <a:pPr marL="285750" indent="-285750"/>
            <a:r>
              <a:rPr lang="en-US" dirty="0"/>
              <a:t>Dictionaries are mutable:</a:t>
            </a:r>
          </a:p>
          <a:p>
            <a:r>
              <a:rPr lang="en-US" sz="2400" dirty="0" smtClean="0">
                <a:cs typeface="Times New Roman" pitchFamily="18" charset="0"/>
              </a:rPr>
              <a:t>&gt;&gt;&gt;eng2sp[‘one’]=1</a:t>
            </a:r>
          </a:p>
          <a:p>
            <a:r>
              <a:rPr lang="en-US" dirty="0" smtClean="0">
                <a:cs typeface="Times New Roman" pitchFamily="18" charset="0"/>
              </a:rPr>
              <a:t>&gt;&gt;&gt;eng2sp</a:t>
            </a:r>
          </a:p>
          <a:p>
            <a:r>
              <a:rPr lang="en-US" sz="2400" dirty="0" smtClean="0">
                <a:cs typeface="Times New Roman" pitchFamily="18" charset="0"/>
              </a:rPr>
              <a:t>{‘one’:1, ‘two’: ‘dos’, ‘three’: ‘</a:t>
            </a:r>
            <a:r>
              <a:rPr lang="en-US" sz="2400" dirty="0" err="1" smtClean="0">
                <a:cs typeface="Times New Roman" pitchFamily="18" charset="0"/>
              </a:rPr>
              <a:t>tres</a:t>
            </a:r>
            <a:r>
              <a:rPr lang="en-US" sz="2400" dirty="0" smtClean="0">
                <a:cs typeface="Times New Roman" pitchFamily="18" charset="0"/>
              </a:rPr>
              <a:t>’}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439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</a:t>
            </a:r>
            <a:r>
              <a:rPr lang="en-US" dirty="0" smtClean="0"/>
              <a:t>operations</a:t>
            </a:r>
          </a:p>
          <a:p>
            <a:pPr lvl="1"/>
            <a:r>
              <a:rPr lang="en-US" sz="2400" dirty="0"/>
              <a:t>del </a:t>
            </a:r>
            <a:r>
              <a:rPr lang="en-US" sz="2400" dirty="0" smtClean="0"/>
              <a:t>statement</a:t>
            </a:r>
          </a:p>
          <a:p>
            <a:pPr lvl="1"/>
            <a:r>
              <a:rPr lang="en-US" sz="2400" dirty="0" err="1"/>
              <a:t>l</a:t>
            </a:r>
            <a:r>
              <a:rPr lang="en-US" sz="2400" dirty="0" err="1" smtClean="0"/>
              <a:t>en</a:t>
            </a:r>
            <a:r>
              <a:rPr lang="en-US" sz="2400" dirty="0" smtClean="0"/>
              <a:t>(): returns </a:t>
            </a:r>
            <a:r>
              <a:rPr lang="en-US" sz="2400" dirty="0"/>
              <a:t>the number of </a:t>
            </a:r>
            <a:r>
              <a:rPr lang="en-US" sz="2400" dirty="0" smtClean="0"/>
              <a:t>key-value pairs;</a:t>
            </a:r>
          </a:p>
          <a:p>
            <a:pPr lvl="1"/>
            <a:r>
              <a:rPr lang="en-US" sz="2400" dirty="0" smtClean="0"/>
              <a:t>in: </a:t>
            </a:r>
            <a:r>
              <a:rPr lang="en-US" sz="2400" dirty="0"/>
              <a:t>checks whether something appears as a </a:t>
            </a:r>
            <a:r>
              <a:rPr lang="en-US" sz="2400" i="1" dirty="0"/>
              <a:t>key </a:t>
            </a:r>
            <a:r>
              <a:rPr lang="en-US" sz="2400" dirty="0"/>
              <a:t>in the dictionary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keys(): </a:t>
            </a:r>
            <a:r>
              <a:rPr lang="en-US" sz="2400" dirty="0"/>
              <a:t>returns a list of the keys in the </a:t>
            </a:r>
            <a:r>
              <a:rPr lang="en-US" sz="2400" dirty="0" smtClean="0"/>
              <a:t>dictionary</a:t>
            </a:r>
          </a:p>
          <a:p>
            <a:pPr lvl="1"/>
            <a:r>
              <a:rPr lang="en-US" sz="2400" dirty="0" smtClean="0"/>
              <a:t>values(): </a:t>
            </a:r>
            <a:r>
              <a:rPr lang="en-US" sz="2400" dirty="0"/>
              <a:t>returns a list of the values in the </a:t>
            </a:r>
            <a:r>
              <a:rPr lang="en-US" sz="2400" dirty="0" smtClean="0"/>
              <a:t>dictionary</a:t>
            </a:r>
          </a:p>
          <a:p>
            <a:pPr lvl="1"/>
            <a:r>
              <a:rPr lang="en-US" sz="2400" dirty="0" err="1" smtClean="0"/>
              <a:t>has_key</a:t>
            </a:r>
            <a:r>
              <a:rPr lang="en-US" sz="2400" dirty="0" smtClean="0"/>
              <a:t>(): check if a dictionary contains that key, return True False</a:t>
            </a:r>
            <a:endParaRPr lang="en-US" sz="2400" dirty="0"/>
          </a:p>
          <a:p>
            <a:pPr lvl="1"/>
            <a:r>
              <a:rPr lang="en-US" sz="2400" dirty="0" smtClean="0"/>
              <a:t>items(): returns the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10453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Files</a:t>
            </a:r>
          </a:p>
          <a:p>
            <a:pPr lvl="1"/>
            <a:r>
              <a:rPr lang="en-US" b="1" dirty="0" smtClean="0">
                <a:cs typeface="Times New Roman" pitchFamily="18" charset="0"/>
              </a:rPr>
              <a:t>open(): </a:t>
            </a:r>
            <a:r>
              <a:rPr lang="en-US" dirty="0" smtClean="0">
                <a:cs typeface="Times New Roman" pitchFamily="18" charset="0"/>
              </a:rPr>
              <a:t>two arguments the name of the file and mode ‘r’ or ‘w’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When specifying ‘w’ mode, </a:t>
            </a:r>
            <a:r>
              <a:rPr lang="en-US" dirty="0" smtClean="0"/>
              <a:t>if </a:t>
            </a:r>
            <a:r>
              <a:rPr lang="en-US" dirty="0"/>
              <a:t>there is no file </a:t>
            </a:r>
            <a:r>
              <a:rPr lang="en-US" dirty="0" smtClean="0"/>
              <a:t>has that name, </a:t>
            </a:r>
            <a:r>
              <a:rPr lang="en-US" dirty="0"/>
              <a:t>it will be </a:t>
            </a:r>
            <a:r>
              <a:rPr lang="en-US" dirty="0" smtClean="0"/>
              <a:t>created; if </a:t>
            </a:r>
            <a:r>
              <a:rPr lang="en-US" dirty="0"/>
              <a:t>there is already a file </a:t>
            </a:r>
            <a:r>
              <a:rPr lang="en-US" dirty="0" smtClean="0"/>
              <a:t>named, </a:t>
            </a:r>
            <a:r>
              <a:rPr lang="en-US" dirty="0"/>
              <a:t>it will be replaced by the file we are writing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b="1" dirty="0">
                <a:cs typeface="Times New Roman" pitchFamily="18" charset="0"/>
              </a:rPr>
              <a:t>write(): </a:t>
            </a:r>
            <a:r>
              <a:rPr lang="en-US" sz="2000" dirty="0" smtClean="0">
                <a:cs typeface="Times New Roman" pitchFamily="18" charset="0"/>
              </a:rPr>
              <a:t>write string into a file</a:t>
            </a:r>
          </a:p>
          <a:p>
            <a:pPr lvl="1"/>
            <a:r>
              <a:rPr lang="en-US" b="1" dirty="0">
                <a:cs typeface="Times New Roman" pitchFamily="18" charset="0"/>
              </a:rPr>
              <a:t>read():</a:t>
            </a:r>
            <a:r>
              <a:rPr lang="en-US" dirty="0" smtClean="0">
                <a:cs typeface="Times New Roman" pitchFamily="18" charset="0"/>
              </a:rPr>
              <a:t> with no arguments, it would read the entire contents of the file; can also </a:t>
            </a:r>
            <a:r>
              <a:rPr lang="en-US" dirty="0"/>
              <a:t>take an argument that indicates how many characters to </a:t>
            </a:r>
            <a:r>
              <a:rPr lang="en-US" dirty="0" smtClean="0"/>
              <a:t>read</a:t>
            </a:r>
          </a:p>
          <a:p>
            <a:pPr lvl="1"/>
            <a:r>
              <a:rPr lang="en-US" b="1" dirty="0" err="1">
                <a:cs typeface="Times New Roman" pitchFamily="18" charset="0"/>
              </a:rPr>
              <a:t>readline</a:t>
            </a:r>
            <a:r>
              <a:rPr lang="en-US" b="1" dirty="0">
                <a:cs typeface="Times New Roman" pitchFamily="18" charset="0"/>
              </a:rPr>
              <a:t>():</a:t>
            </a:r>
            <a:r>
              <a:rPr lang="en-US" dirty="0" smtClean="0"/>
              <a:t> returns all the characters in a line</a:t>
            </a:r>
          </a:p>
          <a:p>
            <a:pPr lvl="1"/>
            <a:r>
              <a:rPr lang="en-US" b="1" dirty="0" err="1">
                <a:cs typeface="Times New Roman" pitchFamily="18" charset="0"/>
              </a:rPr>
              <a:t>readlines</a:t>
            </a:r>
            <a:r>
              <a:rPr lang="en-US" b="1" dirty="0">
                <a:cs typeface="Times New Roman" pitchFamily="18" charset="0"/>
              </a:rPr>
              <a:t>():</a:t>
            </a:r>
            <a:r>
              <a:rPr lang="en-US" dirty="0" smtClean="0"/>
              <a:t> returns all the </a:t>
            </a:r>
            <a:r>
              <a:rPr lang="en-US" dirty="0"/>
              <a:t>remaining lines as a list of strings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b="1" dirty="0">
                <a:cs typeface="Times New Roman" pitchFamily="18" charset="0"/>
              </a:rPr>
              <a:t>close(): </a:t>
            </a:r>
            <a:r>
              <a:rPr lang="en-US" dirty="0" smtClean="0">
                <a:cs typeface="Times New Roman" pitchFamily="18" charset="0"/>
              </a:rPr>
              <a:t>remember to close the file at the end</a:t>
            </a:r>
          </a:p>
          <a:p>
            <a:pPr lvl="1"/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cs typeface="Times New Roman" pitchFamily="18" charset="0"/>
              </a:rPr>
              <a:t>Formatting Output </a:t>
            </a:r>
            <a:endParaRPr lang="en-US" sz="2800" b="1" dirty="0" smtClean="0"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cs typeface="Times New Roman" pitchFamily="18" charset="0"/>
              </a:rPr>
              <a:t>Can </a:t>
            </a:r>
            <a:r>
              <a:rPr lang="en-US" sz="2400" b="1" dirty="0">
                <a:cs typeface="Times New Roman" pitchFamily="18" charset="0"/>
              </a:rPr>
              <a:t>also use the format operator, %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%</a:t>
            </a:r>
            <a:r>
              <a:rPr lang="en-US" sz="2000" dirty="0" smtClean="0">
                <a:cs typeface="Times New Roman" pitchFamily="18" charset="0"/>
              </a:rPr>
              <a:t>d     </a:t>
            </a:r>
            <a:r>
              <a:rPr lang="en-US" sz="2000" dirty="0">
                <a:cs typeface="Times New Roman" pitchFamily="18" charset="0"/>
              </a:rPr>
              <a:t>for outputting integers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%f </a:t>
            </a:r>
            <a:r>
              <a:rPr lang="en-US" sz="2000" dirty="0" smtClean="0">
                <a:cs typeface="Times New Roman" pitchFamily="18" charset="0"/>
              </a:rPr>
              <a:t>     for </a:t>
            </a:r>
            <a:r>
              <a:rPr lang="en-US" sz="2000" dirty="0">
                <a:cs typeface="Times New Roman" pitchFamily="18" charset="0"/>
              </a:rPr>
              <a:t>outputting floating numbers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%s </a:t>
            </a:r>
            <a:r>
              <a:rPr lang="en-US" sz="2000" dirty="0" smtClean="0">
                <a:cs typeface="Times New Roman" pitchFamily="18" charset="0"/>
              </a:rPr>
              <a:t>    for </a:t>
            </a:r>
            <a:r>
              <a:rPr lang="en-US" sz="2000" dirty="0">
                <a:cs typeface="Times New Roman" pitchFamily="18" charset="0"/>
              </a:rPr>
              <a:t>outputting </a:t>
            </a:r>
            <a:r>
              <a:rPr lang="en-US" sz="2000" dirty="0" smtClean="0">
                <a:cs typeface="Times New Roman" pitchFamily="18" charset="0"/>
              </a:rPr>
              <a:t>strings</a:t>
            </a:r>
          </a:p>
          <a:p>
            <a:pPr marL="548640" lvl="2" indent="0">
              <a:buNone/>
            </a:pPr>
            <a:r>
              <a:rPr lang="en-US" sz="2000" dirty="0" smtClean="0">
                <a:cs typeface="Times New Roman" pitchFamily="18" charset="0"/>
              </a:rPr>
              <a:t>&gt;&gt;&gt;‘The first  is an integer:%d. The second is string: %s’ % (23, ‘</a:t>
            </a:r>
            <a:r>
              <a:rPr lang="en-US" sz="2000" dirty="0" err="1" smtClean="0">
                <a:cs typeface="Times New Roman" pitchFamily="18" charset="0"/>
              </a:rPr>
              <a:t>str</a:t>
            </a:r>
            <a:r>
              <a:rPr lang="en-US" sz="2000" dirty="0" smtClean="0">
                <a:cs typeface="Times New Roman" pitchFamily="18" charset="0"/>
              </a:rPr>
              <a:t>’)</a:t>
            </a:r>
          </a:p>
          <a:p>
            <a:pPr marL="548640" lvl="2" indent="0">
              <a:buNone/>
            </a:pPr>
            <a:r>
              <a:rPr lang="en-US" sz="2000" dirty="0">
                <a:cs typeface="Times New Roman" pitchFamily="18" charset="0"/>
              </a:rPr>
              <a:t>The first  is an </a:t>
            </a:r>
            <a:r>
              <a:rPr lang="en-US" sz="2000" dirty="0" smtClean="0">
                <a:cs typeface="Times New Roman" pitchFamily="18" charset="0"/>
              </a:rPr>
              <a:t>integer:23. </a:t>
            </a:r>
            <a:r>
              <a:rPr lang="en-US" sz="2000" dirty="0">
                <a:cs typeface="Times New Roman" pitchFamily="18" charset="0"/>
              </a:rPr>
              <a:t>The second is string: </a:t>
            </a:r>
            <a:r>
              <a:rPr lang="en-US" sz="2000" dirty="0" err="1" smtClean="0">
                <a:cs typeface="Times New Roman" pitchFamily="18" charset="0"/>
              </a:rPr>
              <a:t>str</a:t>
            </a:r>
            <a:endParaRPr lang="en-US" sz="2000" dirty="0" smtClean="0"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cs typeface="Times New Roman" pitchFamily="18" charset="0"/>
              </a:rPr>
              <a:t>Specify </a:t>
            </a:r>
            <a:r>
              <a:rPr lang="en-US" sz="2400" b="1" dirty="0">
                <a:cs typeface="Times New Roman" pitchFamily="18" charset="0"/>
              </a:rPr>
              <a:t>the number of digits as part of the </a:t>
            </a:r>
            <a:r>
              <a:rPr lang="en-US" sz="2400" b="1" dirty="0" smtClean="0">
                <a:cs typeface="Times New Roman" pitchFamily="18" charset="0"/>
              </a:rPr>
              <a:t>format</a:t>
            </a:r>
          </a:p>
          <a:p>
            <a:pPr lvl="2"/>
            <a:r>
              <a:rPr lang="en-US" sz="2200" dirty="0">
                <a:cs typeface="Times New Roman" pitchFamily="18" charset="0"/>
              </a:rPr>
              <a:t>The number after the percent sign is the minimum number of spaces the </a:t>
            </a:r>
            <a:r>
              <a:rPr lang="en-US" sz="2200" dirty="0" smtClean="0">
                <a:cs typeface="Times New Roman" pitchFamily="18" charset="0"/>
              </a:rPr>
              <a:t>variable will </a:t>
            </a:r>
            <a:r>
              <a:rPr lang="en-US" sz="2200" dirty="0">
                <a:cs typeface="Times New Roman" pitchFamily="18" charset="0"/>
              </a:rPr>
              <a:t>take up. </a:t>
            </a:r>
          </a:p>
          <a:p>
            <a:pPr lvl="2"/>
            <a:r>
              <a:rPr lang="en-US" sz="2200" dirty="0">
                <a:cs typeface="Times New Roman" pitchFamily="18" charset="0"/>
              </a:rPr>
              <a:t>If the value provided takes fewer digits, leading spaces are added. </a:t>
            </a:r>
            <a:endParaRPr lang="en-US" sz="2400" b="1" dirty="0" smtClean="0">
              <a:cs typeface="Times New Roman" pitchFamily="18" charset="0"/>
            </a:endParaRPr>
          </a:p>
          <a:p>
            <a:pPr marL="548640" lvl="2" indent="0">
              <a:buNone/>
            </a:pPr>
            <a:r>
              <a:rPr lang="en-US" sz="2000" dirty="0" smtClean="0">
                <a:cs typeface="Times New Roman" pitchFamily="18" charset="0"/>
              </a:rPr>
              <a:t>&gt;&gt;&gt;“%-</a:t>
            </a:r>
            <a:r>
              <a:rPr lang="en-US" sz="2000" dirty="0" smtClean="0">
                <a:cs typeface="Times New Roman" pitchFamily="18" charset="0"/>
              </a:rPr>
              <a:t>20s%12.2f</a:t>
            </a:r>
            <a:r>
              <a:rPr lang="en-US" sz="2000" dirty="0" smtClean="0">
                <a:cs typeface="Times New Roman" pitchFamily="18" charset="0"/>
              </a:rPr>
              <a:t>” % (“mary”,5.45)</a:t>
            </a:r>
          </a:p>
          <a:p>
            <a:pPr marL="548640" lvl="2" indent="0">
              <a:buNone/>
            </a:pPr>
            <a:r>
              <a:rPr lang="en-US" sz="2000" dirty="0" err="1" smtClean="0">
                <a:cs typeface="Times New Roman" pitchFamily="18" charset="0"/>
              </a:rPr>
              <a:t>mary</a:t>
            </a:r>
            <a:r>
              <a:rPr lang="en-US" sz="2000" dirty="0" smtClean="0">
                <a:cs typeface="Times New Roman" pitchFamily="18" charset="0"/>
              </a:rPr>
              <a:t>                        5.45       </a:t>
            </a:r>
          </a:p>
        </p:txBody>
      </p:sp>
    </p:spTree>
    <p:extLst>
      <p:ext uri="{BB962C8B-B14F-4D97-AF65-F5344CB8AC3E}">
        <p14:creationId xmlns:p14="http://schemas.microsoft.com/office/powerpoint/2010/main" val="14311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Q1 Hint: Read the file line by line, split the string and create lists, then find the corresponding element for the borough and enrollment.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Q4, store x-coordinates in one list, and use min() max() function to find the minimum x and maximum x. Similar to y-coordinates.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3048000" cy="15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Q4 </a:t>
            </a:r>
            <a:r>
              <a:rPr lang="en-US" b="1" dirty="0" smtClean="0"/>
              <a:t>bounding box</a:t>
            </a:r>
            <a:r>
              <a:rPr lang="en-US" dirty="0" smtClean="0"/>
              <a:t>: is the extent of all the area that the schools fall in, could be represent </a:t>
            </a:r>
            <a:r>
              <a:rPr lang="en-US" dirty="0"/>
              <a:t>using </a:t>
            </a:r>
            <a:r>
              <a:rPr lang="en-US" dirty="0" smtClean="0"/>
              <a:t>the minimum </a:t>
            </a:r>
            <a:r>
              <a:rPr lang="en-US" dirty="0"/>
              <a:t>and maximum x and </a:t>
            </a:r>
            <a:r>
              <a:rPr lang="en-US" dirty="0" smtClean="0"/>
              <a:t>y.</a:t>
            </a:r>
          </a:p>
          <a:p>
            <a:r>
              <a:rPr lang="en-US" dirty="0" smtClean="0"/>
              <a:t>4. Q5 Hint: read the whole content of the file, split the string into </a:t>
            </a:r>
            <a:r>
              <a:rPr lang="en-US" dirty="0" smtClean="0"/>
              <a:t>list, check and count the first letter and stored them in a dictionary.</a:t>
            </a:r>
          </a:p>
          <a:p>
            <a:r>
              <a:rPr lang="en-US" dirty="0" smtClean="0"/>
              <a:t>5. Bonus Hint</a:t>
            </a:r>
            <a:r>
              <a:rPr lang="en-US" dirty="0" smtClean="0"/>
              <a:t>: Find the nearest neighbor for each point calculate </a:t>
            </a:r>
            <a:r>
              <a:rPr lang="en-US" dirty="0"/>
              <a:t>the nearest neighbor </a:t>
            </a:r>
            <a:r>
              <a:rPr lang="en-US" dirty="0" smtClean="0"/>
              <a:t>distance, and then calculate the average </a:t>
            </a:r>
            <a:r>
              <a:rPr lang="en-US" dirty="0"/>
              <a:t>the nearest neighbor </a:t>
            </a:r>
            <a:r>
              <a:rPr lang="en-US" dirty="0" smtClean="0"/>
              <a:t>distance for all the points.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Lab5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Next Friday(Feb. 26) 1:25pm. </a:t>
            </a:r>
          </a:p>
          <a:p>
            <a:r>
              <a:rPr lang="en-US" sz="2800" dirty="0" smtClean="0"/>
              <a:t>One python script containing all </a:t>
            </a:r>
            <a:r>
              <a:rPr lang="en-US" sz="2800" dirty="0" smtClean="0"/>
              <a:t>the </a:t>
            </a:r>
            <a:r>
              <a:rPr lang="en-US" sz="2800" dirty="0" smtClean="0"/>
              <a:t>functions.</a:t>
            </a:r>
          </a:p>
          <a:p>
            <a:r>
              <a:rPr lang="en-US" sz="2800" dirty="0" smtClean="0"/>
              <a:t>Naming </a:t>
            </a:r>
            <a:r>
              <a:rPr lang="en-US" sz="2800" dirty="0"/>
              <a:t>HW files: </a:t>
            </a:r>
            <a:r>
              <a:rPr lang="en-US" sz="2800" dirty="0" smtClean="0"/>
              <a:t>ZZhou_Lab5.py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 </a:t>
            </a:r>
            <a:r>
              <a:rPr lang="en-US" b="1" dirty="0"/>
              <a:t>a column of data (enrollment) into the list: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Strip() removes the \n from the end of a line of text, e.g.:</a:t>
            </a:r>
            <a:br>
              <a:rPr lang="en-US" dirty="0"/>
            </a:br>
            <a:r>
              <a:rPr lang="en-US" dirty="0" err="1"/>
              <a:t>lineElements</a:t>
            </a:r>
            <a:r>
              <a:rPr lang="en-US" dirty="0"/>
              <a:t>[5].strip()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057400"/>
            <a:ext cx="532790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5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2233</TotalTime>
  <Words>527</Words>
  <Application>Microsoft Office PowerPoint</Application>
  <PresentationFormat>On-screen Show (4:3)</PresentationFormat>
  <Paragraphs>73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PYTHON PROGRAMMING Lab5</vt:lpstr>
      <vt:lpstr>Lecture Review</vt:lpstr>
      <vt:lpstr>Lecture Review</vt:lpstr>
      <vt:lpstr>Lecture Review</vt:lpstr>
      <vt:lpstr>Lecture Review</vt:lpstr>
      <vt:lpstr>Lab 5</vt:lpstr>
      <vt:lpstr>Lab 5</vt:lpstr>
      <vt:lpstr>Lab5 Submission</vt:lpstr>
      <vt:lpstr>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for GIS</dc:title>
  <dc:creator>user</dc:creator>
  <cp:lastModifiedBy>user</cp:lastModifiedBy>
  <cp:revision>112</cp:revision>
  <dcterms:created xsi:type="dcterms:W3CDTF">2015-10-23T00:35:26Z</dcterms:created>
  <dcterms:modified xsi:type="dcterms:W3CDTF">2016-02-19T15:47:56Z</dcterms:modified>
</cp:coreProperties>
</file>