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554" r:id="rId3"/>
    <p:sldId id="546" r:id="rId4"/>
    <p:sldId id="553" r:id="rId5"/>
    <p:sldId id="547" r:id="rId6"/>
    <p:sldId id="55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6889-EE14-482F-B7E7-EF1A1BAD2E0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6BA7-E930-440A-B2E8-5024E87A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438F-A9F6-4A2A-99E3-9117BEDFA59C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590800"/>
            <a:ext cx="5029200" cy="18288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            Chapter 11</a:t>
            </a:r>
            <a:br>
              <a:rPr lang="en-US" sz="3200" dirty="0" smtClean="0"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File Paths and Exceptions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File Paths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38100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 three ways we can include the path to file locations in Python: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r'D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data_folder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\file_name.dat‘)</a:t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('D:\\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data_folder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\\file_name.dat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('D:/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data_folder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/file_name.dat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1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Exceptions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791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Whenever a runtime error occurs, it creates an exception. Usually, the program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stops and Python prints an error message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error message has two parts: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 of error before the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colon, and </a:t>
            </a: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specifics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about the error after the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colon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Python’s error message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ValueError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generally indicates that there is something wrong with the value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parameter.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" y="1585782"/>
            <a:ext cx="3740944" cy="986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" y="2800712"/>
            <a:ext cx="4198144" cy="11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2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Exceptions Cont.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4648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also prints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traceback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which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that is currently running, and then the function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invoked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it, and then the function that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invoked that function,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 on.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traces the sequence of function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until the error occurred.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includes the line number in your file where each of these calls occurs.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Try and Except Statements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6019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Sometimes we want to execute an operation that could cause an exception, but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we don’t want the program to stop.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Exceptions handling in Python is done using the try and except </a:t>
            </a:r>
            <a:r>
              <a:rPr lang="en-US" sz="1800" dirty="0" smtClean="0">
                <a:solidFill>
                  <a:schemeClr val="tx1"/>
                </a:solidFill>
              </a:rPr>
              <a:t>statements.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tx1"/>
                </a:solidFill>
              </a:rPr>
              <a:t>We </a:t>
            </a:r>
            <a:r>
              <a:rPr lang="en-US" sz="1800" smtClean="0">
                <a:solidFill>
                  <a:schemeClr val="tx1"/>
                </a:solidFill>
              </a:rPr>
              <a:t>include </a:t>
            </a:r>
            <a:r>
              <a:rPr lang="en-US" sz="1800" dirty="0">
                <a:solidFill>
                  <a:schemeClr val="tx1"/>
                </a:solidFill>
              </a:rPr>
              <a:t>the code that can produce an exception within a try block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an error occurs we handle it in the except block and the program does not terminate because of the exception.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5486400"/>
            <a:ext cx="338137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3733800"/>
            <a:ext cx="43910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Try and Except Statements Cont.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410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chemeClr val="tx1"/>
                </a:solidFill>
              </a:rPr>
              <a:t>can </a:t>
            </a:r>
            <a:r>
              <a:rPr lang="en-US" sz="1800" dirty="0" smtClean="0">
                <a:solidFill>
                  <a:schemeClr val="tx1"/>
                </a:solidFill>
              </a:rPr>
              <a:t>also print the Python error message: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1752600"/>
            <a:ext cx="428625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5" y="3581400"/>
            <a:ext cx="3600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15595</TotalTime>
  <Words>136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Office Theme</vt:lpstr>
      <vt:lpstr>             Chapter 11  File Paths and Exceptions</vt:lpstr>
      <vt:lpstr>File Paths</vt:lpstr>
      <vt:lpstr>Exceptions</vt:lpstr>
      <vt:lpstr>Exceptions Cont.</vt:lpstr>
      <vt:lpstr>Try and Except Statements</vt:lpstr>
      <vt:lpstr>Try and Except Statements Cont.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Moran’s I Cont.</dc:title>
  <dc:creator>Ylli</dc:creator>
  <cp:lastModifiedBy>Ouyang, Tiancheng</cp:lastModifiedBy>
  <cp:revision>1265</cp:revision>
  <dcterms:created xsi:type="dcterms:W3CDTF">2015-08-08T23:07:54Z</dcterms:created>
  <dcterms:modified xsi:type="dcterms:W3CDTF">2016-02-24T14:42:40Z</dcterms:modified>
</cp:coreProperties>
</file>