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08" d="100"/>
          <a:sy n="108" d="100"/>
        </p:scale>
        <p:origin x="84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EE0-917F-7847-8B13-2F6580A9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0A94-0021-064C-A918-B66D9A71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5BC-833B-FB44-8C0E-DA16BE56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C158-F970-F84C-8B43-E2FCCB05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D8B8-1155-C048-A550-5D2D7C2C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E4B3-49A6-7C4A-8753-993EBDE0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B1E1-27DD-424B-B043-8206DF15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8BE9-97D3-974B-961E-3CFC342E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2E19-6735-0641-9A03-B442B945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12DD-7A66-DA4C-A5CE-CDB1312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9EA3-7BDC-BE47-AA42-0BCBC968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21C4-C26B-6B44-8797-E384733B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9207-AA95-5345-8C01-9BEDB91F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C0C5-166F-BD4E-AA52-95847CE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14E6-36C1-184E-88D8-912180DF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9DF-AE0E-CA45-917F-201480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11E7-EEE1-134C-BB84-5ABC522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B068-7ECE-EC4B-80D1-3C71707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9E92-AE95-C647-BB9C-9F97ABCA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3B1B-F692-8244-A9CA-4BEB17F3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FB4B-DC04-5145-9C53-357D80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B01-5145-EF43-941D-F77B0D9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4CAD-C7CF-B744-8769-C62F5898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9C9-AD21-7148-B219-E57FB88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90FD-719D-DE49-911B-97D4471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095D-AB86-A644-93A0-E9A22833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79D4-A73E-E643-977C-7DAF9C08E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FAE50-797C-BD4F-918B-EDFEAC9D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1AEB-80B2-9F4E-AB6F-05F86C1A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799D-F87E-C94B-A7E5-477024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75F67-3907-7340-B427-9DA6955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7C03-8F8D-D149-B7C4-9120DA2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0B6A-A5EB-6640-ABE8-D04D72EA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6E9C-C9ED-2444-9FCA-9719582A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DA217-9752-904A-8307-D016D6E2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86390-A72C-E24B-9378-7564839A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DE1B-EFB9-E646-BEC8-B9BA48BB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3F821-712C-764B-9254-8FF9B6F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B8ACA-9A06-A543-8304-35C8BCCE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8C1-6735-1B42-B9F2-6B22C35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B0D9A-29EF-3643-AA0A-C55C6CB1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97ADB-5031-554B-B07A-483A2CA0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5899-5ACF-FE41-8E43-7F2481CE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EC53F-2AB4-F143-A59C-AB527A57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EE95-E5F5-0B46-9644-F454D47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D0D3-FE8F-CC43-A7D8-3F11DBAE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4A76-14BB-B446-958D-DC3063EC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CF4E-9C71-F943-81E2-2C7A4196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4C08-75BE-EC49-8D9F-86BF38FD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4AE0-B00E-CE44-93C9-AEA72EF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89A2-5CDB-4E44-924E-BB2CAE1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5B48D-B0F9-4645-BE51-7C765508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0940-3A96-7D45-82C9-8B628BF5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A4AF2-F25A-7C48-BE6F-91C567CB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9A42-3BB1-E745-9D7C-26607068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040A-1DC3-5C47-BF6C-C487B8D6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8C38-E4E1-EA49-ADBB-AA4E034D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406E-D76E-8A4D-B9DC-71346C65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40D51-6D73-7240-8098-EB2C83D9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ABED-917D-A44B-8F33-354C5B8D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7144-4378-CD4B-8985-B19A3249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2A81-3490-7E45-BCFD-E5C4421ADE9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09662-31DB-4046-8A2B-96629220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FD5D-9654-8542-9509-B38622DB7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F53-A523-4E4A-8FAD-1668BF45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54C2-7C75-1540-8A51-3F4F6BE26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12A7DD74-3FC5-0248-AD58-34662CF8B045}"/>
              </a:ext>
            </a:extLst>
          </p:cNvPr>
          <p:cNvSpPr/>
          <p:nvPr/>
        </p:nvSpPr>
        <p:spPr>
          <a:xfrm>
            <a:off x="193495" y="213197"/>
            <a:ext cx="3482940" cy="321580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(type, BPF_MAP_TYPE_ARRAY);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__type(key, __u32);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__type(value, __u64);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max_entries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m SEC(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“.map”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SEC(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kprobe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=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79778-3DEE-AC4F-A039-9A3B7BB19AE0}"/>
              </a:ext>
            </a:extLst>
          </p:cNvPr>
          <p:cNvSpPr txBox="1"/>
          <p:nvPr/>
        </p:nvSpPr>
        <p:spPr>
          <a:xfrm>
            <a:off x="1580504" y="2712378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kern.c</a:t>
            </a:r>
            <a:endParaRPr lang="en-US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D81454-9440-9241-A2C7-2C4D1D91806B}"/>
              </a:ext>
            </a:extLst>
          </p:cNvPr>
          <p:cNvGrpSpPr/>
          <p:nvPr/>
        </p:nvGrpSpPr>
        <p:grpSpPr>
          <a:xfrm>
            <a:off x="193495" y="4017196"/>
            <a:ext cx="2724366" cy="2142161"/>
            <a:chOff x="193495" y="4715839"/>
            <a:chExt cx="3482940" cy="2142161"/>
          </a:xfrm>
        </p:grpSpPr>
        <p:sp>
          <p:nvSpPr>
            <p:cNvPr id="22" name="Document 21">
              <a:extLst>
                <a:ext uri="{FF2B5EF4-FFF2-40B4-BE49-F238E27FC236}">
                  <a16:creationId xmlns:a16="http://schemas.microsoft.com/office/drawing/2014/main" id="{671FA2BF-DD4C-A04C-874C-E0D10599D476}"/>
                </a:ext>
              </a:extLst>
            </p:cNvPr>
            <p:cNvSpPr/>
            <p:nvPr/>
          </p:nvSpPr>
          <p:spPr>
            <a:xfrm>
              <a:off x="193495" y="4715839"/>
              <a:ext cx="3482940" cy="2142161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main(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struct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bpf_object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*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obj;</a:t>
              </a:r>
            </a:p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bpf_prog_load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“</a:t>
              </a:r>
              <a:r>
                <a:rPr lang="en-US" sz="10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kern.o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obj,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BPF_PROG_TYPE_KPROBE,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bpf_program__attach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return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rgbClr val="00B0F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CC2040-A42D-4F40-BBF2-466ACF1B3AF6}"/>
                </a:ext>
              </a:extLst>
            </p:cNvPr>
            <p:cNvSpPr txBox="1"/>
            <p:nvPr/>
          </p:nvSpPr>
          <p:spPr>
            <a:xfrm>
              <a:off x="1543744" y="6319047"/>
              <a:ext cx="84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user.c</a:t>
              </a:r>
              <a:endParaRPr lang="en-US" sz="1400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B9AC5C5-83C7-CF4C-A4D3-05EC3C0704F2}"/>
              </a:ext>
            </a:extLst>
          </p:cNvPr>
          <p:cNvSpPr/>
          <p:nvPr/>
        </p:nvSpPr>
        <p:spPr>
          <a:xfrm>
            <a:off x="8515565" y="213197"/>
            <a:ext cx="3482940" cy="639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FC595-C1AF-E14D-8483-7897E5A6362C}"/>
              </a:ext>
            </a:extLst>
          </p:cNvPr>
          <p:cNvSpPr txBox="1"/>
          <p:nvPr/>
        </p:nvSpPr>
        <p:spPr>
          <a:xfrm>
            <a:off x="9902576" y="246178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Kernel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A79644-7AFF-A44A-8563-216E0FF91963}"/>
              </a:ext>
            </a:extLst>
          </p:cNvPr>
          <p:cNvGrpSpPr/>
          <p:nvPr/>
        </p:nvGrpSpPr>
        <p:grpSpPr>
          <a:xfrm>
            <a:off x="2774022" y="4017196"/>
            <a:ext cx="3482938" cy="2142161"/>
            <a:chOff x="2774022" y="4017196"/>
            <a:chExt cx="3482938" cy="21421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4B6A11-1579-8748-BC22-D61566D3C937}"/>
                </a:ext>
              </a:extLst>
            </p:cNvPr>
            <p:cNvGrpSpPr/>
            <p:nvPr/>
          </p:nvGrpSpPr>
          <p:grpSpPr>
            <a:xfrm>
              <a:off x="3392181" y="4017196"/>
              <a:ext cx="2864779" cy="2142161"/>
              <a:chOff x="193494" y="4798031"/>
              <a:chExt cx="3662450" cy="2059969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83CDD810-262E-2C46-B2AC-B2C5A5C0FB37}"/>
                  </a:ext>
                </a:extLst>
              </p:cNvPr>
              <p:cNvSpPr/>
              <p:nvPr/>
            </p:nvSpPr>
            <p:spPr>
              <a:xfrm>
                <a:off x="193494" y="4798031"/>
                <a:ext cx="3662450" cy="2059969"/>
              </a:xfrm>
              <a:prstGeom prst="flowChart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...</a:t>
                </a:r>
              </a:p>
              <a:p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bpf_object__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create_map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bpf_object__relocate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(obj, ...);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bpf_object__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load_progs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(obj, ...);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...</a:t>
                </a:r>
                <a:endPara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45216-4679-3D45-AC99-404F8AFE1DF6}"/>
                  </a:ext>
                </a:extLst>
              </p:cNvPr>
              <p:cNvSpPr txBox="1"/>
              <p:nvPr/>
            </p:nvSpPr>
            <p:spPr>
              <a:xfrm>
                <a:off x="1577470" y="6327917"/>
                <a:ext cx="957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libbpf.a</a:t>
                </a:r>
                <a:endParaRPr lang="en-US" sz="1400" dirty="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609F3-CAD6-9049-B7B1-75E5E9411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4022" y="4017196"/>
              <a:ext cx="618159" cy="924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D498D5-A724-024E-A874-212AE8B95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4022" y="5149921"/>
              <a:ext cx="618159" cy="8501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15B9DE-BCAF-FB43-9656-04B9A4FB5B1C}"/>
              </a:ext>
            </a:extLst>
          </p:cNvPr>
          <p:cNvCxnSpPr/>
          <p:nvPr/>
        </p:nvCxnSpPr>
        <p:spPr>
          <a:xfrm>
            <a:off x="3392181" y="4736163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2A414-0939-D94A-AB05-04200F82F505}"/>
              </a:ext>
            </a:extLst>
          </p:cNvPr>
          <p:cNvCxnSpPr/>
          <p:nvPr/>
        </p:nvCxnSpPr>
        <p:spPr>
          <a:xfrm>
            <a:off x="3392180" y="4884127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1E0296-BD23-F141-B554-F5968926F577}"/>
              </a:ext>
            </a:extLst>
          </p:cNvPr>
          <p:cNvCxnSpPr/>
          <p:nvPr/>
        </p:nvCxnSpPr>
        <p:spPr>
          <a:xfrm>
            <a:off x="3392180" y="5030044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185CF8-D6D5-0645-A914-8691958DEE4C}"/>
              </a:ext>
            </a:extLst>
          </p:cNvPr>
          <p:cNvGrpSpPr/>
          <p:nvPr/>
        </p:nvGrpSpPr>
        <p:grpSpPr>
          <a:xfrm>
            <a:off x="6256960" y="4462561"/>
            <a:ext cx="2258605" cy="273602"/>
            <a:chOff x="6256960" y="4462561"/>
            <a:chExt cx="2258605" cy="2736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B5716C-97CD-EF40-990D-3C6C778B4C8C}"/>
                </a:ext>
              </a:extLst>
            </p:cNvPr>
            <p:cNvCxnSpPr/>
            <p:nvPr/>
          </p:nvCxnSpPr>
          <p:spPr>
            <a:xfrm>
              <a:off x="6256960" y="4736163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A18A7F-2811-7A41-81FE-0B0717D1F5A6}"/>
                </a:ext>
              </a:extLst>
            </p:cNvPr>
            <p:cNvSpPr txBox="1"/>
            <p:nvPr/>
          </p:nvSpPr>
          <p:spPr>
            <a:xfrm>
              <a:off x="6308502" y="4462561"/>
              <a:ext cx="2155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(BPF_MAP_CREATE, ...);</a:t>
              </a:r>
            </a:p>
          </p:txBody>
        </p:sp>
      </p:grpSp>
      <p:sp>
        <p:nvSpPr>
          <p:cNvPr id="52" name="Card 51">
            <a:extLst>
              <a:ext uri="{FF2B5EF4-FFF2-40B4-BE49-F238E27FC236}">
                <a16:creationId xmlns:a16="http://schemas.microsoft.com/office/drawing/2014/main" id="{E818537F-6B3A-9E4A-A8B7-53F989E40FF3}"/>
              </a:ext>
            </a:extLst>
          </p:cNvPr>
          <p:cNvSpPr/>
          <p:nvPr/>
        </p:nvSpPr>
        <p:spPr>
          <a:xfrm>
            <a:off x="9922896" y="2206678"/>
            <a:ext cx="955040" cy="98552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B1D10-3EDE-3E46-A630-13E3B3526A56}"/>
              </a:ext>
            </a:extLst>
          </p:cNvPr>
          <p:cNvGrpSpPr/>
          <p:nvPr/>
        </p:nvGrpSpPr>
        <p:grpSpPr>
          <a:xfrm>
            <a:off x="6256959" y="4448870"/>
            <a:ext cx="2258606" cy="273602"/>
            <a:chOff x="5921621" y="3276234"/>
            <a:chExt cx="2258606" cy="2736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6944367-990B-A14F-AE37-EEA1CE461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622" y="3549836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0A04D3-3E87-8945-BB0F-30BF20A000D7}"/>
                </a:ext>
              </a:extLst>
            </p:cNvPr>
            <p:cNvSpPr txBox="1"/>
            <p:nvPr/>
          </p:nvSpPr>
          <p:spPr>
            <a:xfrm>
              <a:off x="5921621" y="3276234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3, w/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refcnt</a:t>
              </a:r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58" name="Cloud Callout 57">
            <a:extLst>
              <a:ext uri="{FF2B5EF4-FFF2-40B4-BE49-F238E27FC236}">
                <a16:creationId xmlns:a16="http://schemas.microsoft.com/office/drawing/2014/main" id="{9F018A4D-E08F-914C-B6E6-4E60098A970B}"/>
              </a:ext>
            </a:extLst>
          </p:cNvPr>
          <p:cNvSpPr/>
          <p:nvPr/>
        </p:nvSpPr>
        <p:spPr>
          <a:xfrm>
            <a:off x="6537902" y="3312970"/>
            <a:ext cx="1696720" cy="88392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Creates the </a:t>
            </a:r>
            <a:r>
              <a:rPr lang="en-US" sz="1000" dirty="0" err="1"/>
              <a:t>bpf</a:t>
            </a:r>
            <a:r>
              <a:rPr lang="en-US" sz="1000" dirty="0"/>
              <a:t> map “m” in the kernel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F5643-6B64-8942-B94A-1D757B1174AC}"/>
              </a:ext>
            </a:extLst>
          </p:cNvPr>
          <p:cNvSpPr txBox="1"/>
          <p:nvPr/>
        </p:nvSpPr>
        <p:spPr>
          <a:xfrm>
            <a:off x="193492" y="2212162"/>
            <a:ext cx="34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</p:txBody>
      </p: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40FB2992-E8F7-BE47-B77D-5536F5C57E6F}"/>
              </a:ext>
            </a:extLst>
          </p:cNvPr>
          <p:cNvSpPr/>
          <p:nvPr/>
        </p:nvSpPr>
        <p:spPr>
          <a:xfrm>
            <a:off x="3727978" y="698643"/>
            <a:ext cx="2662312" cy="1438880"/>
          </a:xfrm>
          <a:prstGeom prst="cloudCallout">
            <a:avLst>
              <a:gd name="adj1" fmla="val -48191"/>
              <a:gd name="adj2" fmla="val 581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bpf_object__relocate</a:t>
            </a:r>
            <a:r>
              <a:rPr lang="en-US" sz="10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rewrites the byte code and replace the origin map reference with the </a:t>
            </a:r>
            <a:r>
              <a:rPr lang="en-US" sz="1200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 in helper calls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7ABCEB-20BA-884B-BA8E-6CB207B13560}"/>
              </a:ext>
            </a:extLst>
          </p:cNvPr>
          <p:cNvGrpSpPr/>
          <p:nvPr/>
        </p:nvGrpSpPr>
        <p:grpSpPr>
          <a:xfrm>
            <a:off x="6256959" y="4818759"/>
            <a:ext cx="2258605" cy="246221"/>
            <a:chOff x="5843752" y="6285186"/>
            <a:chExt cx="2258605" cy="24622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CF2882-D479-2242-939A-967644C63A79}"/>
                </a:ext>
              </a:extLst>
            </p:cNvPr>
            <p:cNvCxnSpPr/>
            <p:nvPr/>
          </p:nvCxnSpPr>
          <p:spPr>
            <a:xfrm>
              <a:off x="5843752" y="6519512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CAB54-B0B0-CC4B-81DC-F5BB7863D18F}"/>
                </a:ext>
              </a:extLst>
            </p:cNvPr>
            <p:cNvSpPr txBox="1"/>
            <p:nvPr/>
          </p:nvSpPr>
          <p:spPr>
            <a:xfrm>
              <a:off x="5843752" y="6285186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(BPF_PROG_LOAD, ...);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796072-F581-2D4A-A690-299623861CE4}"/>
              </a:ext>
            </a:extLst>
          </p:cNvPr>
          <p:cNvGrpSpPr/>
          <p:nvPr/>
        </p:nvGrpSpPr>
        <p:grpSpPr>
          <a:xfrm>
            <a:off x="6238155" y="4818758"/>
            <a:ext cx="2296211" cy="246221"/>
            <a:chOff x="5059134" y="3074062"/>
            <a:chExt cx="2296211" cy="24622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F884980-05C6-AC47-BF9D-0E6C2159E533}"/>
                </a:ext>
              </a:extLst>
            </p:cNvPr>
            <p:cNvCxnSpPr/>
            <p:nvPr/>
          </p:nvCxnSpPr>
          <p:spPr>
            <a:xfrm flipH="1">
              <a:off x="5059134" y="3302084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E59359-76EF-454C-BB5A-21F78E435CFE}"/>
                </a:ext>
              </a:extLst>
            </p:cNvPr>
            <p:cNvSpPr txBox="1"/>
            <p:nvPr/>
          </p:nvSpPr>
          <p:spPr>
            <a:xfrm>
              <a:off x="5096740" y="3074062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4, w/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refcnt</a:t>
              </a:r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74" name="Document 73">
            <a:extLst>
              <a:ext uri="{FF2B5EF4-FFF2-40B4-BE49-F238E27FC236}">
                <a16:creationId xmlns:a16="http://schemas.microsoft.com/office/drawing/2014/main" id="{FD642C90-64A8-C146-9480-4ACF16520C3D}"/>
              </a:ext>
            </a:extLst>
          </p:cNvPr>
          <p:cNvSpPr/>
          <p:nvPr/>
        </p:nvSpPr>
        <p:spPr>
          <a:xfrm>
            <a:off x="9102933" y="4088327"/>
            <a:ext cx="2803806" cy="134012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SEC(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kprobe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int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=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79F363-C976-1A45-A34C-5CA059B1D84E}"/>
              </a:ext>
            </a:extLst>
          </p:cNvPr>
          <p:cNvSpPr txBox="1"/>
          <p:nvPr/>
        </p:nvSpPr>
        <p:spPr>
          <a:xfrm>
            <a:off x="9105872" y="4834146"/>
            <a:ext cx="3011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5F1E22-8456-2A40-B877-B90C06D3199B}"/>
              </a:ext>
            </a:extLst>
          </p:cNvPr>
          <p:cNvCxnSpPr>
            <a:cxnSpLocks/>
          </p:cNvCxnSpPr>
          <p:nvPr/>
        </p:nvCxnSpPr>
        <p:spPr>
          <a:xfrm flipV="1">
            <a:off x="10418589" y="3205138"/>
            <a:ext cx="0" cy="88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F29935E-367B-9F40-9062-0A7B75EDA6CA}"/>
              </a:ext>
            </a:extLst>
          </p:cNvPr>
          <p:cNvSpPr txBox="1"/>
          <p:nvPr/>
        </p:nvSpPr>
        <p:spPr>
          <a:xfrm>
            <a:off x="9922896" y="2830705"/>
            <a:ext cx="1404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</a:p>
        </p:txBody>
      </p:sp>
      <p:sp>
        <p:nvSpPr>
          <p:cNvPr id="79" name="Cloud Callout 78">
            <a:extLst>
              <a:ext uri="{FF2B5EF4-FFF2-40B4-BE49-F238E27FC236}">
                <a16:creationId xmlns:a16="http://schemas.microsoft.com/office/drawing/2014/main" id="{8B338484-D1C9-5741-BE3F-98A4E25BDD21}"/>
              </a:ext>
            </a:extLst>
          </p:cNvPr>
          <p:cNvSpPr/>
          <p:nvPr/>
        </p:nvSpPr>
        <p:spPr>
          <a:xfrm>
            <a:off x="6275761" y="5416668"/>
            <a:ext cx="2469203" cy="1195154"/>
          </a:xfrm>
          <a:prstGeom prst="cloudCallout">
            <a:avLst>
              <a:gd name="adj1" fmla="val 57079"/>
              <a:gd name="adj2" fmla="val -617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verifier will rewrite the byte code again, changing the map </a:t>
            </a:r>
            <a:r>
              <a:rPr lang="en-US" sz="1000" dirty="0" err="1"/>
              <a:t>fd</a:t>
            </a:r>
            <a:r>
              <a:rPr lang="en-US" sz="1000" dirty="0"/>
              <a:t> to the actually map address and take </a:t>
            </a:r>
            <a:r>
              <a:rPr lang="en-US" sz="1000" dirty="0" err="1"/>
              <a:t>refcnt</a:t>
            </a:r>
            <a:r>
              <a:rPr lang="en-US" sz="1000" dirty="0"/>
              <a:t> of the map</a:t>
            </a:r>
          </a:p>
        </p:txBody>
      </p:sp>
      <p:sp>
        <p:nvSpPr>
          <p:cNvPr id="80" name="Cloud Callout 79">
            <a:extLst>
              <a:ext uri="{FF2B5EF4-FFF2-40B4-BE49-F238E27FC236}">
                <a16:creationId xmlns:a16="http://schemas.microsoft.com/office/drawing/2014/main" id="{23861362-C2A9-C54C-BBFF-85EF94D60B9C}"/>
              </a:ext>
            </a:extLst>
          </p:cNvPr>
          <p:cNvSpPr/>
          <p:nvPr/>
        </p:nvSpPr>
        <p:spPr>
          <a:xfrm>
            <a:off x="2743614" y="4248365"/>
            <a:ext cx="2256432" cy="1160706"/>
          </a:xfrm>
          <a:prstGeom prst="cloudCallout">
            <a:avLst>
              <a:gd name="adj1" fmla="val -63989"/>
              <a:gd name="adj2" fmla="val 461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Attaches the </a:t>
            </a:r>
            <a:r>
              <a:rPr lang="en-US" sz="1200" dirty="0" err="1"/>
              <a:t>bpf</a:t>
            </a:r>
            <a:r>
              <a:rPr lang="en-US" sz="1200" dirty="0"/>
              <a:t> program to the hook point, in our case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9C0A2BC-1CE0-7E4E-A3B5-474FCA62A1C0}"/>
              </a:ext>
            </a:extLst>
          </p:cNvPr>
          <p:cNvSpPr/>
          <p:nvPr/>
        </p:nvSpPr>
        <p:spPr>
          <a:xfrm>
            <a:off x="8821991" y="836345"/>
            <a:ext cx="2407429" cy="4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A0A857A-475B-5145-8983-F3B1836636AA}"/>
              </a:ext>
            </a:extLst>
          </p:cNvPr>
          <p:cNvCxnSpPr/>
          <p:nvPr/>
        </p:nvCxnSpPr>
        <p:spPr>
          <a:xfrm rot="16200000" flipV="1">
            <a:off x="8140988" y="2352314"/>
            <a:ext cx="2846782" cy="625244"/>
          </a:xfrm>
          <a:prstGeom prst="curvedConnector3">
            <a:avLst>
              <a:gd name="adj1" fmla="val 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  <p:bldP spid="58" grpId="1" animBg="1"/>
      <p:bldP spid="59" grpId="0"/>
      <p:bldP spid="60" grpId="0" animBg="1"/>
      <p:bldP spid="60" grpId="1" animBg="1"/>
      <p:bldP spid="74" grpId="0" animBg="1"/>
      <p:bldP spid="75" grpId="0"/>
      <p:bldP spid="78" grpId="0"/>
      <p:bldP spid="79" grpId="0" animBg="1"/>
      <p:bldP spid="79" grpId="1" animBg="1"/>
      <p:bldP spid="8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460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Jinghao Jia</dc:creator>
  <cp:lastModifiedBy>Jinghao Jia</cp:lastModifiedBy>
  <cp:revision>19</cp:revision>
  <dcterms:created xsi:type="dcterms:W3CDTF">2022-03-22T22:24:40Z</dcterms:created>
  <dcterms:modified xsi:type="dcterms:W3CDTF">2022-03-23T16:14:33Z</dcterms:modified>
</cp:coreProperties>
</file>