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83" r:id="rId4"/>
    <p:sldId id="285" r:id="rId5"/>
    <p:sldId id="286" r:id="rId6"/>
    <p:sldId id="288" r:id="rId7"/>
    <p:sldId id="280" r:id="rId8"/>
    <p:sldId id="281" r:id="rId9"/>
    <p:sldId id="282" r:id="rId10"/>
    <p:sldId id="258" r:id="rId11"/>
    <p:sldId id="259" r:id="rId12"/>
    <p:sldId id="260" r:id="rId13"/>
    <p:sldId id="261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3" r:id="rId23"/>
    <p:sldId id="274" r:id="rId24"/>
    <p:sldId id="276" r:id="rId25"/>
    <p:sldId id="278" r:id="rId26"/>
    <p:sldId id="279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4" Type="http://schemas.openxmlformats.org/officeDocument/2006/relationships/image" Target="../media/image3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684D-7DFE-49A9-95EF-8FAA70B1F96D}" type="datetimeFigureOut">
              <a:rPr lang="zh-CN" altLang="en-US" smtClean="0"/>
              <a:pPr/>
              <a:t>2019-12-31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8434-8246-40DE-8009-25C7DADCEE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684D-7DFE-49A9-95EF-8FAA70B1F96D}" type="datetimeFigureOut">
              <a:rPr lang="zh-CN" altLang="en-US" smtClean="0"/>
              <a:pPr/>
              <a:t>2019-12-31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8434-8246-40DE-8009-25C7DADCEE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684D-7DFE-49A9-95EF-8FAA70B1F96D}" type="datetimeFigureOut">
              <a:rPr lang="zh-CN" altLang="en-US" smtClean="0"/>
              <a:pPr/>
              <a:t>2019-12-31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8434-8246-40DE-8009-25C7DADCEE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684D-7DFE-49A9-95EF-8FAA70B1F96D}" type="datetimeFigureOut">
              <a:rPr lang="zh-CN" altLang="en-US" smtClean="0"/>
              <a:pPr/>
              <a:t>2019-12-31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8434-8246-40DE-8009-25C7DADCEE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684D-7DFE-49A9-95EF-8FAA70B1F96D}" type="datetimeFigureOut">
              <a:rPr lang="zh-CN" altLang="en-US" smtClean="0"/>
              <a:pPr/>
              <a:t>2019-12-31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8434-8246-40DE-8009-25C7DADCEE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684D-7DFE-49A9-95EF-8FAA70B1F96D}" type="datetimeFigureOut">
              <a:rPr lang="zh-CN" altLang="en-US" smtClean="0"/>
              <a:pPr/>
              <a:t>2019-12-31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8434-8246-40DE-8009-25C7DADCEE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684D-7DFE-49A9-95EF-8FAA70B1F96D}" type="datetimeFigureOut">
              <a:rPr lang="zh-CN" altLang="en-US" smtClean="0"/>
              <a:pPr/>
              <a:t>2019-12-31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8434-8246-40DE-8009-25C7DADCEE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684D-7DFE-49A9-95EF-8FAA70B1F96D}" type="datetimeFigureOut">
              <a:rPr lang="zh-CN" altLang="en-US" smtClean="0"/>
              <a:pPr/>
              <a:t>2019-12-31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8434-8246-40DE-8009-25C7DADCEE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684D-7DFE-49A9-95EF-8FAA70B1F96D}" type="datetimeFigureOut">
              <a:rPr lang="zh-CN" altLang="en-US" smtClean="0"/>
              <a:pPr/>
              <a:t>2019-12-31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8434-8246-40DE-8009-25C7DADCEE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684D-7DFE-49A9-95EF-8FAA70B1F96D}" type="datetimeFigureOut">
              <a:rPr lang="zh-CN" altLang="en-US" smtClean="0"/>
              <a:pPr/>
              <a:t>2019-12-31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8434-8246-40DE-8009-25C7DADCEE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684D-7DFE-49A9-95EF-8FAA70B1F96D}" type="datetimeFigureOut">
              <a:rPr lang="zh-CN" altLang="en-US" smtClean="0"/>
              <a:pPr/>
              <a:t>2019-12-31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8434-8246-40DE-8009-25C7DADCEE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7684D-7DFE-49A9-95EF-8FAA70B1F96D}" type="datetimeFigureOut">
              <a:rPr lang="zh-CN" altLang="en-US" smtClean="0"/>
              <a:pPr/>
              <a:t>2019-12-31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A8434-8246-40DE-8009-25C7DADCEE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Office_Word___3.docx"/><Relationship Id="rId5" Type="http://schemas.openxmlformats.org/officeDocument/2006/relationships/package" Target="../embeddings/Microsoft_Office_Word___2.docx"/><Relationship Id="rId4" Type="http://schemas.openxmlformats.org/officeDocument/2006/relationships/package" Target="../embeddings/Microsoft_Office_Word___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package" Target="../embeddings/Microsoft_Office_Word___25.docx"/><Relationship Id="rId5" Type="http://schemas.openxmlformats.org/officeDocument/2006/relationships/package" Target="../embeddings/Microsoft_Office_Word___24.docx"/><Relationship Id="rId4" Type="http://schemas.openxmlformats.org/officeDocument/2006/relationships/package" Target="../embeddings/Microsoft_Office_Word___23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package" Target="../embeddings/Microsoft_Office_Word___31.docx"/><Relationship Id="rId5" Type="http://schemas.openxmlformats.org/officeDocument/2006/relationships/package" Target="../embeddings/Microsoft_Office_Word___30.docx"/><Relationship Id="rId4" Type="http://schemas.openxmlformats.org/officeDocument/2006/relationships/package" Target="../embeddings/Microsoft_Office_Word___29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package" Target="../embeddings/Microsoft_Office_Word___32.docx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package" Target="../embeddings/Microsoft_Office_Word___34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package" Target="../embeddings/Microsoft_Office_Word___36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package" Target="../embeddings/Microsoft_Office_Word___39.docx"/><Relationship Id="rId4" Type="http://schemas.openxmlformats.org/officeDocument/2006/relationships/package" Target="../embeddings/Microsoft_Office_Word___38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package" Target="../embeddings/Microsoft_Office_Word___40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Office_Word___9.docx"/><Relationship Id="rId3" Type="http://schemas.openxmlformats.org/officeDocument/2006/relationships/package" Target="../embeddings/Microsoft_Office_Word___4.docx"/><Relationship Id="rId7" Type="http://schemas.openxmlformats.org/officeDocument/2006/relationships/package" Target="../embeddings/Microsoft_Office_Word___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Office_Word___7.docx"/><Relationship Id="rId5" Type="http://schemas.openxmlformats.org/officeDocument/2006/relationships/package" Target="../embeddings/Microsoft_Office_Word___6.docx"/><Relationship Id="rId4" Type="http://schemas.openxmlformats.org/officeDocument/2006/relationships/package" Target="../embeddings/Microsoft_Office_Word___5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package" Target="../embeddings/Microsoft_Office_Word___43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package" Target="../embeddings/Microsoft_Office_Word___45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package" Target="../embeddings/Microsoft_Office_Word___47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package" Target="../embeddings/Microsoft_Office_Word___48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package" Target="../embeddings/Microsoft_Office_Word___50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5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package" Target="../embeddings/Microsoft_Office_Word___52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5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package" Target="../embeddings/Microsoft_Office_Word___54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package" Target="../embeddings/Microsoft_Office_Word___12.docx"/><Relationship Id="rId4" Type="http://schemas.openxmlformats.org/officeDocument/2006/relationships/package" Target="../embeddings/Microsoft_Office_Word___11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package" Target="../embeddings/Microsoft_Office_Word___14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package" Target="../embeddings/Microsoft_Office_Word___16.docx"/><Relationship Id="rId4" Type="http://schemas.openxmlformats.org/officeDocument/2006/relationships/package" Target="../embeddings/Microsoft_Office_Word___15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package" Target="../embeddings/Microsoft_Office_Word___18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package" Target="../embeddings/Microsoft_Office_Word___20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package" Target="../embeddings/Microsoft_Office_Word___22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6" descr="F:\赵媛\2018一轮\数学文（通用）\教材回顾夯实基础lll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3" y="458788"/>
            <a:ext cx="91344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400050" y="1943100"/>
          <a:ext cx="8343900" cy="2971800"/>
        </p:xfrm>
        <a:graphic>
          <a:graphicData uri="http://schemas.openxmlformats.org/presentationml/2006/ole">
            <p:oleObj spid="_x0000_s5122" name="Microsoft Office Word 文档" r:id="rId4" imgW="8353020" imgH="2978202" progId="Word.Document.12">
              <p:embed/>
            </p:oleObj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2411413" y="3103563"/>
          <a:ext cx="5275262" cy="396875"/>
        </p:xfrm>
        <a:graphic>
          <a:graphicData uri="http://schemas.openxmlformats.org/presentationml/2006/ole">
            <p:oleObj spid="_x0000_s5123" name="Microsoft Office Word 文档" r:id="rId5" imgW="5274753" imgH="396374" progId="Word.Document.12">
              <p:embed/>
            </p:oleObj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3473450" y="3860800"/>
          <a:ext cx="5275263" cy="792163"/>
        </p:xfrm>
        <a:graphic>
          <a:graphicData uri="http://schemas.openxmlformats.org/presentationml/2006/ole">
            <p:oleObj spid="_x0000_s5124" name="Microsoft Office Word 文档" r:id="rId6" imgW="5274753" imgH="792388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6" descr="F:\赵媛\2018一轮\数学文（通用）\教材回顾夯实基础lll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3" y="458788"/>
            <a:ext cx="91344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393700" y="1393825"/>
          <a:ext cx="8343900" cy="4267200"/>
        </p:xfrm>
        <a:graphic>
          <a:graphicData uri="http://schemas.openxmlformats.org/presentationml/2006/ole">
            <p:oleObj spid="_x0000_s1026" name="Microsoft Office Word 文档" r:id="rId4" imgW="8353020" imgH="4278128" progId="Word.Document.12">
              <p:embed/>
            </p:oleObj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3868738" y="3011488"/>
          <a:ext cx="5275262" cy="792162"/>
        </p:xfrm>
        <a:graphic>
          <a:graphicData uri="http://schemas.openxmlformats.org/presentationml/2006/ole">
            <p:oleObj spid="_x0000_s1027" name="Microsoft Office Word 文档" r:id="rId5" imgW="5274753" imgH="792388" progId="Word.Document.12">
              <p:embed/>
            </p:oleObj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2752725" y="4846638"/>
          <a:ext cx="5275263" cy="396875"/>
        </p:xfrm>
        <a:graphic>
          <a:graphicData uri="http://schemas.openxmlformats.org/presentationml/2006/ole">
            <p:oleObj spid="_x0000_s1028" name="Microsoft Office Word 文档" r:id="rId6" imgW="5274753" imgH="396374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"/>
          <p:cNvGraphicFramePr>
            <a:graphicFrameLocks noChangeAspect="1"/>
          </p:cNvGraphicFramePr>
          <p:nvPr/>
        </p:nvGraphicFramePr>
        <p:xfrm>
          <a:off x="330200" y="647700"/>
          <a:ext cx="8483600" cy="5549900"/>
        </p:xfrm>
        <a:graphic>
          <a:graphicData uri="http://schemas.openxmlformats.org/presentationml/2006/ole">
            <p:oleObj spid="_x0000_s2050" name="Microsoft Office Word 文档" r:id="rId3" imgW="8496665" imgH="5557534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323850" y="1146175"/>
          <a:ext cx="8496300" cy="4565650"/>
        </p:xfrm>
        <a:graphic>
          <a:graphicData uri="http://schemas.openxmlformats.org/presentationml/2006/ole">
            <p:oleObj spid="_x0000_s3074" name="Microsoft Office Word 文档" r:id="rId3" imgW="8496665" imgH="4565760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2555875" y="1671638"/>
            <a:ext cx="1112838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zh-CN" altLang="zh-CN" b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奇函数</a:t>
            </a:r>
            <a:endParaRPr lang="zh-CN" altLang="zh-CN" sz="1050" kern="100" dirty="0">
              <a:latin typeface="Calibri"/>
              <a:ea typeface="宋体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64163" y="1671638"/>
            <a:ext cx="1112837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zh-CN" altLang="zh-CN" b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偶函数</a:t>
            </a:r>
            <a:endParaRPr lang="zh-CN" altLang="zh-CN" sz="1050" kern="100" dirty="0">
              <a:latin typeface="Calibri"/>
              <a:ea typeface="宋体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1"/>
          <p:cNvGraphicFramePr>
            <a:graphicFrameLocks noChangeAspect="1"/>
          </p:cNvGraphicFramePr>
          <p:nvPr/>
        </p:nvGraphicFramePr>
        <p:xfrm>
          <a:off x="330200" y="1714500"/>
          <a:ext cx="8483600" cy="3429000"/>
        </p:xfrm>
        <a:graphic>
          <a:graphicData uri="http://schemas.openxmlformats.org/presentationml/2006/ole">
            <p:oleObj spid="_x0000_s4098" name="Microsoft Office Word 文档" r:id="rId3" imgW="8496665" imgH="3439350" progId="Word.Document.12">
              <p:embed/>
            </p:oleObj>
          </a:graphicData>
        </a:graphic>
      </p:graphicFrame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2268538" y="2671763"/>
          <a:ext cx="5275262" cy="396875"/>
        </p:xfrm>
        <a:graphic>
          <a:graphicData uri="http://schemas.openxmlformats.org/presentationml/2006/ole">
            <p:oleObj spid="_x0000_s4099" name="Microsoft Office Word 文档" r:id="rId4" imgW="5274753" imgH="396374" progId="Word.Document.12">
              <p:embed/>
            </p:oleObj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2195513" y="3932238"/>
          <a:ext cx="5275262" cy="792162"/>
        </p:xfrm>
        <a:graphic>
          <a:graphicData uri="http://schemas.openxmlformats.org/presentationml/2006/ole">
            <p:oleObj spid="_x0000_s4100" name="Microsoft Office Word 文档" r:id="rId5" imgW="5274753" imgH="792388" progId="Word.Document.12">
              <p:embed/>
            </p:oleObj>
          </a:graphicData>
        </a:graphic>
      </p:graphicFrame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4768850" y="4221163"/>
          <a:ext cx="5275263" cy="396875"/>
        </p:xfrm>
        <a:graphic>
          <a:graphicData uri="http://schemas.openxmlformats.org/presentationml/2006/ole">
            <p:oleObj spid="_x0000_s4101" name="Microsoft Office Word 文档" r:id="rId6" imgW="5274753" imgH="396374" progId="Word.Document.12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7" descr="F:\赵媛\2018一轮\数学文（通用）\典例剖析考点突破lll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3" y="500063"/>
            <a:ext cx="91344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3"/>
          <p:cNvGrpSpPr>
            <a:grpSpLocks/>
          </p:cNvGrpSpPr>
          <p:nvPr/>
        </p:nvGrpSpPr>
        <p:grpSpPr bwMode="auto">
          <a:xfrm>
            <a:off x="128588" y="1214438"/>
            <a:ext cx="7300912" cy="574675"/>
            <a:chOff x="128950" y="1214422"/>
            <a:chExt cx="7300570" cy="574243"/>
          </a:xfrm>
        </p:grpSpPr>
        <p:pic>
          <p:nvPicPr>
            <p:cNvPr id="12293" name="图片 2" descr="考点一lll.tif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8950" y="1214422"/>
              <a:ext cx="7300570" cy="574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矩形 6"/>
            <p:cNvSpPr/>
            <p:nvPr/>
          </p:nvSpPr>
          <p:spPr>
            <a:xfrm>
              <a:off x="1643354" y="1285805"/>
              <a:ext cx="5786166" cy="46161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zh-CN" altLang="en-US" b="1" dirty="0">
                  <a:solidFill>
                    <a:srgbClr val="0033CC"/>
                  </a:solidFill>
                  <a:latin typeface="+mn-ea"/>
                  <a:ea typeface="+mn-ea"/>
                  <a:cs typeface="Times New Roman"/>
                </a:rPr>
                <a:t>三角函数的定义域和值域</a:t>
              </a:r>
            </a:p>
          </p:txBody>
        </p:sp>
      </p:grpSp>
      <p:graphicFrame>
        <p:nvGraphicFramePr>
          <p:cNvPr id="12290" name="Object 6"/>
          <p:cNvGraphicFramePr>
            <a:graphicFrameLocks noChangeAspect="1"/>
          </p:cNvGraphicFramePr>
          <p:nvPr/>
        </p:nvGraphicFramePr>
        <p:xfrm>
          <a:off x="395288" y="2747963"/>
          <a:ext cx="8353425" cy="2120900"/>
        </p:xfrm>
        <a:graphic>
          <a:graphicData uri="http://schemas.openxmlformats.org/presentationml/2006/ole">
            <p:oleObj spid="_x0000_s7170" name="Microsoft Office Word 文档" r:id="rId5" imgW="8353020" imgH="2121064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1"/>
          <p:cNvGraphicFramePr>
            <a:graphicFrameLocks noChangeAspect="1"/>
          </p:cNvGraphicFramePr>
          <p:nvPr/>
        </p:nvGraphicFramePr>
        <p:xfrm>
          <a:off x="500034" y="2428868"/>
          <a:ext cx="7858180" cy="4251660"/>
        </p:xfrm>
        <a:graphic>
          <a:graphicData uri="http://schemas.openxmlformats.org/presentationml/2006/ole">
            <p:oleObj spid="_x0000_s8194" name="Microsoft Office Word 文档" r:id="rId3" imgW="8353020" imgH="4518962" progId="Word.Document.12">
              <p:embed/>
            </p:oleObj>
          </a:graphicData>
        </a:graphic>
      </p:graphicFrame>
      <p:graphicFrame>
        <p:nvGraphicFramePr>
          <p:cNvPr id="8195" name="Object 6"/>
          <p:cNvGraphicFramePr>
            <a:graphicFrameLocks noChangeAspect="1"/>
          </p:cNvGraphicFramePr>
          <p:nvPr/>
        </p:nvGraphicFramePr>
        <p:xfrm>
          <a:off x="785786" y="428604"/>
          <a:ext cx="7072362" cy="1795643"/>
        </p:xfrm>
        <a:graphic>
          <a:graphicData uri="http://schemas.openxmlformats.org/presentationml/2006/ole">
            <p:oleObj spid="_x0000_s8195" name="文档" r:id="rId4" imgW="8382956" imgH="2120259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1"/>
          <p:cNvGraphicFramePr>
            <a:graphicFrameLocks noChangeAspect="1"/>
          </p:cNvGraphicFramePr>
          <p:nvPr/>
        </p:nvGraphicFramePr>
        <p:xfrm>
          <a:off x="395288" y="1268413"/>
          <a:ext cx="8353425" cy="2733675"/>
        </p:xfrm>
        <a:graphic>
          <a:graphicData uri="http://schemas.openxmlformats.org/presentationml/2006/ole">
            <p:oleObj spid="_x0000_s9218" name="Microsoft Office Word 文档" r:id="rId3" imgW="8353020" imgH="2733768" progId="Word.Document.12">
              <p:embed/>
            </p:oleObj>
          </a:graphicData>
        </a:graphic>
      </p:graphicFrame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395288" y="3983038"/>
          <a:ext cx="8353425" cy="1822450"/>
        </p:xfrm>
        <a:graphic>
          <a:graphicData uri="http://schemas.openxmlformats.org/presentationml/2006/ole">
            <p:oleObj spid="_x0000_s9219" name="Microsoft Office Word 文档" r:id="rId4" imgW="8353020" imgH="1822632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395288" y="476250"/>
          <a:ext cx="8353425" cy="592138"/>
        </p:xfrm>
        <a:graphic>
          <a:graphicData uri="http://schemas.openxmlformats.org/presentationml/2006/ole">
            <p:oleObj spid="_x0000_s10242" name="Microsoft Office Word 文档" r:id="rId3" imgW="8353020" imgH="592904" progId="Word.Document.12">
              <p:embed/>
            </p:oleObj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395288" y="1125538"/>
          <a:ext cx="8353425" cy="4283075"/>
        </p:xfrm>
        <a:graphic>
          <a:graphicData uri="http://schemas.openxmlformats.org/presentationml/2006/ole">
            <p:oleObj spid="_x0000_s10243" name="Microsoft Office Word 文档" r:id="rId4" imgW="8353020" imgH="4282808" progId="Word.Document.12">
              <p:embed/>
            </p:oleObj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395288" y="5283200"/>
          <a:ext cx="8353425" cy="911225"/>
        </p:xfrm>
        <a:graphic>
          <a:graphicData uri="http://schemas.openxmlformats.org/presentationml/2006/ole">
            <p:oleObj spid="_x0000_s10244" name="Microsoft Office Word 文档" r:id="rId5" imgW="8353020" imgH="911136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214313" y="639763"/>
            <a:ext cx="7300912" cy="574675"/>
            <a:chOff x="2714612" y="3571876"/>
            <a:chExt cx="7300570" cy="574243"/>
          </a:xfrm>
        </p:grpSpPr>
        <p:pic>
          <p:nvPicPr>
            <p:cNvPr id="19460" name="图片 2" descr="考点二lll.tif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14612" y="3571876"/>
              <a:ext cx="7300570" cy="574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矩形 3"/>
            <p:cNvSpPr/>
            <p:nvPr/>
          </p:nvSpPr>
          <p:spPr>
            <a:xfrm>
              <a:off x="4143295" y="3609947"/>
              <a:ext cx="5786166" cy="46161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zh-CN" altLang="en-US" b="1" dirty="0">
                  <a:solidFill>
                    <a:srgbClr val="0033CC"/>
                  </a:solidFill>
                  <a:latin typeface="+mn-ea"/>
                  <a:ea typeface="+mn-ea"/>
                  <a:cs typeface="Times New Roman"/>
                </a:rPr>
                <a:t>三角函数的单调性</a:t>
              </a:r>
              <a:r>
                <a:rPr lang="en-US" altLang="zh-CN" b="1" dirty="0">
                  <a:solidFill>
                    <a:srgbClr val="0033CC"/>
                  </a:solidFill>
                  <a:latin typeface="+mn-ea"/>
                  <a:ea typeface="+mn-ea"/>
                  <a:cs typeface="Times New Roman"/>
                </a:rPr>
                <a:t>(</a:t>
              </a:r>
              <a:r>
                <a:rPr lang="zh-CN" altLang="en-US" b="1" dirty="0">
                  <a:solidFill>
                    <a:srgbClr val="0033CC"/>
                  </a:solidFill>
                  <a:latin typeface="+mn-ea"/>
                  <a:ea typeface="+mn-ea"/>
                  <a:cs typeface="Times New Roman"/>
                </a:rPr>
                <a:t>高频考点</a:t>
              </a:r>
              <a:r>
                <a:rPr lang="en-US" altLang="zh-CN" b="1" dirty="0">
                  <a:solidFill>
                    <a:srgbClr val="0033CC"/>
                  </a:solidFill>
                  <a:latin typeface="+mn-ea"/>
                  <a:ea typeface="+mn-ea"/>
                  <a:cs typeface="Times New Roman"/>
                </a:rPr>
                <a:t>)</a:t>
              </a:r>
            </a:p>
          </p:txBody>
        </p:sp>
      </p:grpSp>
      <p:graphicFrame>
        <p:nvGraphicFramePr>
          <p:cNvPr id="19458" name="Object 6"/>
          <p:cNvGraphicFramePr>
            <a:graphicFrameLocks noChangeAspect="1"/>
          </p:cNvGraphicFramePr>
          <p:nvPr/>
        </p:nvGraphicFramePr>
        <p:xfrm>
          <a:off x="395288" y="1978025"/>
          <a:ext cx="8353425" cy="2963863"/>
        </p:xfrm>
        <a:graphic>
          <a:graphicData uri="http://schemas.openxmlformats.org/presentationml/2006/ole">
            <p:oleObj spid="_x0000_s11266" name="Microsoft Office Word 文档" r:id="rId4" imgW="8353020" imgH="2964522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1"/>
          <p:cNvGraphicFramePr>
            <a:graphicFrameLocks noChangeAspect="1"/>
          </p:cNvGraphicFramePr>
          <p:nvPr/>
        </p:nvGraphicFramePr>
        <p:xfrm>
          <a:off x="395288" y="1787525"/>
          <a:ext cx="8353425" cy="3282950"/>
        </p:xfrm>
        <a:graphic>
          <a:graphicData uri="http://schemas.openxmlformats.org/presentationml/2006/ole">
            <p:oleObj spid="_x0000_s12290" name="文档" r:id="rId3" imgW="8382956" imgH="3281867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"/>
          <p:cNvGraphicFramePr>
            <a:graphicFrameLocks noChangeAspect="1"/>
          </p:cNvGraphicFramePr>
          <p:nvPr/>
        </p:nvGraphicFramePr>
        <p:xfrm>
          <a:off x="330200" y="333375"/>
          <a:ext cx="8483600" cy="6007100"/>
        </p:xfrm>
        <a:graphic>
          <a:graphicData uri="http://schemas.openxmlformats.org/presentationml/2006/ole">
            <p:oleObj spid="_x0000_s6146" name="Microsoft Office Word 文档" r:id="rId3" imgW="8496665" imgH="6016882" progId="Word.Document.12">
              <p:embed/>
            </p:oleObj>
          </a:graphicData>
        </a:graphic>
      </p:graphicFrame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2752725" y="2349500"/>
          <a:ext cx="5275263" cy="396875"/>
        </p:xfrm>
        <a:graphic>
          <a:graphicData uri="http://schemas.openxmlformats.org/presentationml/2006/ole">
            <p:oleObj spid="_x0000_s6147" name="Microsoft Office Word 文档" r:id="rId4" imgW="5274753" imgH="396374" progId="Word.Document.12">
              <p:embed/>
            </p:oleObj>
          </a:graphicData>
        </a:graphic>
      </p:graphicFrame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6642100" y="2349500"/>
          <a:ext cx="5275263" cy="396875"/>
        </p:xfrm>
        <a:graphic>
          <a:graphicData uri="http://schemas.openxmlformats.org/presentationml/2006/ole">
            <p:oleObj spid="_x0000_s6148" name="Microsoft Office Word 文档" r:id="rId5" imgW="5274753" imgH="396374" progId="Word.Document.12">
              <p:embed/>
            </p:oleObj>
          </a:graphicData>
        </a:graphic>
      </p:graphicFrame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4121150" y="2852738"/>
          <a:ext cx="5275263" cy="396875"/>
        </p:xfrm>
        <a:graphic>
          <a:graphicData uri="http://schemas.openxmlformats.org/presentationml/2006/ole">
            <p:oleObj spid="_x0000_s6149" name="Microsoft Office Word 文档" r:id="rId6" imgW="5274753" imgH="396374" progId="Word.Document.12">
              <p:embed/>
            </p:oleObj>
          </a:graphicData>
        </a:graphic>
      </p:graphicFrame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7505700" y="2852738"/>
          <a:ext cx="5275263" cy="396875"/>
        </p:xfrm>
        <a:graphic>
          <a:graphicData uri="http://schemas.openxmlformats.org/presentationml/2006/ole">
            <p:oleObj spid="_x0000_s6150" name="Microsoft Office Word 文档" r:id="rId7" imgW="5274753" imgH="396374" progId="Word.Document.12">
              <p:embed/>
            </p:oleObj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5219700" y="3392488"/>
          <a:ext cx="5275263" cy="396875"/>
        </p:xfrm>
        <a:graphic>
          <a:graphicData uri="http://schemas.openxmlformats.org/presentationml/2006/ole">
            <p:oleObj spid="_x0000_s6151" name="Microsoft Office Word 文档" r:id="rId8" imgW="5274753" imgH="396374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1"/>
          <p:cNvGraphicFramePr>
            <a:graphicFrameLocks noChangeAspect="1"/>
          </p:cNvGraphicFramePr>
          <p:nvPr/>
        </p:nvGraphicFramePr>
        <p:xfrm>
          <a:off x="428596" y="2000240"/>
          <a:ext cx="8353425" cy="4238625"/>
        </p:xfrm>
        <a:graphic>
          <a:graphicData uri="http://schemas.openxmlformats.org/presentationml/2006/ole">
            <p:oleObj spid="_x0000_s13314" name="Microsoft Office Word 文档" r:id="rId3" imgW="8353020" imgH="4238169" progId="Word.Document.12">
              <p:embed/>
            </p:oleObj>
          </a:graphicData>
        </a:graphic>
      </p:graphicFrame>
      <p:graphicFrame>
        <p:nvGraphicFramePr>
          <p:cNvPr id="13315" name="Object 1"/>
          <p:cNvGraphicFramePr>
            <a:graphicFrameLocks noChangeAspect="1"/>
          </p:cNvGraphicFramePr>
          <p:nvPr/>
        </p:nvGraphicFramePr>
        <p:xfrm>
          <a:off x="357158" y="357166"/>
          <a:ext cx="7500989" cy="1785950"/>
        </p:xfrm>
        <a:graphic>
          <a:graphicData uri="http://schemas.openxmlformats.org/presentationml/2006/ole">
            <p:oleObj spid="_x0000_s13315" name="文档" r:id="rId4" imgW="8382956" imgH="2029216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1"/>
          <p:cNvGraphicFramePr>
            <a:graphicFrameLocks noChangeAspect="1"/>
          </p:cNvGraphicFramePr>
          <p:nvPr/>
        </p:nvGraphicFramePr>
        <p:xfrm>
          <a:off x="285720" y="2214554"/>
          <a:ext cx="8343900" cy="4305300"/>
        </p:xfrm>
        <a:graphic>
          <a:graphicData uri="http://schemas.openxmlformats.org/presentationml/2006/ole">
            <p:oleObj spid="_x0000_s14338" name="Microsoft Office Word 文档" r:id="rId3" imgW="8353020" imgH="4315567" progId="Word.Document.12">
              <p:embed/>
            </p:oleObj>
          </a:graphicData>
        </a:graphic>
      </p:graphicFrame>
      <p:graphicFrame>
        <p:nvGraphicFramePr>
          <p:cNvPr id="14340" name="Object 1"/>
          <p:cNvGraphicFramePr>
            <a:graphicFrameLocks noChangeAspect="1"/>
          </p:cNvGraphicFramePr>
          <p:nvPr/>
        </p:nvGraphicFramePr>
        <p:xfrm>
          <a:off x="284163" y="568325"/>
          <a:ext cx="8266112" cy="1433513"/>
        </p:xfrm>
        <a:graphic>
          <a:graphicData uri="http://schemas.openxmlformats.org/presentationml/2006/ole">
            <p:oleObj spid="_x0000_s14340" name="文档" r:id="rId4" imgW="8409661" imgH="1465325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1"/>
          <p:cNvGraphicFramePr>
            <a:graphicFrameLocks noChangeAspect="1"/>
          </p:cNvGraphicFramePr>
          <p:nvPr/>
        </p:nvGraphicFramePr>
        <p:xfrm>
          <a:off x="500034" y="2428868"/>
          <a:ext cx="7564059" cy="4000528"/>
        </p:xfrm>
        <a:graphic>
          <a:graphicData uri="http://schemas.openxmlformats.org/presentationml/2006/ole">
            <p:oleObj spid="_x0000_s16386" name="Microsoft Office Word 文档" r:id="rId3" imgW="8353020" imgH="4417444" progId="Word.Document.12">
              <p:embed/>
            </p:oleObj>
          </a:graphicData>
        </a:graphic>
      </p:graphicFrame>
      <p:graphicFrame>
        <p:nvGraphicFramePr>
          <p:cNvPr id="16388" name="Object 1"/>
          <p:cNvGraphicFramePr>
            <a:graphicFrameLocks noChangeAspect="1"/>
          </p:cNvGraphicFramePr>
          <p:nvPr/>
        </p:nvGraphicFramePr>
        <p:xfrm>
          <a:off x="357158" y="500042"/>
          <a:ext cx="7572428" cy="1901021"/>
        </p:xfrm>
        <a:graphic>
          <a:graphicData uri="http://schemas.openxmlformats.org/presentationml/2006/ole">
            <p:oleObj spid="_x0000_s16388" name="Microsoft Office Word 文档" r:id="rId4" imgW="8353020" imgH="2097305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214313" y="714375"/>
            <a:ext cx="8174037" cy="574675"/>
            <a:chOff x="2714612" y="4286256"/>
            <a:chExt cx="8173728" cy="574243"/>
          </a:xfrm>
        </p:grpSpPr>
        <p:pic>
          <p:nvPicPr>
            <p:cNvPr id="30724" name="图片 2" descr="考点三lll.tif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14612" y="4286256"/>
              <a:ext cx="7300570" cy="574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矩形 3"/>
            <p:cNvSpPr/>
            <p:nvPr/>
          </p:nvSpPr>
          <p:spPr>
            <a:xfrm>
              <a:off x="4143308" y="4357640"/>
              <a:ext cx="6745032" cy="46161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zh-CN" altLang="en-US" b="1" dirty="0">
                  <a:solidFill>
                    <a:srgbClr val="0033CC"/>
                  </a:solidFill>
                  <a:latin typeface="+mn-ea"/>
                  <a:ea typeface="+mn-ea"/>
                  <a:cs typeface="Times New Roman"/>
                </a:rPr>
                <a:t>三角函数的奇偶性、周期性、对称性</a:t>
              </a:r>
              <a:r>
                <a:rPr lang="en-US" altLang="zh-CN" b="1" dirty="0">
                  <a:solidFill>
                    <a:srgbClr val="0033CC"/>
                  </a:solidFill>
                  <a:latin typeface="+mn-ea"/>
                  <a:ea typeface="+mn-ea"/>
                  <a:cs typeface="Times New Roman"/>
                </a:rPr>
                <a:t>(</a:t>
              </a:r>
              <a:r>
                <a:rPr lang="zh-CN" altLang="en-US" b="1" dirty="0">
                  <a:solidFill>
                    <a:srgbClr val="0033CC"/>
                  </a:solidFill>
                  <a:latin typeface="+mn-ea"/>
                  <a:ea typeface="+mn-ea"/>
                  <a:cs typeface="Times New Roman"/>
                </a:rPr>
                <a:t>高频考点</a:t>
              </a:r>
              <a:r>
                <a:rPr lang="en-US" altLang="zh-CN" b="1" dirty="0">
                  <a:solidFill>
                    <a:srgbClr val="0033CC"/>
                  </a:solidFill>
                  <a:latin typeface="+mn-ea"/>
                  <a:ea typeface="+mn-ea"/>
                  <a:cs typeface="Times New Roman"/>
                </a:rPr>
                <a:t>)</a:t>
              </a:r>
            </a:p>
          </p:txBody>
        </p:sp>
      </p:grpSp>
      <p:graphicFrame>
        <p:nvGraphicFramePr>
          <p:cNvPr id="30722" name="Object 6"/>
          <p:cNvGraphicFramePr>
            <a:graphicFrameLocks noChangeAspect="1"/>
          </p:cNvGraphicFramePr>
          <p:nvPr/>
        </p:nvGraphicFramePr>
        <p:xfrm>
          <a:off x="395288" y="2049463"/>
          <a:ext cx="8353425" cy="2963862"/>
        </p:xfrm>
        <a:graphic>
          <a:graphicData uri="http://schemas.openxmlformats.org/presentationml/2006/ole">
            <p:oleObj spid="_x0000_s17410" name="Microsoft Office Word 文档" r:id="rId4" imgW="8353020" imgH="2964522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1"/>
          <p:cNvGraphicFramePr>
            <a:graphicFrameLocks noChangeAspect="1"/>
          </p:cNvGraphicFramePr>
          <p:nvPr/>
        </p:nvGraphicFramePr>
        <p:xfrm>
          <a:off x="357158" y="0"/>
          <a:ext cx="8242300" cy="3225800"/>
        </p:xfrm>
        <a:graphic>
          <a:graphicData uri="http://schemas.openxmlformats.org/presentationml/2006/ole">
            <p:oleObj spid="_x0000_s19458" name="文档" r:id="rId3" imgW="8384039" imgH="3589182" progId="Word.Document.12">
              <p:embed/>
            </p:oleObj>
          </a:graphicData>
        </a:graphic>
      </p:graphicFrame>
      <p:graphicFrame>
        <p:nvGraphicFramePr>
          <p:cNvPr id="19459" name="Object 1"/>
          <p:cNvGraphicFramePr>
            <a:graphicFrameLocks noChangeAspect="1"/>
          </p:cNvGraphicFramePr>
          <p:nvPr/>
        </p:nvGraphicFramePr>
        <p:xfrm>
          <a:off x="428596" y="3214686"/>
          <a:ext cx="5819775" cy="3370263"/>
        </p:xfrm>
        <a:graphic>
          <a:graphicData uri="http://schemas.openxmlformats.org/presentationml/2006/ole">
            <p:oleObj spid="_x0000_s19459" name="Microsoft Office Word 文档" r:id="rId4" imgW="8353020" imgH="4837553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1"/>
          <p:cNvGraphicFramePr>
            <a:graphicFrameLocks noChangeAspect="1"/>
          </p:cNvGraphicFramePr>
          <p:nvPr/>
        </p:nvGraphicFramePr>
        <p:xfrm>
          <a:off x="395288" y="1196975"/>
          <a:ext cx="8353425" cy="2690813"/>
        </p:xfrm>
        <a:graphic>
          <a:graphicData uri="http://schemas.openxmlformats.org/presentationml/2006/ole">
            <p:oleObj spid="_x0000_s21506" name="Microsoft Office Word 文档" r:id="rId3" imgW="8353020" imgH="2690210" progId="Word.Document.12">
              <p:embed/>
            </p:oleObj>
          </a:graphicData>
        </a:graphic>
      </p:graphicFrame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395288" y="3992563"/>
          <a:ext cx="8353425" cy="1503362"/>
        </p:xfrm>
        <a:graphic>
          <a:graphicData uri="http://schemas.openxmlformats.org/presentationml/2006/ole">
            <p:oleObj spid="_x0000_s21507" name="Microsoft Office Word 文档" r:id="rId4" imgW="8353020" imgH="1504041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1"/>
          <p:cNvGraphicFramePr>
            <a:graphicFrameLocks noChangeAspect="1"/>
          </p:cNvGraphicFramePr>
          <p:nvPr/>
        </p:nvGraphicFramePr>
        <p:xfrm>
          <a:off x="395288" y="628650"/>
          <a:ext cx="8353425" cy="3008313"/>
        </p:xfrm>
        <a:graphic>
          <a:graphicData uri="http://schemas.openxmlformats.org/presentationml/2006/ole">
            <p:oleObj spid="_x0000_s22530" name="Microsoft Office Word 文档" r:id="rId3" imgW="8353020" imgH="3008441" progId="Word.Document.12">
              <p:embed/>
            </p:oleObj>
          </a:graphicData>
        </a:graphic>
      </p:graphicFrame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395288" y="3676650"/>
          <a:ext cx="8353425" cy="2416175"/>
        </p:xfrm>
        <a:graphic>
          <a:graphicData uri="http://schemas.openxmlformats.org/presentationml/2006/ole">
            <p:oleObj spid="_x0000_s22531" name="Microsoft Office Word 文档" r:id="rId4" imgW="8353020" imgH="2415537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1"/>
          <p:cNvGraphicFramePr>
            <a:graphicFrameLocks noChangeAspect="1"/>
          </p:cNvGraphicFramePr>
          <p:nvPr/>
        </p:nvGraphicFramePr>
        <p:xfrm>
          <a:off x="395288" y="404813"/>
          <a:ext cx="8353425" cy="2097087"/>
        </p:xfrm>
        <a:graphic>
          <a:graphicData uri="http://schemas.openxmlformats.org/presentationml/2006/ole">
            <p:oleObj spid="_x0000_s26626" name="文档" r:id="rId3" imgW="8370974" imgH="2097178" progId="Word.Document.12">
              <p:embed/>
            </p:oleObj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393700" y="2209800"/>
          <a:ext cx="8343900" cy="3429000"/>
        </p:xfrm>
        <a:graphic>
          <a:graphicData uri="http://schemas.openxmlformats.org/presentationml/2006/ole">
            <p:oleObj spid="_x0000_s26627" name="Microsoft Office Word 文档" r:id="rId4" imgW="8353020" imgH="3432150" progId="Word.Document.12">
              <p:embed/>
            </p:oleObj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395288" y="5446713"/>
          <a:ext cx="8353425" cy="935037"/>
        </p:xfrm>
        <a:graphic>
          <a:graphicData uri="http://schemas.openxmlformats.org/presentationml/2006/ole">
            <p:oleObj spid="_x0000_s26628" name="Microsoft Office Word 文档" r:id="rId5" imgW="8353020" imgH="935615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428596" y="2714620"/>
          <a:ext cx="7643866" cy="3913450"/>
        </p:xfrm>
        <a:graphic>
          <a:graphicData uri="http://schemas.openxmlformats.org/presentationml/2006/ole">
            <p:oleObj spid="_x0000_s28674" name="Microsoft Office Word 文档" r:id="rId3" imgW="8353020" imgH="4276328" progId="Word.Document.12">
              <p:embed/>
            </p:oleObj>
          </a:graphicData>
        </a:graphic>
      </p:graphicFrame>
      <p:graphicFrame>
        <p:nvGraphicFramePr>
          <p:cNvPr id="28675" name="Object 1"/>
          <p:cNvGraphicFramePr>
            <a:graphicFrameLocks noChangeAspect="1"/>
          </p:cNvGraphicFramePr>
          <p:nvPr/>
        </p:nvGraphicFramePr>
        <p:xfrm>
          <a:off x="642910" y="500042"/>
          <a:ext cx="6929486" cy="2078056"/>
        </p:xfrm>
        <a:graphic>
          <a:graphicData uri="http://schemas.openxmlformats.org/presentationml/2006/ole">
            <p:oleObj spid="_x0000_s28675" name="Microsoft Office Word 文档" r:id="rId4" imgW="8353020" imgH="2505174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214313" y="639763"/>
            <a:ext cx="7813675" cy="684212"/>
            <a:chOff x="2714612" y="3571876"/>
            <a:chExt cx="7813705" cy="683900"/>
          </a:xfrm>
        </p:grpSpPr>
        <p:pic>
          <p:nvPicPr>
            <p:cNvPr id="17412" name="图片 2" descr="考点二lll.tif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14612" y="3571876"/>
              <a:ext cx="7300570" cy="574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矩形 3"/>
            <p:cNvSpPr/>
            <p:nvPr/>
          </p:nvSpPr>
          <p:spPr>
            <a:xfrm>
              <a:off x="4143367" y="3609959"/>
              <a:ext cx="6384950" cy="64581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  <a:tabLst>
                  <a:tab pos="4231005" algn="l"/>
                </a:tabLst>
                <a:defRPr/>
              </a:pPr>
              <a:r>
                <a:rPr lang="zh-CN" altLang="zh-CN" b="1" kern="100" dirty="0">
                  <a:solidFill>
                    <a:srgbClr val="0033CC"/>
                  </a:solidFill>
                  <a:latin typeface="Times New Roman"/>
                  <a:cs typeface="Times New Roman"/>
                </a:rPr>
                <a:t>利用</a:t>
              </a:r>
              <a:r>
                <a:rPr lang="en-US" altLang="zh-CN" b="1" kern="100" dirty="0">
                  <a:solidFill>
                    <a:srgbClr val="0033CC"/>
                  </a:solidFill>
                  <a:latin typeface="Times New Roman"/>
                  <a:cs typeface="Courier New"/>
                </a:rPr>
                <a:t>sin </a:t>
              </a:r>
              <a:r>
                <a:rPr lang="en-US" altLang="zh-CN" b="1" i="1" kern="100" dirty="0">
                  <a:solidFill>
                    <a:srgbClr val="0033CC"/>
                  </a:solidFill>
                  <a:latin typeface="Times New Roman"/>
                  <a:cs typeface="Courier New"/>
                </a:rPr>
                <a:t>α</a:t>
              </a:r>
              <a:r>
                <a:rPr lang="zh-CN" altLang="zh-CN" b="1" kern="100" dirty="0">
                  <a:solidFill>
                    <a:srgbClr val="0033CC"/>
                  </a:solidFill>
                  <a:latin typeface="Times New Roman"/>
                  <a:cs typeface="Times New Roman"/>
                </a:rPr>
                <a:t>±</a:t>
              </a:r>
              <a:r>
                <a:rPr lang="en-US" altLang="zh-CN" b="1" kern="100" dirty="0">
                  <a:solidFill>
                    <a:srgbClr val="0033CC"/>
                  </a:solidFill>
                  <a:latin typeface="Times New Roman"/>
                  <a:cs typeface="Courier New"/>
                </a:rPr>
                <a:t>cos </a:t>
              </a:r>
              <a:r>
                <a:rPr lang="en-US" altLang="zh-CN" b="1" i="1" kern="100" dirty="0">
                  <a:solidFill>
                    <a:srgbClr val="0033CC"/>
                  </a:solidFill>
                  <a:latin typeface="Times New Roman"/>
                  <a:cs typeface="Courier New"/>
                </a:rPr>
                <a:t>α</a:t>
              </a:r>
              <a:r>
                <a:rPr lang="zh-CN" altLang="zh-CN" b="1" kern="100" dirty="0">
                  <a:solidFill>
                    <a:srgbClr val="0033CC"/>
                  </a:solidFill>
                  <a:latin typeface="Times New Roman"/>
                  <a:cs typeface="Times New Roman"/>
                </a:rPr>
                <a:t>与</a:t>
              </a:r>
              <a:r>
                <a:rPr lang="en-US" altLang="zh-CN" b="1" kern="100" dirty="0">
                  <a:solidFill>
                    <a:srgbClr val="0033CC"/>
                  </a:solidFill>
                  <a:latin typeface="Times New Roman"/>
                  <a:cs typeface="Courier New"/>
                </a:rPr>
                <a:t>sin </a:t>
              </a:r>
              <a:r>
                <a:rPr lang="en-US" altLang="zh-CN" b="1" i="1" kern="100" dirty="0">
                  <a:solidFill>
                    <a:srgbClr val="0033CC"/>
                  </a:solidFill>
                  <a:latin typeface="Times New Roman"/>
                  <a:cs typeface="Courier New"/>
                </a:rPr>
                <a:t>α</a:t>
              </a:r>
              <a:r>
                <a:rPr lang="en-US" altLang="zh-CN" b="1" kern="100" dirty="0">
                  <a:solidFill>
                    <a:srgbClr val="0033CC"/>
                  </a:solidFill>
                  <a:latin typeface="Times New Roman"/>
                  <a:cs typeface="Courier New"/>
                </a:rPr>
                <a:t>cos </a:t>
              </a:r>
              <a:r>
                <a:rPr lang="en-US" altLang="zh-CN" b="1" i="1" kern="100" dirty="0">
                  <a:solidFill>
                    <a:srgbClr val="0033CC"/>
                  </a:solidFill>
                  <a:latin typeface="Times New Roman"/>
                  <a:cs typeface="Courier New"/>
                </a:rPr>
                <a:t>α</a:t>
              </a:r>
              <a:r>
                <a:rPr lang="zh-CN" altLang="zh-CN" b="1" kern="100" dirty="0">
                  <a:solidFill>
                    <a:srgbClr val="0033CC"/>
                  </a:solidFill>
                  <a:latin typeface="Times New Roman"/>
                  <a:cs typeface="Times New Roman"/>
                </a:rPr>
                <a:t>的关系求值</a:t>
              </a:r>
              <a:endParaRPr lang="zh-CN" altLang="zh-CN" sz="1050" kern="100" dirty="0">
                <a:latin typeface="宋体"/>
                <a:cs typeface="Courier New"/>
              </a:endParaRPr>
            </a:p>
          </p:txBody>
        </p:sp>
      </p:grpSp>
      <p:graphicFrame>
        <p:nvGraphicFramePr>
          <p:cNvPr id="17410" name="Object 6"/>
          <p:cNvGraphicFramePr>
            <a:graphicFrameLocks noChangeAspect="1"/>
          </p:cNvGraphicFramePr>
          <p:nvPr/>
        </p:nvGraphicFramePr>
        <p:xfrm>
          <a:off x="357158" y="1214422"/>
          <a:ext cx="8001056" cy="2390281"/>
        </p:xfrm>
        <a:graphic>
          <a:graphicData uri="http://schemas.openxmlformats.org/presentationml/2006/ole">
            <p:oleObj spid="_x0000_s29698" name="文档" r:id="rId4" imgW="8382956" imgH="2970593" progId="Word.Document.12">
              <p:embed/>
            </p:oleObj>
          </a:graphicData>
        </a:graphic>
      </p:graphicFrame>
      <p:graphicFrame>
        <p:nvGraphicFramePr>
          <p:cNvPr id="29699" name="Object 1"/>
          <p:cNvGraphicFramePr>
            <a:graphicFrameLocks noChangeAspect="1"/>
          </p:cNvGraphicFramePr>
          <p:nvPr/>
        </p:nvGraphicFramePr>
        <p:xfrm>
          <a:off x="214282" y="3500438"/>
          <a:ext cx="7820283" cy="3143272"/>
        </p:xfrm>
        <a:graphic>
          <a:graphicData uri="http://schemas.openxmlformats.org/presentationml/2006/ole">
            <p:oleObj spid="_x0000_s29699" name="Microsoft Office Word 文档" r:id="rId5" imgW="8353020" imgH="3357272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1"/>
          <p:cNvGraphicFramePr>
            <a:graphicFrameLocks noChangeAspect="1"/>
          </p:cNvGraphicFramePr>
          <p:nvPr/>
        </p:nvGraphicFramePr>
        <p:xfrm>
          <a:off x="395288" y="1190625"/>
          <a:ext cx="8353425" cy="4476750"/>
        </p:xfrm>
        <a:graphic>
          <a:graphicData uri="http://schemas.openxmlformats.org/presentationml/2006/ole">
            <p:oleObj spid="_x0000_s31746" name="Microsoft Office Word 文档" r:id="rId3" imgW="8353020" imgH="4476483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214313" y="714375"/>
            <a:ext cx="7300912" cy="574675"/>
            <a:chOff x="2714612" y="4286256"/>
            <a:chExt cx="7300570" cy="574243"/>
          </a:xfrm>
        </p:grpSpPr>
        <p:pic>
          <p:nvPicPr>
            <p:cNvPr id="24580" name="图片 2" descr="考点三lll.tif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14612" y="4286256"/>
              <a:ext cx="7300570" cy="574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矩形 3"/>
            <p:cNvSpPr/>
            <p:nvPr/>
          </p:nvSpPr>
          <p:spPr>
            <a:xfrm>
              <a:off x="4143295" y="4357640"/>
              <a:ext cx="5786166" cy="46161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zh-CN" altLang="en-US" b="1" dirty="0">
                  <a:solidFill>
                    <a:srgbClr val="0033CC"/>
                  </a:solidFill>
                  <a:latin typeface="+mn-ea"/>
                  <a:ea typeface="+mn-ea"/>
                  <a:cs typeface="Times New Roman"/>
                </a:rPr>
                <a:t>诱导公式的应用</a:t>
              </a:r>
            </a:p>
          </p:txBody>
        </p:sp>
      </p:grpSp>
      <p:graphicFrame>
        <p:nvGraphicFramePr>
          <p:cNvPr id="24578" name="Object 5"/>
          <p:cNvGraphicFramePr>
            <a:graphicFrameLocks noChangeAspect="1"/>
          </p:cNvGraphicFramePr>
          <p:nvPr/>
        </p:nvGraphicFramePr>
        <p:xfrm>
          <a:off x="395288" y="1801813"/>
          <a:ext cx="8353425" cy="3427412"/>
        </p:xfrm>
        <a:graphic>
          <a:graphicData uri="http://schemas.openxmlformats.org/presentationml/2006/ole">
            <p:oleObj spid="_x0000_s23554" name="Microsoft Office Word 文档" r:id="rId4" imgW="8353020" imgH="3427830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1"/>
          <p:cNvGraphicFramePr>
            <a:graphicFrameLocks noChangeAspect="1"/>
          </p:cNvGraphicFramePr>
          <p:nvPr/>
        </p:nvGraphicFramePr>
        <p:xfrm>
          <a:off x="428596" y="2643182"/>
          <a:ext cx="8353425" cy="3306763"/>
        </p:xfrm>
        <a:graphic>
          <a:graphicData uri="http://schemas.openxmlformats.org/presentationml/2006/ole">
            <p:oleObj spid="_x0000_s24578" name="Microsoft Office Word 文档" r:id="rId3" imgW="8353020" imgH="3307233" progId="Word.Document.12">
              <p:embed/>
            </p:oleObj>
          </a:graphicData>
        </a:graphic>
      </p:graphicFrame>
      <p:graphicFrame>
        <p:nvGraphicFramePr>
          <p:cNvPr id="24579" name="Object 5"/>
          <p:cNvGraphicFramePr>
            <a:graphicFrameLocks noChangeAspect="1"/>
          </p:cNvGraphicFramePr>
          <p:nvPr/>
        </p:nvGraphicFramePr>
        <p:xfrm>
          <a:off x="428596" y="928670"/>
          <a:ext cx="8001056" cy="1785950"/>
        </p:xfrm>
        <a:graphic>
          <a:graphicData uri="http://schemas.openxmlformats.org/presentationml/2006/ole">
            <p:oleObj spid="_x0000_s24579" name="文档" r:id="rId4" imgW="8382956" imgH="1724420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1"/>
          <p:cNvGraphicFramePr>
            <a:graphicFrameLocks noChangeAspect="1"/>
          </p:cNvGraphicFramePr>
          <p:nvPr/>
        </p:nvGraphicFramePr>
        <p:xfrm>
          <a:off x="428596" y="3143248"/>
          <a:ext cx="8353425" cy="3286125"/>
        </p:xfrm>
        <a:graphic>
          <a:graphicData uri="http://schemas.openxmlformats.org/presentationml/2006/ole">
            <p:oleObj spid="_x0000_s25602" name="Microsoft Office Word 文档" r:id="rId3" imgW="8353020" imgH="3286714" progId="Word.Document.12">
              <p:embed/>
            </p:oleObj>
          </a:graphicData>
        </a:graphic>
      </p:graphicFrame>
      <p:graphicFrame>
        <p:nvGraphicFramePr>
          <p:cNvPr id="25604" name="Object 5"/>
          <p:cNvGraphicFramePr>
            <a:graphicFrameLocks noChangeAspect="1"/>
          </p:cNvGraphicFramePr>
          <p:nvPr/>
        </p:nvGraphicFramePr>
        <p:xfrm>
          <a:off x="214282" y="500042"/>
          <a:ext cx="8358246" cy="2357454"/>
        </p:xfrm>
        <a:graphic>
          <a:graphicData uri="http://schemas.openxmlformats.org/presentationml/2006/ole">
            <p:oleObj spid="_x0000_s25604" name="文档" r:id="rId4" imgW="8382956" imgH="2229654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43</Words>
  <Application>Microsoft Office PowerPoint</Application>
  <PresentationFormat>全屏显示(4:3)</PresentationFormat>
  <Paragraphs>7</Paragraphs>
  <Slides>26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29" baseType="lpstr">
      <vt:lpstr>Office 主题</vt:lpstr>
      <vt:lpstr>Microsoft Office Word 文档</vt:lpstr>
      <vt:lpstr>文档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</vt:vector>
  </TitlesOfParts>
  <Company>Lenovo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Lenovo</cp:lastModifiedBy>
  <cp:revision>4</cp:revision>
  <dcterms:created xsi:type="dcterms:W3CDTF">2019-12-31T01:01:33Z</dcterms:created>
  <dcterms:modified xsi:type="dcterms:W3CDTF">2019-12-31T01:32:21Z</dcterms:modified>
</cp:coreProperties>
</file>