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64" r:id="rId2"/>
    <p:sldId id="366" r:id="rId3"/>
    <p:sldId id="365" r:id="rId4"/>
    <p:sldId id="356" r:id="rId5"/>
    <p:sldId id="388" r:id="rId6"/>
    <p:sldId id="389" r:id="rId7"/>
    <p:sldId id="360" r:id="rId8"/>
    <p:sldId id="375" r:id="rId9"/>
    <p:sldId id="332" r:id="rId10"/>
    <p:sldId id="402" r:id="rId11"/>
    <p:sldId id="336" r:id="rId12"/>
    <p:sldId id="337" r:id="rId13"/>
    <p:sldId id="340" r:id="rId14"/>
    <p:sldId id="378" r:id="rId15"/>
    <p:sldId id="341" r:id="rId16"/>
    <p:sldId id="403" r:id="rId17"/>
    <p:sldId id="344" r:id="rId18"/>
    <p:sldId id="343" r:id="rId19"/>
  </p:sldIdLst>
  <p:sldSz cx="23763288" cy="13322300"/>
  <p:notesSz cx="6858000" cy="9144000"/>
  <p:defaultTextStyle>
    <a:defPPr>
      <a:defRPr lang="zh-CN"/>
    </a:defPPr>
    <a:lvl1pPr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1058863" indent="-601663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2117725" indent="-1203325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3178175" indent="-1806575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4237038" indent="-2408238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0000"/>
    <a:srgbClr val="00A7B4"/>
    <a:srgbClr val="239EAB"/>
    <a:srgbClr val="329B61"/>
    <a:srgbClr val="339B61"/>
    <a:srgbClr val="002E8A"/>
    <a:srgbClr val="004A6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 varScale="1">
        <p:scale>
          <a:sx n="43" d="100"/>
          <a:sy n="43" d="100"/>
        </p:scale>
        <p:origin x="-798" y="-114"/>
      </p:cViewPr>
      <p:guideLst>
        <p:guide orient="horz" pos="4196"/>
        <p:guide pos="748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6CF5B31-3740-49E3-9EE7-9EC498853481}" type="datetimeFigureOut">
              <a:rPr lang="zh-CN" altLang="en-US"/>
              <a:pPr>
                <a:defRPr/>
              </a:pPr>
              <a:t>2019-12-23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B22CE30-6E80-4660-B90C-70943DB5F0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9338932-7676-4C51-923B-DCD6FAAE9F40}" type="datetimeFigureOut">
              <a:rPr lang="zh-CN" altLang="en-US"/>
              <a:pPr>
                <a:defRPr/>
              </a:pPr>
              <a:t>2019-12-23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1475" y="685800"/>
            <a:ext cx="611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06FBF61-A0D3-4995-9F27-CFB335456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 userDrawn="1"/>
        </p:nvSpPr>
        <p:spPr>
          <a:xfrm>
            <a:off x="7880350" y="4238625"/>
            <a:ext cx="13290550" cy="1046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zh-CN" altLang="en-US" sz="6000" b="1" dirty="0">
              <a:solidFill>
                <a:srgbClr val="339B6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7"/>
          <p:cNvSpPr txBox="1"/>
          <p:nvPr userDrawn="1"/>
        </p:nvSpPr>
        <p:spPr>
          <a:xfrm>
            <a:off x="7880350" y="5173663"/>
            <a:ext cx="8145463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zh-CN" altLang="en-US" sz="100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8"/>
          <p:cNvSpPr txBox="1"/>
          <p:nvPr userDrawn="1"/>
        </p:nvSpPr>
        <p:spPr>
          <a:xfrm>
            <a:off x="7921625" y="7589838"/>
            <a:ext cx="13249275" cy="825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880350" y="4238625"/>
            <a:ext cx="13290550" cy="1046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zh-CN" altLang="en-US" sz="6000" b="1" dirty="0">
              <a:solidFill>
                <a:srgbClr val="339B6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880350" y="5173663"/>
            <a:ext cx="8145463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zh-CN" altLang="en-US" sz="100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921625" y="7589838"/>
            <a:ext cx="13249275" cy="825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ctr" defTabSz="2117725" rtl="0" eaLnBrk="0" fontAlgn="base" hangingPunct="0">
        <a:spcBef>
          <a:spcPct val="0"/>
        </a:spcBef>
        <a:spcAft>
          <a:spcPct val="0"/>
        </a:spcAft>
        <a:defRPr sz="10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793750" indent="-793750" algn="l" defTabSz="2117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0850" indent="-661988" algn="l" defTabSz="21177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47950" indent="-528638" algn="l" defTabSz="2117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08400" indent="-528638" algn="l" defTabSz="21177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67263" indent="-528638" algn="l" defTabSz="21177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27586" indent="-529781" algn="l" defTabSz="211912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87147" indent="-529781" algn="l" defTabSz="211912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46708" indent="-529781" algn="l" defTabSz="211912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06269" indent="-529781" algn="l" defTabSz="211912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59561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19122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78683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38244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97805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57366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16927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476488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Microsoft_Office_Word_97_-_2003___12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3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4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Microsoft_Office_Word_97_-_2003___15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6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7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8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Microsoft_Office_Word_97_-_2003___19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0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2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Microsoft_Office_Word_97_-_2003___23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6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7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Microsoft_Office_Word_97_-_2003___8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9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0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1451696" y="1621690"/>
          <a:ext cx="19788326" cy="15112218"/>
        </p:xfrm>
        <a:graphic>
          <a:graphicData uri="http://schemas.openxmlformats.org/presentationml/2006/ole">
            <p:oleObj spid="_x0000_s115714" name="Document" r:id="rId3" imgW="11646113" imgH="8867013" progId="Word.Documen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22475" y="2917825"/>
            <a:ext cx="19800888" cy="8999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54629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154630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154632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课时巩固训练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4626" name="Object 2"/>
          <p:cNvGraphicFramePr>
            <a:graphicFrameLocks noChangeAspect="1"/>
          </p:cNvGraphicFramePr>
          <p:nvPr/>
        </p:nvGraphicFramePr>
        <p:xfrm>
          <a:off x="2679700" y="3311525"/>
          <a:ext cx="18351500" cy="1385888"/>
        </p:xfrm>
        <a:graphic>
          <a:graphicData uri="http://schemas.openxmlformats.org/presentationml/2006/ole">
            <p:oleObj spid="_x0000_s154626" name="Document" r:id="rId3" imgW="11813032" imgH="890947" progId="Word.Document.8">
              <p:embed/>
            </p:oleObj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2582863" y="4017963"/>
          <a:ext cx="18729325" cy="10972800"/>
        </p:xfrm>
        <a:graphic>
          <a:graphicData uri="http://schemas.openxmlformats.org/presentationml/2006/ole">
            <p:oleObj spid="_x0000_s154627" name="Document" r:id="rId4" imgW="11813032" imgH="6900884" progId="Word.Documen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042427" y="1842830"/>
          <a:ext cx="20269033" cy="13605194"/>
        </p:xfrm>
        <a:graphic>
          <a:graphicData uri="http://schemas.openxmlformats.org/presentationml/2006/ole">
            <p:oleObj spid="_x0000_s76802" name="Document" r:id="rId3" imgW="11813032" imgH="7900501" progId="Word.Documen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22475" y="2917825"/>
            <a:ext cx="19800888" cy="8999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77829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77830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77832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课时巩固训练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365375" y="4508500"/>
          <a:ext cx="18729325" cy="10972800"/>
        </p:xfrm>
        <a:graphic>
          <a:graphicData uri="http://schemas.openxmlformats.org/presentationml/2006/ole">
            <p:oleObj spid="_x0000_s77826" name="Document" r:id="rId3" imgW="11813032" imgH="6902323" progId="Word.Document.8">
              <p:embed/>
            </p:oleObj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2379663" y="3160713"/>
          <a:ext cx="18769012" cy="3825875"/>
        </p:xfrm>
        <a:graphic>
          <a:graphicData uri="http://schemas.openxmlformats.org/presentationml/2006/ole">
            <p:oleObj spid="_x0000_s77827" name="Document" r:id="rId4" imgW="11813032" imgH="2399369" progId="Word.Documen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712943" y="2231994"/>
          <a:ext cx="19940432" cy="10758519"/>
        </p:xfrm>
        <a:graphic>
          <a:graphicData uri="http://schemas.openxmlformats.org/presentationml/2006/ole">
            <p:oleObj spid="_x0000_s80898" name="Document" r:id="rId3" imgW="11813032" imgH="6521979" progId="Word.Documen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1" name="组合 16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130052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130054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课时巩固训练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0050" name="Object 2"/>
          <p:cNvGraphicFramePr>
            <a:graphicFrameLocks noChangeAspect="1"/>
          </p:cNvGraphicFramePr>
          <p:nvPr/>
        </p:nvGraphicFramePr>
        <p:xfrm>
          <a:off x="2301875" y="3089275"/>
          <a:ext cx="18351500" cy="11383963"/>
        </p:xfrm>
        <a:graphic>
          <a:graphicData uri="http://schemas.openxmlformats.org/presentationml/2006/ole">
            <p:oleObj spid="_x0000_s130050" name="Document" r:id="rId3" imgW="11813032" imgH="7316491" progId="Word.Documen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22475" y="2917825"/>
            <a:ext cx="19800888" cy="8999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1925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81926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81928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课时巩固训练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2617788" y="3311525"/>
          <a:ext cx="18349912" cy="6021388"/>
        </p:xfrm>
        <a:graphic>
          <a:graphicData uri="http://schemas.openxmlformats.org/presentationml/2006/ole">
            <p:oleObj spid="_x0000_s81922" name="Document" r:id="rId3" imgW="11813032" imgH="3889079" progId="Word.Document.8">
              <p:embed/>
            </p:oleObj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2593975" y="5232400"/>
          <a:ext cx="18349913" cy="8607425"/>
        </p:xfrm>
        <a:graphic>
          <a:graphicData uri="http://schemas.openxmlformats.org/presentationml/2006/ole">
            <p:oleObj spid="_x0000_s81923" name="Document" r:id="rId4" imgW="11813032" imgH="5537835" progId="Word.Documen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0" name="Object 2"/>
          <p:cNvGraphicFramePr>
            <a:graphicFrameLocks noChangeAspect="1"/>
          </p:cNvGraphicFramePr>
          <p:nvPr/>
        </p:nvGraphicFramePr>
        <p:xfrm>
          <a:off x="1451696" y="1517614"/>
          <a:ext cx="20717020" cy="15324489"/>
        </p:xfrm>
        <a:graphic>
          <a:graphicData uri="http://schemas.openxmlformats.org/presentationml/2006/ole">
            <p:oleObj spid="_x0000_s155650" name="Document" r:id="rId3" imgW="11813032" imgH="8717682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450653" y="1874804"/>
          <a:ext cx="20296386" cy="13358846"/>
        </p:xfrm>
        <a:graphic>
          <a:graphicData uri="http://schemas.openxmlformats.org/presentationml/2006/ole">
            <p:oleObj spid="_x0000_s84994" name="Document" r:id="rId3" imgW="11813032" imgH="7772040" progId="Word.Documen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22475" y="2917825"/>
            <a:ext cx="19800888" cy="8999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3973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83974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83976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 dirty="0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课时巩固训练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2459038" y="3160713"/>
          <a:ext cx="18351500" cy="8513762"/>
        </p:xfrm>
        <a:graphic>
          <a:graphicData uri="http://schemas.openxmlformats.org/presentationml/2006/ole">
            <p:oleObj spid="_x0000_s83970" name="Document" r:id="rId3" imgW="11813032" imgH="5474504" progId="Word.Document.8">
              <p:embed/>
            </p:oleObj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2459038" y="4375150"/>
          <a:ext cx="18351500" cy="8640763"/>
        </p:xfrm>
        <a:graphic>
          <a:graphicData uri="http://schemas.openxmlformats.org/presentationml/2006/ole">
            <p:oleObj spid="_x0000_s83971" name="Document" r:id="rId4" imgW="11813032" imgH="5561584" progId="Word.Documen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2" name="Object 2"/>
          <p:cNvGraphicFramePr>
            <a:graphicFrameLocks noChangeAspect="1"/>
          </p:cNvGraphicFramePr>
          <p:nvPr/>
        </p:nvGraphicFramePr>
        <p:xfrm>
          <a:off x="1128248" y="2111321"/>
          <a:ext cx="18540138" cy="14122521"/>
        </p:xfrm>
        <a:graphic>
          <a:graphicData uri="http://schemas.openxmlformats.org/presentationml/2006/ole">
            <p:oleObj spid="_x0000_s117762" name="Document" r:id="rId3" imgW="11646113" imgH="8863774" progId="Word.Documen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22475" y="2917825"/>
            <a:ext cx="19800888" cy="8999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16740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116742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116744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93975" y="4589463"/>
          <a:ext cx="18729325" cy="10972800"/>
        </p:xfrm>
        <a:graphic>
          <a:graphicData uri="http://schemas.openxmlformats.org/presentationml/2006/ole">
            <p:oleObj spid="_x0000_s116738" name="Document" r:id="rId3" imgW="11813032" imgH="6908800" progId="Word.Document.8">
              <p:embed/>
            </p:oleObj>
          </a:graphicData>
        </a:graphic>
      </p:graphicFrame>
      <p:sp>
        <p:nvSpPr>
          <p:cNvPr id="11" name="内容占位符 2"/>
          <p:cNvSpPr>
            <a:spLocks/>
          </p:cNvSpPr>
          <p:nvPr/>
        </p:nvSpPr>
        <p:spPr bwMode="auto">
          <a:xfrm>
            <a:off x="2665413" y="3589338"/>
            <a:ext cx="1843246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3800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lang="zh-CN" altLang="en-US" sz="3800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答案</a:t>
            </a:r>
            <a:r>
              <a:rPr lang="en-US" altLang="zh-CN" sz="3800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  <a:r>
              <a:rPr lang="zh-CN" altLang="en-US" sz="3800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3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(1)BD</a:t>
            </a:r>
            <a:r>
              <a:rPr lang="zh-CN" altLang="en-US" sz="3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sz="3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(2)0.70</a:t>
            </a:r>
            <a:r>
              <a:rPr lang="zh-CN" altLang="en-US" sz="3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sz="3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0.20</a:t>
            </a:r>
            <a:r>
              <a:rPr lang="zh-CN" altLang="en-US" sz="3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　左</a:t>
            </a:r>
          </a:p>
          <a:p>
            <a:pPr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38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3800" dirty="0" smtClean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ts val="35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800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　</a:t>
            </a:r>
            <a:endParaRPr lang="zh-CN" altLang="en-US" sz="3800" dirty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803002" y="1731928"/>
          <a:ext cx="20409839" cy="12520647"/>
        </p:xfrm>
        <a:graphic>
          <a:graphicData uri="http://schemas.openxmlformats.org/presentationml/2006/ole">
            <p:oleObj spid="_x0000_s103426" name="Document" r:id="rId3" imgW="11813032" imgH="7249922" progId="Word.Documen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0" name="Object 2"/>
          <p:cNvGraphicFramePr>
            <a:graphicFrameLocks noChangeAspect="1"/>
          </p:cNvGraphicFramePr>
          <p:nvPr/>
        </p:nvGraphicFramePr>
        <p:xfrm>
          <a:off x="1808886" y="2017680"/>
          <a:ext cx="19944036" cy="12234895"/>
        </p:xfrm>
        <a:graphic>
          <a:graphicData uri="http://schemas.openxmlformats.org/presentationml/2006/ole">
            <p:oleObj spid="_x0000_s140290" name="Document" r:id="rId3" imgW="11813032" imgH="7246684" progId="Word.Documen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4" name="Object 2"/>
          <p:cNvGraphicFramePr>
            <a:graphicFrameLocks noChangeAspect="1"/>
          </p:cNvGraphicFramePr>
          <p:nvPr/>
        </p:nvGraphicFramePr>
        <p:xfrm>
          <a:off x="1814873" y="2070121"/>
          <a:ext cx="20642740" cy="12663523"/>
        </p:xfrm>
        <a:graphic>
          <a:graphicData uri="http://schemas.openxmlformats.org/presentationml/2006/ole">
            <p:oleObj spid="_x0000_s141314" name="Document" r:id="rId3" imgW="11813032" imgH="7243445" progId="Word.Documen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22475" y="2917825"/>
            <a:ext cx="19800888" cy="8999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07525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107526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107528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22538" y="4729163"/>
          <a:ext cx="18729325" cy="7346950"/>
        </p:xfrm>
        <a:graphic>
          <a:graphicData uri="http://schemas.openxmlformats.org/presentationml/2006/ole">
            <p:oleObj spid="_x0000_s107522" name="Document" r:id="rId3" imgW="11813032" imgH="4980813" progId="Word.Document.8">
              <p:embed/>
            </p:oleObj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2533650" y="3375025"/>
          <a:ext cx="18349913" cy="2711450"/>
        </p:xfrm>
        <a:graphic>
          <a:graphicData uri="http://schemas.openxmlformats.org/presentationml/2006/ole">
            <p:oleObj spid="_x0000_s107523" name="Document" r:id="rId4" imgW="11813032" imgH="1753468" progId="Word.Documen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22475" y="2917825"/>
            <a:ext cx="19800888" cy="8999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6980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126981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126983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2397125" y="3311525"/>
          <a:ext cx="18729325" cy="10972800"/>
        </p:xfrm>
        <a:graphic>
          <a:graphicData uri="http://schemas.openxmlformats.org/presentationml/2006/ole">
            <p:oleObj spid="_x0000_s126978" name="Document" r:id="rId3" imgW="11813032" imgH="6908800" progId="Word.Documen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72712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72714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课时巩固训练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2301875" y="3248025"/>
          <a:ext cx="18729325" cy="12549188"/>
        </p:xfrm>
        <a:graphic>
          <a:graphicData uri="http://schemas.openxmlformats.org/presentationml/2006/ole">
            <p:oleObj spid="_x0000_s72710" name="Document" r:id="rId3" imgW="11813032" imgH="7899061" progId="Word.Documen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3380</TotalTime>
  <Words>32</Words>
  <Application>Microsoft Office PowerPoint</Application>
  <PresentationFormat>自定义</PresentationFormat>
  <Paragraphs>13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</vt:lpstr>
      <vt:lpstr>Document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Lenovo</cp:lastModifiedBy>
  <cp:revision>532</cp:revision>
  <dcterms:created xsi:type="dcterms:W3CDTF">2016-01-31T01:38:40Z</dcterms:created>
  <dcterms:modified xsi:type="dcterms:W3CDTF">2019-12-23T03:23:55Z</dcterms:modified>
</cp:coreProperties>
</file>