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331" r:id="rId2"/>
    <p:sldId id="330" r:id="rId3"/>
    <p:sldId id="332" r:id="rId4"/>
    <p:sldId id="333" r:id="rId5"/>
    <p:sldId id="296" r:id="rId6"/>
    <p:sldId id="320" r:id="rId7"/>
    <p:sldId id="319" r:id="rId8"/>
    <p:sldId id="337" r:id="rId9"/>
    <p:sldId id="338" r:id="rId10"/>
    <p:sldId id="339" r:id="rId11"/>
    <p:sldId id="340" r:id="rId12"/>
    <p:sldId id="301" r:id="rId13"/>
    <p:sldId id="308" r:id="rId14"/>
    <p:sldId id="341" r:id="rId15"/>
    <p:sldId id="309" r:id="rId16"/>
    <p:sldId id="321" r:id="rId17"/>
    <p:sldId id="322" r:id="rId18"/>
    <p:sldId id="323" r:id="rId19"/>
    <p:sldId id="324" r:id="rId20"/>
    <p:sldId id="325" r:id="rId21"/>
  </p:sldIdLst>
  <p:sldSz cx="23763288" cy="13322300"/>
  <p:notesSz cx="6858000" cy="9144000"/>
  <p:defaultTextStyle>
    <a:defPPr>
      <a:defRPr lang="zh-CN"/>
    </a:defPPr>
    <a:lvl1pPr algn="l" defTabSz="2117725" rtl="0" fontAlgn="base">
      <a:spcBef>
        <a:spcPct val="0"/>
      </a:spcBef>
      <a:spcAft>
        <a:spcPct val="0"/>
      </a:spcAft>
      <a:defRPr sz="4200"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1058863" indent="-601663" algn="l" defTabSz="2117725" rtl="0" fontAlgn="base">
      <a:spcBef>
        <a:spcPct val="0"/>
      </a:spcBef>
      <a:spcAft>
        <a:spcPct val="0"/>
      </a:spcAft>
      <a:defRPr sz="4200"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2117725" indent="-1203325" algn="l" defTabSz="2117725" rtl="0" fontAlgn="base">
      <a:spcBef>
        <a:spcPct val="0"/>
      </a:spcBef>
      <a:spcAft>
        <a:spcPct val="0"/>
      </a:spcAft>
      <a:defRPr sz="4200"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3178175" indent="-1806575" algn="l" defTabSz="2117725" rtl="0" fontAlgn="base">
      <a:spcBef>
        <a:spcPct val="0"/>
      </a:spcBef>
      <a:spcAft>
        <a:spcPct val="0"/>
      </a:spcAft>
      <a:defRPr sz="4200"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4237038" indent="-2408238" algn="l" defTabSz="2117725" rtl="0" fontAlgn="base">
      <a:spcBef>
        <a:spcPct val="0"/>
      </a:spcBef>
      <a:spcAft>
        <a:spcPct val="0"/>
      </a:spcAft>
      <a:defRPr sz="4200"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sz="4200"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sz="4200"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sz="4200"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sz="4200"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96">
          <p15:clr>
            <a:srgbClr val="A4A3A4"/>
          </p15:clr>
        </p15:guide>
        <p15:guide id="2" pos="748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7B4"/>
    <a:srgbClr val="239EAB"/>
    <a:srgbClr val="329B61"/>
    <a:srgbClr val="339B61"/>
    <a:srgbClr val="404040"/>
    <a:srgbClr val="002E8A"/>
    <a:srgbClr val="004A60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41" autoAdjust="0"/>
    <p:restoredTop sz="94295" autoAdjust="0"/>
  </p:normalViewPr>
  <p:slideViewPr>
    <p:cSldViewPr>
      <p:cViewPr varScale="1">
        <p:scale>
          <a:sx n="38" d="100"/>
          <a:sy n="38" d="100"/>
        </p:scale>
        <p:origin x="372" y="-126"/>
      </p:cViewPr>
      <p:guideLst>
        <p:guide orient="horz" pos="4196"/>
        <p:guide pos="7485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8" d="100"/>
          <a:sy n="68" d="100"/>
        </p:scale>
        <p:origin x="-2856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image" Target="../media/image3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image" Target="../media/image6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135590F1-38CA-4030-A32B-92CA4CE85434}" type="datetimeFigureOut">
              <a:rPr lang="zh-CN" altLang="en-US"/>
              <a:pPr>
                <a:defRPr/>
              </a:pPr>
              <a:t>2019/12/26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4DE13A26-1768-4BFF-A94E-3E1059AB68D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B42AEB72-DC1A-4B10-AD00-BDF760CD9C71}" type="datetimeFigureOut">
              <a:rPr lang="zh-CN" altLang="en-US"/>
              <a:pPr>
                <a:defRPr/>
              </a:pPr>
              <a:t>2019/12/26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71475" y="685800"/>
            <a:ext cx="61150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DE83D753-8E96-42A2-AD8B-15C5226FEBE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6"/>
          <p:cNvSpPr txBox="1"/>
          <p:nvPr userDrawn="1"/>
        </p:nvSpPr>
        <p:spPr>
          <a:xfrm>
            <a:off x="7880350" y="4238625"/>
            <a:ext cx="13290550" cy="10461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endParaRPr lang="zh-CN" altLang="en-US" sz="6000" b="1" dirty="0">
              <a:solidFill>
                <a:srgbClr val="339B6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7"/>
          <p:cNvSpPr txBox="1"/>
          <p:nvPr userDrawn="1"/>
        </p:nvSpPr>
        <p:spPr>
          <a:xfrm>
            <a:off x="7880350" y="5173663"/>
            <a:ext cx="8145463" cy="16319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endParaRPr lang="zh-CN" altLang="en-US" sz="10000" b="1" dirty="0">
              <a:solidFill>
                <a:srgbClr val="40404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8"/>
          <p:cNvSpPr txBox="1"/>
          <p:nvPr userDrawn="1"/>
        </p:nvSpPr>
        <p:spPr>
          <a:xfrm>
            <a:off x="7921625" y="7589838"/>
            <a:ext cx="13249275" cy="8255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endParaRPr lang="zh-CN" altLang="en-US" sz="36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7880350" y="4238625"/>
            <a:ext cx="13290550" cy="10461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endParaRPr lang="zh-CN" altLang="en-US" sz="6000" b="1" dirty="0">
              <a:solidFill>
                <a:srgbClr val="339B6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7880350" y="5173663"/>
            <a:ext cx="8145463" cy="16319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endParaRPr lang="zh-CN" altLang="en-US" sz="10000" b="1" dirty="0">
              <a:solidFill>
                <a:srgbClr val="40404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7921625" y="7589838"/>
            <a:ext cx="13249275" cy="8255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endParaRPr lang="zh-CN" altLang="en-US" sz="36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timing>
    <p:tnLst>
      <p:par>
        <p:cTn id="1" dur="indefinite" restart="never" nodeType="tmRoot"/>
      </p:par>
    </p:tnLst>
  </p:timing>
  <p:txStyles>
    <p:titleStyle>
      <a:lvl1pPr algn="ctr" defTabSz="2117725" rtl="0" eaLnBrk="0" fontAlgn="base" hangingPunct="0">
        <a:spcBef>
          <a:spcPct val="0"/>
        </a:spcBef>
        <a:spcAft>
          <a:spcPct val="0"/>
        </a:spcAft>
        <a:defRPr sz="102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2117725" rtl="0" eaLnBrk="0" fontAlgn="base" hangingPunct="0">
        <a:spcBef>
          <a:spcPct val="0"/>
        </a:spcBef>
        <a:spcAft>
          <a:spcPct val="0"/>
        </a:spcAft>
        <a:defRPr sz="10200">
          <a:solidFill>
            <a:schemeClr val="tx1"/>
          </a:solidFill>
          <a:latin typeface="Calibri" pitchFamily="34" charset="0"/>
          <a:ea typeface="宋体" charset="-122"/>
        </a:defRPr>
      </a:lvl2pPr>
      <a:lvl3pPr algn="ctr" defTabSz="2117725" rtl="0" eaLnBrk="0" fontAlgn="base" hangingPunct="0">
        <a:spcBef>
          <a:spcPct val="0"/>
        </a:spcBef>
        <a:spcAft>
          <a:spcPct val="0"/>
        </a:spcAft>
        <a:defRPr sz="10200">
          <a:solidFill>
            <a:schemeClr val="tx1"/>
          </a:solidFill>
          <a:latin typeface="Calibri" pitchFamily="34" charset="0"/>
          <a:ea typeface="宋体" charset="-122"/>
        </a:defRPr>
      </a:lvl3pPr>
      <a:lvl4pPr algn="ctr" defTabSz="2117725" rtl="0" eaLnBrk="0" fontAlgn="base" hangingPunct="0">
        <a:spcBef>
          <a:spcPct val="0"/>
        </a:spcBef>
        <a:spcAft>
          <a:spcPct val="0"/>
        </a:spcAft>
        <a:defRPr sz="10200">
          <a:solidFill>
            <a:schemeClr val="tx1"/>
          </a:solidFill>
          <a:latin typeface="Calibri" pitchFamily="34" charset="0"/>
          <a:ea typeface="宋体" charset="-122"/>
        </a:defRPr>
      </a:lvl4pPr>
      <a:lvl5pPr algn="ctr" defTabSz="2117725" rtl="0" eaLnBrk="0" fontAlgn="base" hangingPunct="0">
        <a:spcBef>
          <a:spcPct val="0"/>
        </a:spcBef>
        <a:spcAft>
          <a:spcPct val="0"/>
        </a:spcAft>
        <a:defRPr sz="102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defTabSz="2117725" rtl="0" fontAlgn="base">
        <a:spcBef>
          <a:spcPct val="0"/>
        </a:spcBef>
        <a:spcAft>
          <a:spcPct val="0"/>
        </a:spcAft>
        <a:defRPr sz="102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defTabSz="2117725" rtl="0" fontAlgn="base">
        <a:spcBef>
          <a:spcPct val="0"/>
        </a:spcBef>
        <a:spcAft>
          <a:spcPct val="0"/>
        </a:spcAft>
        <a:defRPr sz="102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defTabSz="2117725" rtl="0" fontAlgn="base">
        <a:spcBef>
          <a:spcPct val="0"/>
        </a:spcBef>
        <a:spcAft>
          <a:spcPct val="0"/>
        </a:spcAft>
        <a:defRPr sz="102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defTabSz="2117725" rtl="0" fontAlgn="base">
        <a:spcBef>
          <a:spcPct val="0"/>
        </a:spcBef>
        <a:spcAft>
          <a:spcPct val="0"/>
        </a:spcAft>
        <a:defRPr sz="102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793750" indent="-793750" algn="l" defTabSz="2117725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1pPr>
      <a:lvl2pPr marL="1720850" indent="-661988" algn="l" defTabSz="2117725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6500" kern="1200">
          <a:solidFill>
            <a:schemeClr val="tx1"/>
          </a:solidFill>
          <a:latin typeface="+mn-lt"/>
          <a:ea typeface="+mn-ea"/>
          <a:cs typeface="+mn-cs"/>
        </a:defRPr>
      </a:lvl2pPr>
      <a:lvl3pPr marL="2647950" indent="-528638" algn="l" defTabSz="2117725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3pPr>
      <a:lvl4pPr marL="3708400" indent="-528638" algn="l" defTabSz="2117725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4600" kern="1200">
          <a:solidFill>
            <a:schemeClr val="tx1"/>
          </a:solidFill>
          <a:latin typeface="+mn-lt"/>
          <a:ea typeface="+mn-ea"/>
          <a:cs typeface="+mn-cs"/>
        </a:defRPr>
      </a:lvl4pPr>
      <a:lvl5pPr marL="4767263" indent="-528638" algn="l" defTabSz="2117725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4600" kern="1200">
          <a:solidFill>
            <a:schemeClr val="tx1"/>
          </a:solidFill>
          <a:latin typeface="+mn-lt"/>
          <a:ea typeface="+mn-ea"/>
          <a:cs typeface="+mn-cs"/>
        </a:defRPr>
      </a:lvl5pPr>
      <a:lvl6pPr marL="5827586" indent="-529781" algn="l" defTabSz="2119122" rtl="0" eaLnBrk="1" latinLnBrk="0" hangingPunct="1">
        <a:spcBef>
          <a:spcPct val="20000"/>
        </a:spcBef>
        <a:buFont typeface="Arial" pitchFamily="34" charset="0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6pPr>
      <a:lvl7pPr marL="6887147" indent="-529781" algn="l" defTabSz="2119122" rtl="0" eaLnBrk="1" latinLnBrk="0" hangingPunct="1">
        <a:spcBef>
          <a:spcPct val="20000"/>
        </a:spcBef>
        <a:buFont typeface="Arial" pitchFamily="34" charset="0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7pPr>
      <a:lvl8pPr marL="7946708" indent="-529781" algn="l" defTabSz="2119122" rtl="0" eaLnBrk="1" latinLnBrk="0" hangingPunct="1">
        <a:spcBef>
          <a:spcPct val="20000"/>
        </a:spcBef>
        <a:buFont typeface="Arial" pitchFamily="34" charset="0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8pPr>
      <a:lvl9pPr marL="9006269" indent="-529781" algn="l" defTabSz="2119122" rtl="0" eaLnBrk="1" latinLnBrk="0" hangingPunct="1">
        <a:spcBef>
          <a:spcPct val="20000"/>
        </a:spcBef>
        <a:buFont typeface="Arial" pitchFamily="34" charset="0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2119122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59561" algn="l" defTabSz="2119122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2pPr>
      <a:lvl3pPr marL="2119122" algn="l" defTabSz="2119122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3pPr>
      <a:lvl4pPr marL="3178683" algn="l" defTabSz="2119122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4pPr>
      <a:lvl5pPr marL="4238244" algn="l" defTabSz="2119122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5pPr>
      <a:lvl6pPr marL="5297805" algn="l" defTabSz="2119122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6pPr>
      <a:lvl7pPr marL="6357366" algn="l" defTabSz="2119122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7pPr>
      <a:lvl8pPr marL="7416927" algn="l" defTabSz="2119122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8pPr>
      <a:lvl9pPr marL="8476488" algn="l" defTabSz="2119122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3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14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15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16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17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18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19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20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21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9.vml"/><Relationship Id="rId4" Type="http://schemas.openxmlformats.org/officeDocument/2006/relationships/image" Target="../media/image22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3.e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0.vml"/><Relationship Id="rId4" Type="http://schemas.openxmlformats.org/officeDocument/2006/relationships/image" Target="../media/image23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5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6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8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9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0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1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563" name="组合 16"/>
          <p:cNvGrpSpPr>
            <a:grpSpLocks/>
          </p:cNvGrpSpPr>
          <p:nvPr/>
        </p:nvGrpSpPr>
        <p:grpSpPr bwMode="auto">
          <a:xfrm>
            <a:off x="1593850" y="1692275"/>
            <a:ext cx="20229513" cy="923925"/>
            <a:chOff x="1594572" y="1803366"/>
            <a:chExt cx="20228628" cy="923330"/>
          </a:xfrm>
        </p:grpSpPr>
        <p:grpSp>
          <p:nvGrpSpPr>
            <p:cNvPr id="66564" name="组合 17"/>
            <p:cNvGrpSpPr>
              <a:grpSpLocks/>
            </p:cNvGrpSpPr>
            <p:nvPr/>
          </p:nvGrpSpPr>
          <p:grpSpPr bwMode="auto">
            <a:xfrm>
              <a:off x="1594572" y="1803366"/>
              <a:ext cx="5500726" cy="923330"/>
              <a:chOff x="7309612" y="2089118"/>
              <a:chExt cx="5500726" cy="923330"/>
            </a:xfrm>
          </p:grpSpPr>
          <p:sp>
            <p:nvSpPr>
              <p:cNvPr id="66566" name="TextBox 19"/>
              <p:cNvSpPr txBox="1">
                <a:spLocks noChangeArrowheads="1"/>
              </p:cNvSpPr>
              <p:nvPr/>
            </p:nvSpPr>
            <p:spPr bwMode="auto">
              <a:xfrm>
                <a:off x="7595364" y="2089118"/>
                <a:ext cx="5214974" cy="923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zh-CN" altLang="en-US" sz="5200" b="1">
                    <a:solidFill>
                      <a:srgbClr val="00A7B4"/>
                    </a:solidFill>
                    <a:latin typeface="微软雅黑"/>
                    <a:ea typeface="微软雅黑"/>
                    <a:cs typeface="微软雅黑"/>
                  </a:rPr>
                  <a:t>考点互动探究</a:t>
                </a:r>
              </a:p>
            </p:txBody>
          </p:sp>
          <p:sp>
            <p:nvSpPr>
              <p:cNvPr id="21" name="椭圆 20"/>
              <p:cNvSpPr/>
              <p:nvPr/>
            </p:nvSpPr>
            <p:spPr>
              <a:xfrm>
                <a:off x="7309612" y="2374684"/>
                <a:ext cx="214304" cy="214175"/>
              </a:xfrm>
              <a:prstGeom prst="ellipse">
                <a:avLst/>
              </a:prstGeom>
              <a:solidFill>
                <a:srgbClr val="404040"/>
              </a:solidFill>
              <a:ln>
                <a:solidFill>
                  <a:srgbClr val="40404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</p:grpSp>
        <p:cxnSp>
          <p:nvCxnSpPr>
            <p:cNvPr id="19" name="直接连接符 18"/>
            <p:cNvCxnSpPr/>
            <p:nvPr/>
          </p:nvCxnSpPr>
          <p:spPr>
            <a:xfrm>
              <a:off x="2023178" y="2699726"/>
              <a:ext cx="19800022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66562" name="Object 2"/>
          <p:cNvGraphicFramePr>
            <a:graphicFrameLocks noChangeAspect="1"/>
          </p:cNvGraphicFramePr>
          <p:nvPr/>
        </p:nvGraphicFramePr>
        <p:xfrm>
          <a:off x="1445971" y="2374870"/>
          <a:ext cx="21092647" cy="12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65" name="Document" r:id="rId3" imgW="11813032" imgH="6959536" progId="Word.Document.8">
                  <p:embed/>
                </p:oleObj>
              </mc:Choice>
              <mc:Fallback>
                <p:oleObj name="Document" r:id="rId3" imgW="11813032" imgH="6959536" progId="Word.Document.8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5971" y="2374870"/>
                        <a:ext cx="21092647" cy="124302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755" name="组合 16"/>
          <p:cNvGrpSpPr>
            <a:grpSpLocks/>
          </p:cNvGrpSpPr>
          <p:nvPr/>
        </p:nvGrpSpPr>
        <p:grpSpPr bwMode="auto">
          <a:xfrm>
            <a:off x="1593850" y="1692275"/>
            <a:ext cx="20229513" cy="923925"/>
            <a:chOff x="1594572" y="1803366"/>
            <a:chExt cx="20228628" cy="923330"/>
          </a:xfrm>
        </p:grpSpPr>
        <p:grpSp>
          <p:nvGrpSpPr>
            <p:cNvPr id="74756" name="组合 17"/>
            <p:cNvGrpSpPr>
              <a:grpSpLocks/>
            </p:cNvGrpSpPr>
            <p:nvPr/>
          </p:nvGrpSpPr>
          <p:grpSpPr bwMode="auto">
            <a:xfrm>
              <a:off x="1594572" y="1803366"/>
              <a:ext cx="5500726" cy="923330"/>
              <a:chOff x="7309612" y="2089118"/>
              <a:chExt cx="5500726" cy="923330"/>
            </a:xfrm>
          </p:grpSpPr>
          <p:sp>
            <p:nvSpPr>
              <p:cNvPr id="74758" name="TextBox 19"/>
              <p:cNvSpPr txBox="1">
                <a:spLocks noChangeArrowheads="1"/>
              </p:cNvSpPr>
              <p:nvPr/>
            </p:nvSpPr>
            <p:spPr bwMode="auto">
              <a:xfrm>
                <a:off x="7595364" y="2089118"/>
                <a:ext cx="5214974" cy="923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zh-CN" altLang="en-US" sz="5200" b="1">
                    <a:solidFill>
                      <a:srgbClr val="00A7B4"/>
                    </a:solidFill>
                    <a:latin typeface="微软雅黑"/>
                    <a:ea typeface="微软雅黑"/>
                    <a:cs typeface="微软雅黑"/>
                  </a:rPr>
                  <a:t>考点互动探究</a:t>
                </a:r>
              </a:p>
            </p:txBody>
          </p:sp>
          <p:sp>
            <p:nvSpPr>
              <p:cNvPr id="21" name="椭圆 20"/>
              <p:cNvSpPr/>
              <p:nvPr/>
            </p:nvSpPr>
            <p:spPr>
              <a:xfrm>
                <a:off x="7309612" y="2374684"/>
                <a:ext cx="214304" cy="214175"/>
              </a:xfrm>
              <a:prstGeom prst="ellipse">
                <a:avLst/>
              </a:prstGeom>
              <a:solidFill>
                <a:srgbClr val="404040"/>
              </a:solidFill>
              <a:ln>
                <a:solidFill>
                  <a:srgbClr val="40404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</p:grpSp>
        <p:cxnSp>
          <p:nvCxnSpPr>
            <p:cNvPr id="19" name="直接连接符 18"/>
            <p:cNvCxnSpPr/>
            <p:nvPr/>
          </p:nvCxnSpPr>
          <p:spPr>
            <a:xfrm>
              <a:off x="2023178" y="2699726"/>
              <a:ext cx="19800022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7475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7022853"/>
              </p:ext>
            </p:extLst>
          </p:nvPr>
        </p:nvGraphicFramePr>
        <p:xfrm>
          <a:off x="720404" y="3276774"/>
          <a:ext cx="21689387" cy="128838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57" name="Document" r:id="rId3" imgW="11813032" imgH="7000917" progId="Word.Document.8">
                  <p:embed/>
                </p:oleObj>
              </mc:Choice>
              <mc:Fallback>
                <p:oleObj name="Document" r:id="rId3" imgW="11813032" imgH="7000917" progId="Word.Document.8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0404" y="3276774"/>
                        <a:ext cx="21689387" cy="1288381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879600" y="2874963"/>
            <a:ext cx="19800888" cy="89995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grpSp>
        <p:nvGrpSpPr>
          <p:cNvPr id="75780" name="组合 1"/>
          <p:cNvGrpSpPr>
            <a:grpSpLocks/>
          </p:cNvGrpSpPr>
          <p:nvPr/>
        </p:nvGrpSpPr>
        <p:grpSpPr bwMode="auto">
          <a:xfrm>
            <a:off x="1593850" y="1692275"/>
            <a:ext cx="20229513" cy="923925"/>
            <a:chOff x="1594572" y="1803366"/>
            <a:chExt cx="20228628" cy="923330"/>
          </a:xfrm>
        </p:grpSpPr>
        <p:grpSp>
          <p:nvGrpSpPr>
            <p:cNvPr id="75782" name="组合 7"/>
            <p:cNvGrpSpPr>
              <a:grpSpLocks/>
            </p:cNvGrpSpPr>
            <p:nvPr/>
          </p:nvGrpSpPr>
          <p:grpSpPr bwMode="auto">
            <a:xfrm>
              <a:off x="1594572" y="1803366"/>
              <a:ext cx="5500726" cy="923330"/>
              <a:chOff x="7309612" y="2089118"/>
              <a:chExt cx="5500726" cy="923330"/>
            </a:xfrm>
          </p:grpSpPr>
          <p:sp>
            <p:nvSpPr>
              <p:cNvPr id="75784" name="TextBox 8"/>
              <p:cNvSpPr txBox="1">
                <a:spLocks noChangeArrowheads="1"/>
              </p:cNvSpPr>
              <p:nvPr/>
            </p:nvSpPr>
            <p:spPr bwMode="auto">
              <a:xfrm>
                <a:off x="7595364" y="2089118"/>
                <a:ext cx="5214974" cy="923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zh-CN" altLang="en-US" sz="5200" b="1">
                    <a:solidFill>
                      <a:srgbClr val="00A7B4"/>
                    </a:solidFill>
                    <a:latin typeface="微软雅黑"/>
                    <a:ea typeface="微软雅黑"/>
                    <a:cs typeface="微软雅黑"/>
                  </a:rPr>
                  <a:t>考点互动探究</a:t>
                </a:r>
              </a:p>
            </p:txBody>
          </p:sp>
          <p:sp>
            <p:nvSpPr>
              <p:cNvPr id="15" name="椭圆 14"/>
              <p:cNvSpPr/>
              <p:nvPr/>
            </p:nvSpPr>
            <p:spPr>
              <a:xfrm>
                <a:off x="7309612" y="2374684"/>
                <a:ext cx="214304" cy="214175"/>
              </a:xfrm>
              <a:prstGeom prst="ellipse">
                <a:avLst/>
              </a:prstGeom>
              <a:solidFill>
                <a:srgbClr val="404040"/>
              </a:solidFill>
              <a:ln>
                <a:solidFill>
                  <a:srgbClr val="40404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</p:grpSp>
        <p:cxnSp>
          <p:nvCxnSpPr>
            <p:cNvPr id="16" name="直接连接符 15"/>
            <p:cNvCxnSpPr/>
            <p:nvPr/>
          </p:nvCxnSpPr>
          <p:spPr>
            <a:xfrm>
              <a:off x="2023178" y="2699726"/>
              <a:ext cx="19800022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0" name="Object 2"/>
          <p:cNvGraphicFramePr>
            <a:graphicFrameLocks noChangeAspect="1"/>
          </p:cNvGraphicFramePr>
          <p:nvPr/>
        </p:nvGraphicFramePr>
        <p:xfrm>
          <a:off x="2451100" y="4232275"/>
          <a:ext cx="17738725" cy="1036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781" name="Document" r:id="rId3" imgW="11813032" imgH="6899084" progId="Word.Document.8">
                  <p:embed/>
                </p:oleObj>
              </mc:Choice>
              <mc:Fallback>
                <p:oleObj name="Document" r:id="rId3" imgW="11813032" imgH="6899084" progId="Word.Document.8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1100" y="4232275"/>
                        <a:ext cx="17738725" cy="10363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781" name="内容占位符 2"/>
          <p:cNvSpPr>
            <a:spLocks/>
          </p:cNvSpPr>
          <p:nvPr/>
        </p:nvSpPr>
        <p:spPr bwMode="auto">
          <a:xfrm>
            <a:off x="2236788" y="3232150"/>
            <a:ext cx="7500937" cy="785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ts val="3500"/>
              </a:lnSpc>
              <a:buFont typeface="Arial" charset="0"/>
              <a:buNone/>
            </a:pPr>
            <a:r>
              <a:rPr lang="en-US" altLang="zh-CN" sz="3800">
                <a:solidFill>
                  <a:srgbClr val="C00000"/>
                </a:solidFill>
                <a:latin typeface="黑体" pitchFamily="2" charset="-122"/>
                <a:ea typeface="黑体" pitchFamily="2" charset="-122"/>
              </a:rPr>
              <a:t>[</a:t>
            </a:r>
            <a:r>
              <a:rPr lang="zh-CN" altLang="en-US" sz="3800">
                <a:solidFill>
                  <a:srgbClr val="C00000"/>
                </a:solidFill>
                <a:latin typeface="黑体" pitchFamily="2" charset="-122"/>
                <a:ea typeface="黑体" pitchFamily="2" charset="-122"/>
              </a:rPr>
              <a:t>答案</a:t>
            </a:r>
            <a:r>
              <a:rPr lang="en-US" altLang="zh-CN" sz="3800">
                <a:solidFill>
                  <a:srgbClr val="C0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] </a:t>
            </a:r>
            <a:r>
              <a:rPr lang="en-US" altLang="zh-CN" sz="400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4000">
                <a:latin typeface="Calibri" pitchFamily="34" charset="0"/>
              </a:rPr>
              <a:t> </a:t>
            </a:r>
            <a:r>
              <a:rPr lang="zh-CN" altLang="en-US" sz="3600">
                <a:latin typeface="Calibri" pitchFamily="34" charset="0"/>
              </a:rPr>
              <a:t>　</a:t>
            </a:r>
            <a:endParaRPr lang="zh-CN" altLang="en-US" sz="3600">
              <a:solidFill>
                <a:srgbClr val="A50021"/>
              </a:solidFill>
              <a:latin typeface="宋体" charset="-122"/>
            </a:endParaRPr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022475" y="2917825"/>
            <a:ext cx="19800888" cy="89995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grpSp>
        <p:nvGrpSpPr>
          <p:cNvPr id="33796" name="组合 1"/>
          <p:cNvGrpSpPr>
            <a:grpSpLocks/>
          </p:cNvGrpSpPr>
          <p:nvPr/>
        </p:nvGrpSpPr>
        <p:grpSpPr bwMode="auto">
          <a:xfrm>
            <a:off x="1593850" y="1692275"/>
            <a:ext cx="20229513" cy="923925"/>
            <a:chOff x="1594572" y="1803366"/>
            <a:chExt cx="20228628" cy="923330"/>
          </a:xfrm>
        </p:grpSpPr>
        <p:grpSp>
          <p:nvGrpSpPr>
            <p:cNvPr id="33797" name="组合 7"/>
            <p:cNvGrpSpPr>
              <a:grpSpLocks/>
            </p:cNvGrpSpPr>
            <p:nvPr/>
          </p:nvGrpSpPr>
          <p:grpSpPr bwMode="auto">
            <a:xfrm>
              <a:off x="1594572" y="1803366"/>
              <a:ext cx="5500726" cy="923330"/>
              <a:chOff x="7309612" y="2089118"/>
              <a:chExt cx="5500726" cy="923330"/>
            </a:xfrm>
          </p:grpSpPr>
          <p:sp>
            <p:nvSpPr>
              <p:cNvPr id="33799" name="TextBox 8"/>
              <p:cNvSpPr txBox="1">
                <a:spLocks noChangeArrowheads="1"/>
              </p:cNvSpPr>
              <p:nvPr/>
            </p:nvSpPr>
            <p:spPr bwMode="auto">
              <a:xfrm>
                <a:off x="7595364" y="2089118"/>
                <a:ext cx="5214974" cy="923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zh-CN" altLang="en-US" sz="5200" b="1">
                    <a:solidFill>
                      <a:srgbClr val="00A7B4"/>
                    </a:solidFill>
                    <a:latin typeface="微软雅黑"/>
                    <a:ea typeface="微软雅黑"/>
                    <a:cs typeface="微软雅黑"/>
                  </a:rPr>
                  <a:t>考点互动探究</a:t>
                </a:r>
              </a:p>
            </p:txBody>
          </p:sp>
          <p:sp>
            <p:nvSpPr>
              <p:cNvPr id="15" name="椭圆 14"/>
              <p:cNvSpPr/>
              <p:nvPr/>
            </p:nvSpPr>
            <p:spPr>
              <a:xfrm>
                <a:off x="7309612" y="2374684"/>
                <a:ext cx="214304" cy="214175"/>
              </a:xfrm>
              <a:prstGeom prst="ellipse">
                <a:avLst/>
              </a:prstGeom>
              <a:solidFill>
                <a:srgbClr val="404040"/>
              </a:solidFill>
              <a:ln>
                <a:solidFill>
                  <a:srgbClr val="40404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</p:grpSp>
        <p:cxnSp>
          <p:nvCxnSpPr>
            <p:cNvPr id="16" name="直接连接符 15"/>
            <p:cNvCxnSpPr/>
            <p:nvPr/>
          </p:nvCxnSpPr>
          <p:spPr>
            <a:xfrm>
              <a:off x="2023178" y="2699726"/>
              <a:ext cx="19800022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3794" name="Object 2"/>
          <p:cNvGraphicFramePr>
            <a:graphicFrameLocks noChangeAspect="1"/>
          </p:cNvGraphicFramePr>
          <p:nvPr/>
        </p:nvGraphicFramePr>
        <p:xfrm>
          <a:off x="2316163" y="3108325"/>
          <a:ext cx="18105437" cy="1060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97" name="Document" r:id="rId3" imgW="11813032" imgH="6916716" progId="Word.Document.8">
                  <p:embed/>
                </p:oleObj>
              </mc:Choice>
              <mc:Fallback>
                <p:oleObj name="Document" r:id="rId3" imgW="11813032" imgH="6916716" progId="Word.Document.8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6163" y="3108325"/>
                        <a:ext cx="18105437" cy="10607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6"/>
          <p:cNvGrpSpPr>
            <a:grpSpLocks/>
          </p:cNvGrpSpPr>
          <p:nvPr/>
        </p:nvGrpSpPr>
        <p:grpSpPr bwMode="auto">
          <a:xfrm>
            <a:off x="1593850" y="1692275"/>
            <a:ext cx="20229513" cy="923925"/>
            <a:chOff x="1594572" y="1803366"/>
            <a:chExt cx="20228628" cy="923330"/>
          </a:xfrm>
        </p:grpSpPr>
        <p:grpSp>
          <p:nvGrpSpPr>
            <p:cNvPr id="41990" name="组合 17"/>
            <p:cNvGrpSpPr>
              <a:grpSpLocks/>
            </p:cNvGrpSpPr>
            <p:nvPr/>
          </p:nvGrpSpPr>
          <p:grpSpPr bwMode="auto">
            <a:xfrm>
              <a:off x="1594572" y="1803366"/>
              <a:ext cx="5500726" cy="923330"/>
              <a:chOff x="7309612" y="2089118"/>
              <a:chExt cx="5500726" cy="923330"/>
            </a:xfrm>
          </p:grpSpPr>
          <p:sp>
            <p:nvSpPr>
              <p:cNvPr id="41992" name="TextBox 19"/>
              <p:cNvSpPr txBox="1">
                <a:spLocks noChangeArrowheads="1"/>
              </p:cNvSpPr>
              <p:nvPr/>
            </p:nvSpPr>
            <p:spPr bwMode="auto">
              <a:xfrm>
                <a:off x="7595364" y="2089118"/>
                <a:ext cx="5214974" cy="923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zh-CN" altLang="en-US" sz="5200" b="1">
                    <a:solidFill>
                      <a:srgbClr val="00A7B4"/>
                    </a:solidFill>
                    <a:latin typeface="微软雅黑"/>
                    <a:ea typeface="微软雅黑"/>
                    <a:cs typeface="微软雅黑"/>
                  </a:rPr>
                  <a:t>教师备用习题</a:t>
                </a:r>
              </a:p>
            </p:txBody>
          </p:sp>
          <p:sp>
            <p:nvSpPr>
              <p:cNvPr id="21" name="椭圆 20"/>
              <p:cNvSpPr/>
              <p:nvPr/>
            </p:nvSpPr>
            <p:spPr>
              <a:xfrm>
                <a:off x="7309612" y="2374684"/>
                <a:ext cx="214304" cy="214175"/>
              </a:xfrm>
              <a:prstGeom prst="ellipse">
                <a:avLst/>
              </a:prstGeom>
              <a:solidFill>
                <a:srgbClr val="404040"/>
              </a:solidFill>
              <a:ln>
                <a:solidFill>
                  <a:srgbClr val="40404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</p:grpSp>
        <p:cxnSp>
          <p:nvCxnSpPr>
            <p:cNvPr id="19" name="直接连接符 18"/>
            <p:cNvCxnSpPr/>
            <p:nvPr/>
          </p:nvCxnSpPr>
          <p:spPr>
            <a:xfrm>
              <a:off x="2023178" y="2699726"/>
              <a:ext cx="19800022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41988" name="Object 4"/>
          <p:cNvGraphicFramePr>
            <a:graphicFrameLocks noChangeAspect="1"/>
          </p:cNvGraphicFramePr>
          <p:nvPr/>
        </p:nvGraphicFramePr>
        <p:xfrm>
          <a:off x="2316163" y="3292475"/>
          <a:ext cx="17740312" cy="1036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1" name="Document" r:id="rId3" imgW="11813032" imgH="6902323" progId="Word.Document.8">
                  <p:embed/>
                </p:oleObj>
              </mc:Choice>
              <mc:Fallback>
                <p:oleObj name="Document" r:id="rId3" imgW="11813032" imgH="6902323" progId="Word.Document.8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6163" y="3292475"/>
                        <a:ext cx="17740312" cy="10363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1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879600" y="2874963"/>
            <a:ext cx="19800888" cy="89995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grpSp>
        <p:nvGrpSpPr>
          <p:cNvPr id="76804" name="组合 1"/>
          <p:cNvGrpSpPr>
            <a:grpSpLocks/>
          </p:cNvGrpSpPr>
          <p:nvPr/>
        </p:nvGrpSpPr>
        <p:grpSpPr bwMode="auto">
          <a:xfrm>
            <a:off x="1593850" y="1692275"/>
            <a:ext cx="20229513" cy="923925"/>
            <a:chOff x="1594572" y="1803366"/>
            <a:chExt cx="20228628" cy="923330"/>
          </a:xfrm>
        </p:grpSpPr>
        <p:grpSp>
          <p:nvGrpSpPr>
            <p:cNvPr id="76805" name="组合 7"/>
            <p:cNvGrpSpPr>
              <a:grpSpLocks/>
            </p:cNvGrpSpPr>
            <p:nvPr/>
          </p:nvGrpSpPr>
          <p:grpSpPr bwMode="auto">
            <a:xfrm>
              <a:off x="1594572" y="1803366"/>
              <a:ext cx="5500726" cy="923330"/>
              <a:chOff x="7309612" y="2089118"/>
              <a:chExt cx="5500726" cy="923330"/>
            </a:xfrm>
          </p:grpSpPr>
          <p:sp>
            <p:nvSpPr>
              <p:cNvPr id="76807" name="TextBox 8"/>
              <p:cNvSpPr txBox="1">
                <a:spLocks noChangeArrowheads="1"/>
              </p:cNvSpPr>
              <p:nvPr/>
            </p:nvSpPr>
            <p:spPr bwMode="auto">
              <a:xfrm>
                <a:off x="7595364" y="2089118"/>
                <a:ext cx="5214974" cy="923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zh-CN" altLang="en-US" sz="5200" b="1">
                    <a:solidFill>
                      <a:srgbClr val="00A7B4"/>
                    </a:solidFill>
                    <a:latin typeface="微软雅黑"/>
                    <a:ea typeface="微软雅黑"/>
                    <a:cs typeface="微软雅黑"/>
                  </a:rPr>
                  <a:t>教师备用习题</a:t>
                </a:r>
              </a:p>
            </p:txBody>
          </p:sp>
          <p:sp>
            <p:nvSpPr>
              <p:cNvPr id="15" name="椭圆 14"/>
              <p:cNvSpPr/>
              <p:nvPr/>
            </p:nvSpPr>
            <p:spPr>
              <a:xfrm>
                <a:off x="7309612" y="2374684"/>
                <a:ext cx="214304" cy="214175"/>
              </a:xfrm>
              <a:prstGeom prst="ellipse">
                <a:avLst/>
              </a:prstGeom>
              <a:solidFill>
                <a:srgbClr val="404040"/>
              </a:solidFill>
              <a:ln>
                <a:solidFill>
                  <a:srgbClr val="40404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</p:grpSp>
        <p:cxnSp>
          <p:nvCxnSpPr>
            <p:cNvPr id="16" name="直接连接符 15"/>
            <p:cNvCxnSpPr/>
            <p:nvPr/>
          </p:nvCxnSpPr>
          <p:spPr>
            <a:xfrm>
              <a:off x="2023178" y="2699726"/>
              <a:ext cx="19800022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76802" name="Object 2"/>
          <p:cNvGraphicFramePr>
            <a:graphicFrameLocks noChangeAspect="1"/>
          </p:cNvGraphicFramePr>
          <p:nvPr/>
        </p:nvGraphicFramePr>
        <p:xfrm>
          <a:off x="2590800" y="3657600"/>
          <a:ext cx="18105438" cy="1057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05" name="Document" r:id="rId3" imgW="11813032" imgH="6902323" progId="Word.Document.8">
                  <p:embed/>
                </p:oleObj>
              </mc:Choice>
              <mc:Fallback>
                <p:oleObj name="Document" r:id="rId3" imgW="11813032" imgH="6902323" progId="Word.Document.8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3657600"/>
                        <a:ext cx="18105438" cy="10575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013" name="组合 16"/>
          <p:cNvGrpSpPr>
            <a:grpSpLocks/>
          </p:cNvGrpSpPr>
          <p:nvPr/>
        </p:nvGrpSpPr>
        <p:grpSpPr bwMode="auto">
          <a:xfrm>
            <a:off x="1593850" y="1692275"/>
            <a:ext cx="20229513" cy="923925"/>
            <a:chOff x="1594572" y="1803366"/>
            <a:chExt cx="20228628" cy="923330"/>
          </a:xfrm>
        </p:grpSpPr>
        <p:grpSp>
          <p:nvGrpSpPr>
            <p:cNvPr id="43014" name="组合 17"/>
            <p:cNvGrpSpPr>
              <a:grpSpLocks/>
            </p:cNvGrpSpPr>
            <p:nvPr/>
          </p:nvGrpSpPr>
          <p:grpSpPr bwMode="auto">
            <a:xfrm>
              <a:off x="1594572" y="1803366"/>
              <a:ext cx="5500726" cy="923330"/>
              <a:chOff x="7309612" y="2089118"/>
              <a:chExt cx="5500726" cy="923330"/>
            </a:xfrm>
          </p:grpSpPr>
          <p:sp>
            <p:nvSpPr>
              <p:cNvPr id="43016" name="TextBox 19"/>
              <p:cNvSpPr txBox="1">
                <a:spLocks noChangeArrowheads="1"/>
              </p:cNvSpPr>
              <p:nvPr/>
            </p:nvSpPr>
            <p:spPr bwMode="auto">
              <a:xfrm>
                <a:off x="7595364" y="2089118"/>
                <a:ext cx="5214974" cy="923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zh-CN" altLang="en-US" sz="5200" b="1">
                    <a:solidFill>
                      <a:srgbClr val="00A7B4"/>
                    </a:solidFill>
                    <a:latin typeface="微软雅黑"/>
                    <a:ea typeface="微软雅黑"/>
                    <a:cs typeface="微软雅黑"/>
                  </a:rPr>
                  <a:t>教师备用习题</a:t>
                </a:r>
              </a:p>
            </p:txBody>
          </p:sp>
          <p:sp>
            <p:nvSpPr>
              <p:cNvPr id="21" name="椭圆 20"/>
              <p:cNvSpPr/>
              <p:nvPr/>
            </p:nvSpPr>
            <p:spPr>
              <a:xfrm>
                <a:off x="7309612" y="2374684"/>
                <a:ext cx="214304" cy="214175"/>
              </a:xfrm>
              <a:prstGeom prst="ellipse">
                <a:avLst/>
              </a:prstGeom>
              <a:solidFill>
                <a:srgbClr val="404040"/>
              </a:solidFill>
              <a:ln>
                <a:solidFill>
                  <a:srgbClr val="40404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</p:grpSp>
        <p:cxnSp>
          <p:nvCxnSpPr>
            <p:cNvPr id="19" name="直接连接符 18"/>
            <p:cNvCxnSpPr/>
            <p:nvPr/>
          </p:nvCxnSpPr>
          <p:spPr>
            <a:xfrm>
              <a:off x="2023178" y="2699726"/>
              <a:ext cx="19800022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4301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3815689"/>
              </p:ext>
            </p:extLst>
          </p:nvPr>
        </p:nvGraphicFramePr>
        <p:xfrm>
          <a:off x="1080444" y="3486152"/>
          <a:ext cx="22537783" cy="131661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5" name="Document" r:id="rId3" imgW="11813032" imgH="6902323" progId="Word.Document.8">
                  <p:embed/>
                </p:oleObj>
              </mc:Choice>
              <mc:Fallback>
                <p:oleObj name="Document" r:id="rId3" imgW="11813032" imgH="6902323" progId="Word.Document.8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0444" y="3486152"/>
                        <a:ext cx="22537783" cy="1316612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879600" y="2874963"/>
            <a:ext cx="19800888" cy="89995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grpSp>
        <p:nvGrpSpPr>
          <p:cNvPr id="56324" name="组合 1"/>
          <p:cNvGrpSpPr>
            <a:grpSpLocks/>
          </p:cNvGrpSpPr>
          <p:nvPr/>
        </p:nvGrpSpPr>
        <p:grpSpPr bwMode="auto">
          <a:xfrm>
            <a:off x="1593850" y="1692275"/>
            <a:ext cx="20229513" cy="923925"/>
            <a:chOff x="1594572" y="1803366"/>
            <a:chExt cx="20228628" cy="923330"/>
          </a:xfrm>
        </p:grpSpPr>
        <p:grpSp>
          <p:nvGrpSpPr>
            <p:cNvPr id="56325" name="组合 7"/>
            <p:cNvGrpSpPr>
              <a:grpSpLocks/>
            </p:cNvGrpSpPr>
            <p:nvPr/>
          </p:nvGrpSpPr>
          <p:grpSpPr bwMode="auto">
            <a:xfrm>
              <a:off x="1594572" y="1803366"/>
              <a:ext cx="5500726" cy="923330"/>
              <a:chOff x="7309612" y="2089118"/>
              <a:chExt cx="5500726" cy="923330"/>
            </a:xfrm>
          </p:grpSpPr>
          <p:sp>
            <p:nvSpPr>
              <p:cNvPr id="56327" name="TextBox 8"/>
              <p:cNvSpPr txBox="1">
                <a:spLocks noChangeArrowheads="1"/>
              </p:cNvSpPr>
              <p:nvPr/>
            </p:nvSpPr>
            <p:spPr bwMode="auto">
              <a:xfrm>
                <a:off x="7595364" y="2089118"/>
                <a:ext cx="5214974" cy="923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zh-CN" altLang="en-US" sz="5200" b="1">
                    <a:solidFill>
                      <a:srgbClr val="00A7B4"/>
                    </a:solidFill>
                    <a:latin typeface="微软雅黑"/>
                    <a:ea typeface="微软雅黑"/>
                    <a:cs typeface="微软雅黑"/>
                  </a:rPr>
                  <a:t>教师备用习题</a:t>
                </a:r>
              </a:p>
            </p:txBody>
          </p:sp>
          <p:sp>
            <p:nvSpPr>
              <p:cNvPr id="15" name="椭圆 14"/>
              <p:cNvSpPr/>
              <p:nvPr/>
            </p:nvSpPr>
            <p:spPr>
              <a:xfrm>
                <a:off x="7309612" y="2374684"/>
                <a:ext cx="214304" cy="214175"/>
              </a:xfrm>
              <a:prstGeom prst="ellipse">
                <a:avLst/>
              </a:prstGeom>
              <a:solidFill>
                <a:srgbClr val="404040"/>
              </a:solidFill>
              <a:ln>
                <a:solidFill>
                  <a:srgbClr val="40404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</p:grpSp>
        <p:cxnSp>
          <p:nvCxnSpPr>
            <p:cNvPr id="16" name="直接连接符 15"/>
            <p:cNvCxnSpPr/>
            <p:nvPr/>
          </p:nvCxnSpPr>
          <p:spPr>
            <a:xfrm>
              <a:off x="2023178" y="2699726"/>
              <a:ext cx="19800022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56322" name="Object 2"/>
          <p:cNvGraphicFramePr>
            <a:graphicFrameLocks noChangeAspect="1"/>
          </p:cNvGraphicFramePr>
          <p:nvPr/>
        </p:nvGraphicFramePr>
        <p:xfrm>
          <a:off x="2590800" y="3657600"/>
          <a:ext cx="18105438" cy="1057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25" name="Document" r:id="rId3" imgW="11813032" imgH="6902323" progId="Word.Document.8">
                  <p:embed/>
                </p:oleObj>
              </mc:Choice>
              <mc:Fallback>
                <p:oleObj name="Document" r:id="rId3" imgW="11813032" imgH="6902323" progId="Word.Document.8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3657600"/>
                        <a:ext cx="18105438" cy="10575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347" name="组合 16"/>
          <p:cNvGrpSpPr>
            <a:grpSpLocks/>
          </p:cNvGrpSpPr>
          <p:nvPr/>
        </p:nvGrpSpPr>
        <p:grpSpPr bwMode="auto">
          <a:xfrm>
            <a:off x="1593850" y="1692275"/>
            <a:ext cx="20229513" cy="923925"/>
            <a:chOff x="1594572" y="1803366"/>
            <a:chExt cx="20228628" cy="923330"/>
          </a:xfrm>
        </p:grpSpPr>
        <p:grpSp>
          <p:nvGrpSpPr>
            <p:cNvPr id="57348" name="组合 17"/>
            <p:cNvGrpSpPr>
              <a:grpSpLocks/>
            </p:cNvGrpSpPr>
            <p:nvPr/>
          </p:nvGrpSpPr>
          <p:grpSpPr bwMode="auto">
            <a:xfrm>
              <a:off x="1594572" y="1803366"/>
              <a:ext cx="5500726" cy="923330"/>
              <a:chOff x="7309612" y="2089118"/>
              <a:chExt cx="5500726" cy="923330"/>
            </a:xfrm>
          </p:grpSpPr>
          <p:sp>
            <p:nvSpPr>
              <p:cNvPr id="57350" name="TextBox 19"/>
              <p:cNvSpPr txBox="1">
                <a:spLocks noChangeArrowheads="1"/>
              </p:cNvSpPr>
              <p:nvPr/>
            </p:nvSpPr>
            <p:spPr bwMode="auto">
              <a:xfrm>
                <a:off x="7595364" y="2089118"/>
                <a:ext cx="5214974" cy="923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zh-CN" altLang="en-US" sz="5200" b="1">
                    <a:solidFill>
                      <a:srgbClr val="00A7B4"/>
                    </a:solidFill>
                    <a:latin typeface="微软雅黑"/>
                    <a:ea typeface="微软雅黑"/>
                    <a:cs typeface="微软雅黑"/>
                  </a:rPr>
                  <a:t>教师备用习题</a:t>
                </a:r>
              </a:p>
            </p:txBody>
          </p:sp>
          <p:sp>
            <p:nvSpPr>
              <p:cNvPr id="21" name="椭圆 20"/>
              <p:cNvSpPr/>
              <p:nvPr/>
            </p:nvSpPr>
            <p:spPr>
              <a:xfrm>
                <a:off x="7309612" y="2374684"/>
                <a:ext cx="214304" cy="214175"/>
              </a:xfrm>
              <a:prstGeom prst="ellipse">
                <a:avLst/>
              </a:prstGeom>
              <a:solidFill>
                <a:srgbClr val="404040"/>
              </a:solidFill>
              <a:ln>
                <a:solidFill>
                  <a:srgbClr val="40404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</p:grpSp>
        <p:cxnSp>
          <p:nvCxnSpPr>
            <p:cNvPr id="19" name="直接连接符 18"/>
            <p:cNvCxnSpPr/>
            <p:nvPr/>
          </p:nvCxnSpPr>
          <p:spPr>
            <a:xfrm>
              <a:off x="2023178" y="2699726"/>
              <a:ext cx="19800022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57346" name="Object 2"/>
          <p:cNvGraphicFramePr>
            <a:graphicFrameLocks noChangeAspect="1"/>
          </p:cNvGraphicFramePr>
          <p:nvPr/>
        </p:nvGraphicFramePr>
        <p:xfrm>
          <a:off x="1546797" y="2946374"/>
          <a:ext cx="21523904" cy="12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49" name="Document" r:id="rId3" imgW="11813032" imgH="6899084" progId="Word.Document.8">
                  <p:embed/>
                </p:oleObj>
              </mc:Choice>
              <mc:Fallback>
                <p:oleObj name="Document" r:id="rId3" imgW="11813032" imgH="6899084" progId="Word.Document.8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6797" y="2946374"/>
                        <a:ext cx="21523904" cy="12573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879600" y="2874963"/>
            <a:ext cx="19800888" cy="89995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grpSp>
        <p:nvGrpSpPr>
          <p:cNvPr id="58372" name="组合 1"/>
          <p:cNvGrpSpPr>
            <a:grpSpLocks/>
          </p:cNvGrpSpPr>
          <p:nvPr/>
        </p:nvGrpSpPr>
        <p:grpSpPr bwMode="auto">
          <a:xfrm>
            <a:off x="1593850" y="1692275"/>
            <a:ext cx="20229513" cy="923925"/>
            <a:chOff x="1594572" y="1803366"/>
            <a:chExt cx="20228628" cy="923330"/>
          </a:xfrm>
        </p:grpSpPr>
        <p:grpSp>
          <p:nvGrpSpPr>
            <p:cNvPr id="58373" name="组合 7"/>
            <p:cNvGrpSpPr>
              <a:grpSpLocks/>
            </p:cNvGrpSpPr>
            <p:nvPr/>
          </p:nvGrpSpPr>
          <p:grpSpPr bwMode="auto">
            <a:xfrm>
              <a:off x="1594572" y="1803366"/>
              <a:ext cx="5500726" cy="923330"/>
              <a:chOff x="7309612" y="2089118"/>
              <a:chExt cx="5500726" cy="923330"/>
            </a:xfrm>
          </p:grpSpPr>
          <p:sp>
            <p:nvSpPr>
              <p:cNvPr id="58375" name="TextBox 8"/>
              <p:cNvSpPr txBox="1">
                <a:spLocks noChangeArrowheads="1"/>
              </p:cNvSpPr>
              <p:nvPr/>
            </p:nvSpPr>
            <p:spPr bwMode="auto">
              <a:xfrm>
                <a:off x="7595364" y="2089118"/>
                <a:ext cx="5214974" cy="923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zh-CN" altLang="en-US" sz="5200" b="1">
                    <a:solidFill>
                      <a:srgbClr val="00A7B4"/>
                    </a:solidFill>
                    <a:latin typeface="微软雅黑"/>
                    <a:ea typeface="微软雅黑"/>
                    <a:cs typeface="微软雅黑"/>
                  </a:rPr>
                  <a:t>教师备用习题</a:t>
                </a:r>
              </a:p>
            </p:txBody>
          </p:sp>
          <p:sp>
            <p:nvSpPr>
              <p:cNvPr id="15" name="椭圆 14"/>
              <p:cNvSpPr/>
              <p:nvPr/>
            </p:nvSpPr>
            <p:spPr>
              <a:xfrm>
                <a:off x="7309612" y="2374684"/>
                <a:ext cx="214304" cy="214175"/>
              </a:xfrm>
              <a:prstGeom prst="ellipse">
                <a:avLst/>
              </a:prstGeom>
              <a:solidFill>
                <a:srgbClr val="404040"/>
              </a:solidFill>
              <a:ln>
                <a:solidFill>
                  <a:srgbClr val="40404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</p:grpSp>
        <p:cxnSp>
          <p:nvCxnSpPr>
            <p:cNvPr id="16" name="直接连接符 15"/>
            <p:cNvCxnSpPr/>
            <p:nvPr/>
          </p:nvCxnSpPr>
          <p:spPr>
            <a:xfrm>
              <a:off x="2023178" y="2699726"/>
              <a:ext cx="19800022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58370" name="Object 2"/>
          <p:cNvGraphicFramePr>
            <a:graphicFrameLocks noChangeAspect="1"/>
          </p:cNvGraphicFramePr>
          <p:nvPr/>
        </p:nvGraphicFramePr>
        <p:xfrm>
          <a:off x="2593975" y="3660775"/>
          <a:ext cx="18470563" cy="1082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73" name="Document" r:id="rId3" imgW="11813032" imgH="6899084" progId="Word.Document.8">
                  <p:embed/>
                </p:oleObj>
              </mc:Choice>
              <mc:Fallback>
                <p:oleObj name="Document" r:id="rId3" imgW="11813032" imgH="6899084" progId="Word.Document.8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3975" y="3660775"/>
                        <a:ext cx="18470563" cy="10820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395" name="组合 16"/>
          <p:cNvGrpSpPr>
            <a:grpSpLocks/>
          </p:cNvGrpSpPr>
          <p:nvPr/>
        </p:nvGrpSpPr>
        <p:grpSpPr bwMode="auto">
          <a:xfrm>
            <a:off x="1593850" y="1692275"/>
            <a:ext cx="20229513" cy="923925"/>
            <a:chOff x="1594572" y="1803366"/>
            <a:chExt cx="20228628" cy="923330"/>
          </a:xfrm>
        </p:grpSpPr>
        <p:grpSp>
          <p:nvGrpSpPr>
            <p:cNvPr id="59396" name="组合 17"/>
            <p:cNvGrpSpPr>
              <a:grpSpLocks/>
            </p:cNvGrpSpPr>
            <p:nvPr/>
          </p:nvGrpSpPr>
          <p:grpSpPr bwMode="auto">
            <a:xfrm>
              <a:off x="1594572" y="1803366"/>
              <a:ext cx="5500726" cy="923330"/>
              <a:chOff x="7309612" y="2089118"/>
              <a:chExt cx="5500726" cy="923330"/>
            </a:xfrm>
          </p:grpSpPr>
          <p:sp>
            <p:nvSpPr>
              <p:cNvPr id="59398" name="TextBox 19"/>
              <p:cNvSpPr txBox="1">
                <a:spLocks noChangeArrowheads="1"/>
              </p:cNvSpPr>
              <p:nvPr/>
            </p:nvSpPr>
            <p:spPr bwMode="auto">
              <a:xfrm>
                <a:off x="7595364" y="2089118"/>
                <a:ext cx="5214974" cy="923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zh-CN" altLang="en-US" sz="5200" b="1">
                    <a:solidFill>
                      <a:srgbClr val="00A7B4"/>
                    </a:solidFill>
                    <a:latin typeface="微软雅黑"/>
                    <a:ea typeface="微软雅黑"/>
                    <a:cs typeface="微软雅黑"/>
                  </a:rPr>
                  <a:t>教师备用习题</a:t>
                </a:r>
              </a:p>
            </p:txBody>
          </p:sp>
          <p:sp>
            <p:nvSpPr>
              <p:cNvPr id="21" name="椭圆 20"/>
              <p:cNvSpPr/>
              <p:nvPr/>
            </p:nvSpPr>
            <p:spPr>
              <a:xfrm>
                <a:off x="7309612" y="2374684"/>
                <a:ext cx="214304" cy="214175"/>
              </a:xfrm>
              <a:prstGeom prst="ellipse">
                <a:avLst/>
              </a:prstGeom>
              <a:solidFill>
                <a:srgbClr val="404040"/>
              </a:solidFill>
              <a:ln>
                <a:solidFill>
                  <a:srgbClr val="40404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</p:grpSp>
        <p:cxnSp>
          <p:nvCxnSpPr>
            <p:cNvPr id="19" name="直接连接符 18"/>
            <p:cNvCxnSpPr/>
            <p:nvPr/>
          </p:nvCxnSpPr>
          <p:spPr>
            <a:xfrm>
              <a:off x="2023178" y="2699726"/>
              <a:ext cx="19800022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59394" name="Object 2"/>
          <p:cNvGraphicFramePr>
            <a:graphicFrameLocks noChangeAspect="1"/>
          </p:cNvGraphicFramePr>
          <p:nvPr/>
        </p:nvGraphicFramePr>
        <p:xfrm>
          <a:off x="2316163" y="3292475"/>
          <a:ext cx="18854737" cy="1101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397" name="Document" r:id="rId3" imgW="11813032" imgH="6899084" progId="Word.Document.8">
                  <p:embed/>
                </p:oleObj>
              </mc:Choice>
              <mc:Fallback>
                <p:oleObj name="Document" r:id="rId3" imgW="11813032" imgH="6899084" progId="Word.Document.8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6163" y="3292475"/>
                        <a:ext cx="18854737" cy="11014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022475" y="2917825"/>
            <a:ext cx="19800888" cy="89995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grpSp>
        <p:nvGrpSpPr>
          <p:cNvPr id="65544" name="组合 1"/>
          <p:cNvGrpSpPr>
            <a:grpSpLocks/>
          </p:cNvGrpSpPr>
          <p:nvPr/>
        </p:nvGrpSpPr>
        <p:grpSpPr bwMode="auto">
          <a:xfrm>
            <a:off x="1593850" y="1692275"/>
            <a:ext cx="20229513" cy="923925"/>
            <a:chOff x="1594572" y="1803366"/>
            <a:chExt cx="20228628" cy="923330"/>
          </a:xfrm>
        </p:grpSpPr>
        <p:grpSp>
          <p:nvGrpSpPr>
            <p:cNvPr id="65545" name="组合 7"/>
            <p:cNvGrpSpPr>
              <a:grpSpLocks/>
            </p:cNvGrpSpPr>
            <p:nvPr/>
          </p:nvGrpSpPr>
          <p:grpSpPr bwMode="auto">
            <a:xfrm>
              <a:off x="1594572" y="1803366"/>
              <a:ext cx="5500726" cy="923330"/>
              <a:chOff x="7309612" y="2089118"/>
              <a:chExt cx="5500726" cy="923330"/>
            </a:xfrm>
          </p:grpSpPr>
          <p:sp>
            <p:nvSpPr>
              <p:cNvPr id="65547" name="TextBox 8"/>
              <p:cNvSpPr txBox="1">
                <a:spLocks noChangeArrowheads="1"/>
              </p:cNvSpPr>
              <p:nvPr/>
            </p:nvSpPr>
            <p:spPr bwMode="auto">
              <a:xfrm>
                <a:off x="7595364" y="2089118"/>
                <a:ext cx="5214974" cy="923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zh-CN" altLang="en-US" sz="5200" b="1">
                    <a:solidFill>
                      <a:srgbClr val="00A7B4"/>
                    </a:solidFill>
                    <a:latin typeface="微软雅黑"/>
                    <a:ea typeface="微软雅黑"/>
                    <a:cs typeface="微软雅黑"/>
                  </a:rPr>
                  <a:t>考点互动探究</a:t>
                </a:r>
              </a:p>
            </p:txBody>
          </p:sp>
          <p:sp>
            <p:nvSpPr>
              <p:cNvPr id="15" name="椭圆 14"/>
              <p:cNvSpPr/>
              <p:nvPr/>
            </p:nvSpPr>
            <p:spPr>
              <a:xfrm>
                <a:off x="7309612" y="2374684"/>
                <a:ext cx="214304" cy="214175"/>
              </a:xfrm>
              <a:prstGeom prst="ellipse">
                <a:avLst/>
              </a:prstGeom>
              <a:solidFill>
                <a:srgbClr val="404040"/>
              </a:solidFill>
              <a:ln>
                <a:solidFill>
                  <a:srgbClr val="40404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</p:grpSp>
        <p:cxnSp>
          <p:nvCxnSpPr>
            <p:cNvPr id="16" name="直接连接符 15"/>
            <p:cNvCxnSpPr/>
            <p:nvPr/>
          </p:nvCxnSpPr>
          <p:spPr>
            <a:xfrm>
              <a:off x="2023178" y="2699726"/>
              <a:ext cx="19800022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65541" name="Object 5"/>
          <p:cNvGraphicFramePr>
            <a:graphicFrameLocks noChangeAspect="1"/>
          </p:cNvGraphicFramePr>
          <p:nvPr/>
        </p:nvGraphicFramePr>
        <p:xfrm>
          <a:off x="2743200" y="3170238"/>
          <a:ext cx="18957925" cy="1766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47" name="Document" r:id="rId3" imgW="11813032" imgH="1220914" progId="Word.Document.8">
                  <p:embed/>
                </p:oleObj>
              </mc:Choice>
              <mc:Fallback>
                <p:oleObj name="Document" r:id="rId3" imgW="11813032" imgH="1220914" progId="Word.Document.8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3170238"/>
                        <a:ext cx="18957925" cy="17668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42" name="Object 6"/>
          <p:cNvGraphicFramePr>
            <a:graphicFrameLocks noChangeAspect="1"/>
          </p:cNvGraphicFramePr>
          <p:nvPr/>
        </p:nvGraphicFramePr>
        <p:xfrm>
          <a:off x="2736850" y="4303713"/>
          <a:ext cx="18470563" cy="1082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48" name="Document" r:id="rId5" imgW="11813032" imgH="6916716" progId="Word.Document.8">
                  <p:embed/>
                </p:oleObj>
              </mc:Choice>
              <mc:Fallback>
                <p:oleObj name="Document" r:id="rId5" imgW="11813032" imgH="6916716" progId="Word.Document.8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6850" y="4303713"/>
                        <a:ext cx="18470563" cy="10820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5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879600" y="2874963"/>
            <a:ext cx="19800888" cy="89995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grpSp>
        <p:nvGrpSpPr>
          <p:cNvPr id="60420" name="组合 1"/>
          <p:cNvGrpSpPr>
            <a:grpSpLocks/>
          </p:cNvGrpSpPr>
          <p:nvPr/>
        </p:nvGrpSpPr>
        <p:grpSpPr bwMode="auto">
          <a:xfrm>
            <a:off x="1593850" y="1692275"/>
            <a:ext cx="20229513" cy="923925"/>
            <a:chOff x="1594572" y="1803366"/>
            <a:chExt cx="20228628" cy="923330"/>
          </a:xfrm>
        </p:grpSpPr>
        <p:grpSp>
          <p:nvGrpSpPr>
            <p:cNvPr id="60421" name="组合 7"/>
            <p:cNvGrpSpPr>
              <a:grpSpLocks/>
            </p:cNvGrpSpPr>
            <p:nvPr/>
          </p:nvGrpSpPr>
          <p:grpSpPr bwMode="auto">
            <a:xfrm>
              <a:off x="1594572" y="1803366"/>
              <a:ext cx="5500726" cy="923330"/>
              <a:chOff x="7309612" y="2089118"/>
              <a:chExt cx="5500726" cy="923330"/>
            </a:xfrm>
          </p:grpSpPr>
          <p:sp>
            <p:nvSpPr>
              <p:cNvPr id="60423" name="TextBox 8"/>
              <p:cNvSpPr txBox="1">
                <a:spLocks noChangeArrowheads="1"/>
              </p:cNvSpPr>
              <p:nvPr/>
            </p:nvSpPr>
            <p:spPr bwMode="auto">
              <a:xfrm>
                <a:off x="7595364" y="2089118"/>
                <a:ext cx="5214974" cy="923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zh-CN" altLang="en-US" sz="5200" b="1">
                    <a:solidFill>
                      <a:srgbClr val="00A7B4"/>
                    </a:solidFill>
                    <a:latin typeface="微软雅黑"/>
                    <a:ea typeface="微软雅黑"/>
                    <a:cs typeface="微软雅黑"/>
                  </a:rPr>
                  <a:t>教师备用习题</a:t>
                </a:r>
              </a:p>
            </p:txBody>
          </p:sp>
          <p:sp>
            <p:nvSpPr>
              <p:cNvPr id="15" name="椭圆 14"/>
              <p:cNvSpPr/>
              <p:nvPr/>
            </p:nvSpPr>
            <p:spPr>
              <a:xfrm>
                <a:off x="7309612" y="2374684"/>
                <a:ext cx="214304" cy="214175"/>
              </a:xfrm>
              <a:prstGeom prst="ellipse">
                <a:avLst/>
              </a:prstGeom>
              <a:solidFill>
                <a:srgbClr val="404040"/>
              </a:solidFill>
              <a:ln>
                <a:solidFill>
                  <a:srgbClr val="40404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</p:grpSp>
        <p:cxnSp>
          <p:nvCxnSpPr>
            <p:cNvPr id="16" name="直接连接符 15"/>
            <p:cNvCxnSpPr/>
            <p:nvPr/>
          </p:nvCxnSpPr>
          <p:spPr>
            <a:xfrm>
              <a:off x="2023178" y="2699726"/>
              <a:ext cx="19800022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60418" name="Object 2"/>
          <p:cNvGraphicFramePr>
            <a:graphicFrameLocks noChangeAspect="1"/>
          </p:cNvGraphicFramePr>
          <p:nvPr/>
        </p:nvGraphicFramePr>
        <p:xfrm>
          <a:off x="2593975" y="3446463"/>
          <a:ext cx="18470563" cy="1082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21" name="Document" r:id="rId3" imgW="11813032" imgH="6899084" progId="Word.Document.8">
                  <p:embed/>
                </p:oleObj>
              </mc:Choice>
              <mc:Fallback>
                <p:oleObj name="Document" r:id="rId3" imgW="11813032" imgH="6899084" progId="Word.Document.8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3975" y="3446463"/>
                        <a:ext cx="18470563" cy="10820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587" name="组合 16"/>
          <p:cNvGrpSpPr>
            <a:grpSpLocks/>
          </p:cNvGrpSpPr>
          <p:nvPr/>
        </p:nvGrpSpPr>
        <p:grpSpPr bwMode="auto">
          <a:xfrm>
            <a:off x="1593850" y="1692275"/>
            <a:ext cx="20229513" cy="923925"/>
            <a:chOff x="1594572" y="1803366"/>
            <a:chExt cx="20228628" cy="923330"/>
          </a:xfrm>
        </p:grpSpPr>
        <p:grpSp>
          <p:nvGrpSpPr>
            <p:cNvPr id="67588" name="组合 17"/>
            <p:cNvGrpSpPr>
              <a:grpSpLocks/>
            </p:cNvGrpSpPr>
            <p:nvPr/>
          </p:nvGrpSpPr>
          <p:grpSpPr bwMode="auto">
            <a:xfrm>
              <a:off x="1594572" y="1803366"/>
              <a:ext cx="5500726" cy="923330"/>
              <a:chOff x="7309612" y="2089118"/>
              <a:chExt cx="5500726" cy="923330"/>
            </a:xfrm>
          </p:grpSpPr>
          <p:sp>
            <p:nvSpPr>
              <p:cNvPr id="67590" name="TextBox 19"/>
              <p:cNvSpPr txBox="1">
                <a:spLocks noChangeArrowheads="1"/>
              </p:cNvSpPr>
              <p:nvPr/>
            </p:nvSpPr>
            <p:spPr bwMode="auto">
              <a:xfrm>
                <a:off x="7595364" y="2089118"/>
                <a:ext cx="5214974" cy="923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zh-CN" altLang="en-US" sz="5200" b="1">
                    <a:solidFill>
                      <a:srgbClr val="00A7B4"/>
                    </a:solidFill>
                    <a:latin typeface="微软雅黑"/>
                    <a:ea typeface="微软雅黑"/>
                    <a:cs typeface="微软雅黑"/>
                  </a:rPr>
                  <a:t>考点互动探究</a:t>
                </a:r>
              </a:p>
            </p:txBody>
          </p:sp>
          <p:sp>
            <p:nvSpPr>
              <p:cNvPr id="21" name="椭圆 20"/>
              <p:cNvSpPr/>
              <p:nvPr/>
            </p:nvSpPr>
            <p:spPr>
              <a:xfrm>
                <a:off x="7309612" y="2374684"/>
                <a:ext cx="214304" cy="214175"/>
              </a:xfrm>
              <a:prstGeom prst="ellipse">
                <a:avLst/>
              </a:prstGeom>
              <a:solidFill>
                <a:srgbClr val="404040"/>
              </a:solidFill>
              <a:ln>
                <a:solidFill>
                  <a:srgbClr val="40404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</p:grpSp>
        <p:cxnSp>
          <p:nvCxnSpPr>
            <p:cNvPr id="19" name="直接连接符 18"/>
            <p:cNvCxnSpPr/>
            <p:nvPr/>
          </p:nvCxnSpPr>
          <p:spPr>
            <a:xfrm>
              <a:off x="2023178" y="2699726"/>
              <a:ext cx="19800022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67586" name="Object 2"/>
          <p:cNvGraphicFramePr>
            <a:graphicFrameLocks noChangeAspect="1"/>
          </p:cNvGraphicFramePr>
          <p:nvPr/>
        </p:nvGraphicFramePr>
        <p:xfrm>
          <a:off x="1584325" y="3078163"/>
          <a:ext cx="19731038" cy="11628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589" name="Document" r:id="rId3" imgW="11813032" imgH="6956298" progId="Word.Document.8">
                  <p:embed/>
                </p:oleObj>
              </mc:Choice>
              <mc:Fallback>
                <p:oleObj name="Document" r:id="rId3" imgW="11813032" imgH="6956298" progId="Word.Document.8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4325" y="3078163"/>
                        <a:ext cx="19731038" cy="116284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022475" y="2917825"/>
            <a:ext cx="19800888" cy="89995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grpSp>
        <p:nvGrpSpPr>
          <p:cNvPr id="68613" name="组合 1"/>
          <p:cNvGrpSpPr>
            <a:grpSpLocks/>
          </p:cNvGrpSpPr>
          <p:nvPr/>
        </p:nvGrpSpPr>
        <p:grpSpPr bwMode="auto">
          <a:xfrm>
            <a:off x="1593850" y="1692275"/>
            <a:ext cx="20229513" cy="923925"/>
            <a:chOff x="1594572" y="1803366"/>
            <a:chExt cx="20228628" cy="923330"/>
          </a:xfrm>
        </p:grpSpPr>
        <p:grpSp>
          <p:nvGrpSpPr>
            <p:cNvPr id="68614" name="组合 7"/>
            <p:cNvGrpSpPr>
              <a:grpSpLocks/>
            </p:cNvGrpSpPr>
            <p:nvPr/>
          </p:nvGrpSpPr>
          <p:grpSpPr bwMode="auto">
            <a:xfrm>
              <a:off x="1594572" y="1803366"/>
              <a:ext cx="5500726" cy="923330"/>
              <a:chOff x="7309612" y="2089118"/>
              <a:chExt cx="5500726" cy="923330"/>
            </a:xfrm>
          </p:grpSpPr>
          <p:sp>
            <p:nvSpPr>
              <p:cNvPr id="68616" name="TextBox 8"/>
              <p:cNvSpPr txBox="1">
                <a:spLocks noChangeArrowheads="1"/>
              </p:cNvSpPr>
              <p:nvPr/>
            </p:nvSpPr>
            <p:spPr bwMode="auto">
              <a:xfrm>
                <a:off x="7595364" y="2089118"/>
                <a:ext cx="5214974" cy="923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zh-CN" altLang="en-US" sz="5200" b="1">
                    <a:solidFill>
                      <a:srgbClr val="00A7B4"/>
                    </a:solidFill>
                    <a:latin typeface="微软雅黑"/>
                    <a:ea typeface="微软雅黑"/>
                    <a:cs typeface="微软雅黑"/>
                  </a:rPr>
                  <a:t>考点互动探究</a:t>
                </a:r>
              </a:p>
            </p:txBody>
          </p:sp>
          <p:sp>
            <p:nvSpPr>
              <p:cNvPr id="15" name="椭圆 14"/>
              <p:cNvSpPr/>
              <p:nvPr/>
            </p:nvSpPr>
            <p:spPr>
              <a:xfrm>
                <a:off x="7309612" y="2374684"/>
                <a:ext cx="214304" cy="214175"/>
              </a:xfrm>
              <a:prstGeom prst="ellipse">
                <a:avLst/>
              </a:prstGeom>
              <a:solidFill>
                <a:srgbClr val="404040"/>
              </a:solidFill>
              <a:ln>
                <a:solidFill>
                  <a:srgbClr val="40404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</p:grpSp>
        <p:cxnSp>
          <p:nvCxnSpPr>
            <p:cNvPr id="16" name="直接连接符 15"/>
            <p:cNvCxnSpPr/>
            <p:nvPr/>
          </p:nvCxnSpPr>
          <p:spPr>
            <a:xfrm>
              <a:off x="2023178" y="2699726"/>
              <a:ext cx="19800022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68610" name="Object 2"/>
          <p:cNvGraphicFramePr>
            <a:graphicFrameLocks noChangeAspect="1"/>
          </p:cNvGraphicFramePr>
          <p:nvPr/>
        </p:nvGraphicFramePr>
        <p:xfrm>
          <a:off x="2743200" y="3170238"/>
          <a:ext cx="18867438" cy="1951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16" name="Document" r:id="rId3" imgW="11813032" imgH="1220195" progId="Word.Document.8">
                  <p:embed/>
                </p:oleObj>
              </mc:Choice>
              <mc:Fallback>
                <p:oleObj name="Document" r:id="rId3" imgW="11813032" imgH="1220195" progId="Word.Document.8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3170238"/>
                        <a:ext cx="18867438" cy="19510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42" name="Object 3"/>
          <p:cNvGraphicFramePr>
            <a:graphicFrameLocks noChangeAspect="1"/>
          </p:cNvGraphicFramePr>
          <p:nvPr/>
        </p:nvGraphicFramePr>
        <p:xfrm>
          <a:off x="2665413" y="4303713"/>
          <a:ext cx="18470562" cy="1082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17" name="Document" r:id="rId5" imgW="11813032" imgH="6913478" progId="Word.Document.8">
                  <p:embed/>
                </p:oleObj>
              </mc:Choice>
              <mc:Fallback>
                <p:oleObj name="Document" r:id="rId5" imgW="11813032" imgH="6913478" progId="Word.Document.8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5413" y="4303713"/>
                        <a:ext cx="18470562" cy="10820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5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/>
          <p:cNvSpPr txBox="1">
            <a:spLocks noChangeArrowheads="1"/>
          </p:cNvSpPr>
          <p:nvPr/>
        </p:nvSpPr>
        <p:spPr bwMode="auto">
          <a:xfrm>
            <a:off x="1951038" y="2946400"/>
            <a:ext cx="19718337" cy="862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sz="5000" b="1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考点三　连接体问题</a:t>
            </a:r>
          </a:p>
        </p:txBody>
      </p:sp>
      <p:grpSp>
        <p:nvGrpSpPr>
          <p:cNvPr id="28676" name="组合 16"/>
          <p:cNvGrpSpPr>
            <a:grpSpLocks/>
          </p:cNvGrpSpPr>
          <p:nvPr/>
        </p:nvGrpSpPr>
        <p:grpSpPr bwMode="auto">
          <a:xfrm>
            <a:off x="1593850" y="1692275"/>
            <a:ext cx="20229513" cy="923925"/>
            <a:chOff x="1594572" y="1803366"/>
            <a:chExt cx="20228628" cy="923330"/>
          </a:xfrm>
        </p:grpSpPr>
        <p:grpSp>
          <p:nvGrpSpPr>
            <p:cNvPr id="28677" name="组合 17"/>
            <p:cNvGrpSpPr>
              <a:grpSpLocks/>
            </p:cNvGrpSpPr>
            <p:nvPr/>
          </p:nvGrpSpPr>
          <p:grpSpPr bwMode="auto">
            <a:xfrm>
              <a:off x="1594572" y="1803366"/>
              <a:ext cx="5500726" cy="923330"/>
              <a:chOff x="7309612" y="2089118"/>
              <a:chExt cx="5500726" cy="923330"/>
            </a:xfrm>
          </p:grpSpPr>
          <p:sp>
            <p:nvSpPr>
              <p:cNvPr id="28679" name="TextBox 19"/>
              <p:cNvSpPr txBox="1">
                <a:spLocks noChangeArrowheads="1"/>
              </p:cNvSpPr>
              <p:nvPr/>
            </p:nvSpPr>
            <p:spPr bwMode="auto">
              <a:xfrm>
                <a:off x="7595364" y="2089118"/>
                <a:ext cx="5214974" cy="923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zh-CN" altLang="en-US" sz="5200" b="1">
                    <a:solidFill>
                      <a:srgbClr val="00A7B4"/>
                    </a:solidFill>
                    <a:latin typeface="微软雅黑"/>
                    <a:ea typeface="微软雅黑"/>
                    <a:cs typeface="微软雅黑"/>
                  </a:rPr>
                  <a:t>考点互动探究</a:t>
                </a:r>
              </a:p>
            </p:txBody>
          </p:sp>
          <p:sp>
            <p:nvSpPr>
              <p:cNvPr id="21" name="椭圆 20"/>
              <p:cNvSpPr/>
              <p:nvPr/>
            </p:nvSpPr>
            <p:spPr>
              <a:xfrm>
                <a:off x="7309612" y="2374684"/>
                <a:ext cx="214304" cy="214175"/>
              </a:xfrm>
              <a:prstGeom prst="ellipse">
                <a:avLst/>
              </a:prstGeom>
              <a:solidFill>
                <a:srgbClr val="404040"/>
              </a:solidFill>
              <a:ln>
                <a:solidFill>
                  <a:srgbClr val="40404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</p:grpSp>
        <p:cxnSp>
          <p:nvCxnSpPr>
            <p:cNvPr id="19" name="直接连接符 18"/>
            <p:cNvCxnSpPr/>
            <p:nvPr/>
          </p:nvCxnSpPr>
          <p:spPr>
            <a:xfrm>
              <a:off x="2023178" y="2699726"/>
              <a:ext cx="19800022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4580" name="Object 2"/>
          <p:cNvGraphicFramePr>
            <a:graphicFrameLocks noChangeAspect="1"/>
          </p:cNvGraphicFramePr>
          <p:nvPr/>
        </p:nvGraphicFramePr>
        <p:xfrm>
          <a:off x="2438400" y="4022725"/>
          <a:ext cx="18470563" cy="1085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7" name="Document" r:id="rId3" imgW="11793462" imgH="6916921" progId="Word.Document.8">
                  <p:embed/>
                </p:oleObj>
              </mc:Choice>
              <mc:Fallback>
                <p:oleObj name="Document" r:id="rId3" imgW="11793462" imgH="6916921" progId="Word.Document.8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4022725"/>
                        <a:ext cx="18470563" cy="10852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4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299" name="组合 16"/>
          <p:cNvGrpSpPr>
            <a:grpSpLocks/>
          </p:cNvGrpSpPr>
          <p:nvPr/>
        </p:nvGrpSpPr>
        <p:grpSpPr bwMode="auto">
          <a:xfrm>
            <a:off x="1593850" y="1692275"/>
            <a:ext cx="20229513" cy="923925"/>
            <a:chOff x="1594572" y="1803366"/>
            <a:chExt cx="20228628" cy="923330"/>
          </a:xfrm>
        </p:grpSpPr>
        <p:grpSp>
          <p:nvGrpSpPr>
            <p:cNvPr id="55300" name="组合 17"/>
            <p:cNvGrpSpPr>
              <a:grpSpLocks/>
            </p:cNvGrpSpPr>
            <p:nvPr/>
          </p:nvGrpSpPr>
          <p:grpSpPr bwMode="auto">
            <a:xfrm>
              <a:off x="1594572" y="1803366"/>
              <a:ext cx="5500726" cy="923330"/>
              <a:chOff x="7309612" y="2089118"/>
              <a:chExt cx="5500726" cy="923330"/>
            </a:xfrm>
          </p:grpSpPr>
          <p:sp>
            <p:nvSpPr>
              <p:cNvPr id="55302" name="TextBox 19"/>
              <p:cNvSpPr txBox="1">
                <a:spLocks noChangeArrowheads="1"/>
              </p:cNvSpPr>
              <p:nvPr/>
            </p:nvSpPr>
            <p:spPr bwMode="auto">
              <a:xfrm>
                <a:off x="7595364" y="2089118"/>
                <a:ext cx="5214974" cy="923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zh-CN" altLang="en-US" sz="5200" b="1">
                    <a:solidFill>
                      <a:srgbClr val="00A7B4"/>
                    </a:solidFill>
                    <a:latin typeface="微软雅黑"/>
                    <a:ea typeface="微软雅黑"/>
                    <a:cs typeface="微软雅黑"/>
                  </a:rPr>
                  <a:t>考点互动探究</a:t>
                </a:r>
              </a:p>
            </p:txBody>
          </p:sp>
          <p:sp>
            <p:nvSpPr>
              <p:cNvPr id="21" name="椭圆 20"/>
              <p:cNvSpPr/>
              <p:nvPr/>
            </p:nvSpPr>
            <p:spPr>
              <a:xfrm>
                <a:off x="7309612" y="2374684"/>
                <a:ext cx="214304" cy="214175"/>
              </a:xfrm>
              <a:prstGeom prst="ellipse">
                <a:avLst/>
              </a:prstGeom>
              <a:solidFill>
                <a:srgbClr val="404040"/>
              </a:solidFill>
              <a:ln>
                <a:solidFill>
                  <a:srgbClr val="40404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</p:grpSp>
        <p:cxnSp>
          <p:nvCxnSpPr>
            <p:cNvPr id="19" name="直接连接符 18"/>
            <p:cNvCxnSpPr/>
            <p:nvPr/>
          </p:nvCxnSpPr>
          <p:spPr>
            <a:xfrm>
              <a:off x="2023178" y="2699726"/>
              <a:ext cx="19800022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5529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9419843"/>
              </p:ext>
            </p:extLst>
          </p:nvPr>
        </p:nvGraphicFramePr>
        <p:xfrm>
          <a:off x="1224460" y="3121028"/>
          <a:ext cx="21336010" cy="126175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01" name="Document" r:id="rId3" imgW="11789238" imgH="7006675" progId="Word.Document.8">
                  <p:embed/>
                </p:oleObj>
              </mc:Choice>
              <mc:Fallback>
                <p:oleObj name="Document" r:id="rId3" imgW="11789238" imgH="7006675" progId="Word.Document.8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4460" y="3121028"/>
                        <a:ext cx="21336010" cy="1261751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879600" y="2874963"/>
            <a:ext cx="19800888" cy="89995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grpSp>
        <p:nvGrpSpPr>
          <p:cNvPr id="54276" name="组合 1"/>
          <p:cNvGrpSpPr>
            <a:grpSpLocks/>
          </p:cNvGrpSpPr>
          <p:nvPr/>
        </p:nvGrpSpPr>
        <p:grpSpPr bwMode="auto">
          <a:xfrm>
            <a:off x="1593850" y="1692275"/>
            <a:ext cx="20229513" cy="923925"/>
            <a:chOff x="1594572" y="1803366"/>
            <a:chExt cx="20228628" cy="923330"/>
          </a:xfrm>
        </p:grpSpPr>
        <p:grpSp>
          <p:nvGrpSpPr>
            <p:cNvPr id="54278" name="组合 7"/>
            <p:cNvGrpSpPr>
              <a:grpSpLocks/>
            </p:cNvGrpSpPr>
            <p:nvPr/>
          </p:nvGrpSpPr>
          <p:grpSpPr bwMode="auto">
            <a:xfrm>
              <a:off x="1594572" y="1803366"/>
              <a:ext cx="5500726" cy="923330"/>
              <a:chOff x="7309612" y="2089118"/>
              <a:chExt cx="5500726" cy="923330"/>
            </a:xfrm>
          </p:grpSpPr>
          <p:sp>
            <p:nvSpPr>
              <p:cNvPr id="54280" name="TextBox 8"/>
              <p:cNvSpPr txBox="1">
                <a:spLocks noChangeArrowheads="1"/>
              </p:cNvSpPr>
              <p:nvPr/>
            </p:nvSpPr>
            <p:spPr bwMode="auto">
              <a:xfrm>
                <a:off x="7595364" y="2089118"/>
                <a:ext cx="5214974" cy="923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zh-CN" altLang="en-US" sz="5200" b="1">
                    <a:solidFill>
                      <a:srgbClr val="00A7B4"/>
                    </a:solidFill>
                    <a:latin typeface="微软雅黑"/>
                    <a:ea typeface="微软雅黑"/>
                    <a:cs typeface="微软雅黑"/>
                  </a:rPr>
                  <a:t>考点互动探究</a:t>
                </a:r>
              </a:p>
            </p:txBody>
          </p:sp>
          <p:sp>
            <p:nvSpPr>
              <p:cNvPr id="15" name="椭圆 14"/>
              <p:cNvSpPr/>
              <p:nvPr/>
            </p:nvSpPr>
            <p:spPr>
              <a:xfrm>
                <a:off x="7309612" y="2374684"/>
                <a:ext cx="214304" cy="214175"/>
              </a:xfrm>
              <a:prstGeom prst="ellipse">
                <a:avLst/>
              </a:prstGeom>
              <a:solidFill>
                <a:srgbClr val="404040"/>
              </a:solidFill>
              <a:ln>
                <a:solidFill>
                  <a:srgbClr val="40404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</p:grpSp>
        <p:cxnSp>
          <p:nvCxnSpPr>
            <p:cNvPr id="16" name="直接连接符 15"/>
            <p:cNvCxnSpPr/>
            <p:nvPr/>
          </p:nvCxnSpPr>
          <p:spPr>
            <a:xfrm>
              <a:off x="2023178" y="2699726"/>
              <a:ext cx="19800022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0" name="Object 2"/>
          <p:cNvGraphicFramePr>
            <a:graphicFrameLocks noChangeAspect="1"/>
          </p:cNvGraphicFramePr>
          <p:nvPr/>
        </p:nvGraphicFramePr>
        <p:xfrm>
          <a:off x="2379663" y="4160838"/>
          <a:ext cx="17738725" cy="1036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77" name="Document" r:id="rId3" imgW="11813032" imgH="6905562" progId="Word.Document.8">
                  <p:embed/>
                </p:oleObj>
              </mc:Choice>
              <mc:Fallback>
                <p:oleObj name="Document" r:id="rId3" imgW="11813032" imgH="6905562" progId="Word.Document.8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9663" y="4160838"/>
                        <a:ext cx="17738725" cy="10363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77" name="内容占位符 2"/>
          <p:cNvSpPr>
            <a:spLocks/>
          </p:cNvSpPr>
          <p:nvPr/>
        </p:nvSpPr>
        <p:spPr bwMode="auto">
          <a:xfrm>
            <a:off x="2379663" y="3232150"/>
            <a:ext cx="7500937" cy="785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ts val="3500"/>
              </a:lnSpc>
              <a:buFont typeface="Arial" charset="0"/>
              <a:buNone/>
            </a:pPr>
            <a:r>
              <a:rPr lang="en-US" altLang="zh-CN" sz="3800">
                <a:solidFill>
                  <a:srgbClr val="C00000"/>
                </a:solidFill>
                <a:latin typeface="黑体" pitchFamily="2" charset="-122"/>
                <a:ea typeface="黑体" pitchFamily="2" charset="-122"/>
              </a:rPr>
              <a:t>[</a:t>
            </a:r>
            <a:r>
              <a:rPr lang="zh-CN" altLang="en-US" sz="3800">
                <a:solidFill>
                  <a:srgbClr val="C00000"/>
                </a:solidFill>
                <a:latin typeface="黑体" pitchFamily="2" charset="-122"/>
                <a:ea typeface="黑体" pitchFamily="2" charset="-122"/>
              </a:rPr>
              <a:t>答案</a:t>
            </a:r>
            <a:r>
              <a:rPr lang="en-US" altLang="zh-CN" sz="3800">
                <a:solidFill>
                  <a:srgbClr val="C0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] </a:t>
            </a:r>
            <a:r>
              <a:rPr lang="en-US" altLang="zh-CN" sz="400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(1)60 N</a:t>
            </a:r>
            <a:r>
              <a:rPr lang="zh-CN" altLang="en-US" sz="400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　</a:t>
            </a:r>
            <a:r>
              <a:rPr lang="en-US" altLang="zh-CN" sz="400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(2)2.375 m </a:t>
            </a:r>
            <a:r>
              <a:rPr lang="zh-CN" altLang="en-US" sz="3600">
                <a:latin typeface="Calibri" pitchFamily="34" charset="0"/>
              </a:rPr>
              <a:t>　</a:t>
            </a:r>
            <a:endParaRPr lang="zh-CN" altLang="en-US" sz="3600">
              <a:solidFill>
                <a:srgbClr val="A50021"/>
              </a:solidFill>
              <a:latin typeface="宋体" charset="-122"/>
            </a:endParaRPr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707" name="组合 16"/>
          <p:cNvGrpSpPr>
            <a:grpSpLocks/>
          </p:cNvGrpSpPr>
          <p:nvPr/>
        </p:nvGrpSpPr>
        <p:grpSpPr bwMode="auto">
          <a:xfrm>
            <a:off x="1593850" y="1692275"/>
            <a:ext cx="20229513" cy="923925"/>
            <a:chOff x="1594572" y="1803366"/>
            <a:chExt cx="20228628" cy="923330"/>
          </a:xfrm>
        </p:grpSpPr>
        <p:grpSp>
          <p:nvGrpSpPr>
            <p:cNvPr id="72708" name="组合 17"/>
            <p:cNvGrpSpPr>
              <a:grpSpLocks/>
            </p:cNvGrpSpPr>
            <p:nvPr/>
          </p:nvGrpSpPr>
          <p:grpSpPr bwMode="auto">
            <a:xfrm>
              <a:off x="1594572" y="1803366"/>
              <a:ext cx="5500726" cy="923330"/>
              <a:chOff x="7309612" y="2089118"/>
              <a:chExt cx="5500726" cy="923330"/>
            </a:xfrm>
          </p:grpSpPr>
          <p:sp>
            <p:nvSpPr>
              <p:cNvPr id="72710" name="TextBox 19"/>
              <p:cNvSpPr txBox="1">
                <a:spLocks noChangeArrowheads="1"/>
              </p:cNvSpPr>
              <p:nvPr/>
            </p:nvSpPr>
            <p:spPr bwMode="auto">
              <a:xfrm>
                <a:off x="7595364" y="2089118"/>
                <a:ext cx="5214974" cy="923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zh-CN" altLang="en-US" sz="5200" b="1">
                    <a:solidFill>
                      <a:srgbClr val="00A7B4"/>
                    </a:solidFill>
                    <a:latin typeface="微软雅黑"/>
                    <a:ea typeface="微软雅黑"/>
                    <a:cs typeface="微软雅黑"/>
                  </a:rPr>
                  <a:t>考点互动探究</a:t>
                </a:r>
              </a:p>
            </p:txBody>
          </p:sp>
          <p:sp>
            <p:nvSpPr>
              <p:cNvPr id="21" name="椭圆 20"/>
              <p:cNvSpPr/>
              <p:nvPr/>
            </p:nvSpPr>
            <p:spPr>
              <a:xfrm>
                <a:off x="7309612" y="2374684"/>
                <a:ext cx="214304" cy="214175"/>
              </a:xfrm>
              <a:prstGeom prst="ellipse">
                <a:avLst/>
              </a:prstGeom>
              <a:solidFill>
                <a:srgbClr val="404040"/>
              </a:solidFill>
              <a:ln>
                <a:solidFill>
                  <a:srgbClr val="40404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</p:grpSp>
        <p:cxnSp>
          <p:nvCxnSpPr>
            <p:cNvPr id="19" name="直接连接符 18"/>
            <p:cNvCxnSpPr/>
            <p:nvPr/>
          </p:nvCxnSpPr>
          <p:spPr>
            <a:xfrm>
              <a:off x="2023178" y="2699726"/>
              <a:ext cx="19800022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7270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105719"/>
              </p:ext>
            </p:extLst>
          </p:nvPr>
        </p:nvGraphicFramePr>
        <p:xfrm>
          <a:off x="792412" y="2916734"/>
          <a:ext cx="22519937" cy="133779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09" name="Document" r:id="rId3" imgW="11808345" imgH="7004156" progId="Word.Document.8">
                  <p:embed/>
                </p:oleObj>
              </mc:Choice>
              <mc:Fallback>
                <p:oleObj name="Document" r:id="rId3" imgW="11808345" imgH="7004156" progId="Word.Document.8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412" y="2916734"/>
                        <a:ext cx="22519937" cy="1337797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879600" y="2874963"/>
            <a:ext cx="19800888" cy="89995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grpSp>
        <p:nvGrpSpPr>
          <p:cNvPr id="73732" name="组合 1"/>
          <p:cNvGrpSpPr>
            <a:grpSpLocks/>
          </p:cNvGrpSpPr>
          <p:nvPr/>
        </p:nvGrpSpPr>
        <p:grpSpPr bwMode="auto">
          <a:xfrm>
            <a:off x="1593850" y="1692275"/>
            <a:ext cx="20229513" cy="923925"/>
            <a:chOff x="1594572" y="1803366"/>
            <a:chExt cx="20228628" cy="923330"/>
          </a:xfrm>
        </p:grpSpPr>
        <p:grpSp>
          <p:nvGrpSpPr>
            <p:cNvPr id="73734" name="组合 7"/>
            <p:cNvGrpSpPr>
              <a:grpSpLocks/>
            </p:cNvGrpSpPr>
            <p:nvPr/>
          </p:nvGrpSpPr>
          <p:grpSpPr bwMode="auto">
            <a:xfrm>
              <a:off x="1594572" y="1803366"/>
              <a:ext cx="5500726" cy="923330"/>
              <a:chOff x="7309612" y="2089118"/>
              <a:chExt cx="5500726" cy="923330"/>
            </a:xfrm>
          </p:grpSpPr>
          <p:sp>
            <p:nvSpPr>
              <p:cNvPr id="73736" name="TextBox 8"/>
              <p:cNvSpPr txBox="1">
                <a:spLocks noChangeArrowheads="1"/>
              </p:cNvSpPr>
              <p:nvPr/>
            </p:nvSpPr>
            <p:spPr bwMode="auto">
              <a:xfrm>
                <a:off x="7595364" y="2089118"/>
                <a:ext cx="5214974" cy="923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zh-CN" altLang="en-US" sz="5200" b="1">
                    <a:solidFill>
                      <a:srgbClr val="00A7B4"/>
                    </a:solidFill>
                    <a:latin typeface="微软雅黑"/>
                    <a:ea typeface="微软雅黑"/>
                    <a:cs typeface="微软雅黑"/>
                  </a:rPr>
                  <a:t>考点互动探究</a:t>
                </a:r>
              </a:p>
            </p:txBody>
          </p:sp>
          <p:sp>
            <p:nvSpPr>
              <p:cNvPr id="15" name="椭圆 14"/>
              <p:cNvSpPr/>
              <p:nvPr/>
            </p:nvSpPr>
            <p:spPr>
              <a:xfrm>
                <a:off x="7309612" y="2374684"/>
                <a:ext cx="214304" cy="214175"/>
              </a:xfrm>
              <a:prstGeom prst="ellipse">
                <a:avLst/>
              </a:prstGeom>
              <a:solidFill>
                <a:srgbClr val="404040"/>
              </a:solidFill>
              <a:ln>
                <a:solidFill>
                  <a:srgbClr val="40404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</p:grpSp>
        <p:cxnSp>
          <p:nvCxnSpPr>
            <p:cNvPr id="16" name="直接连接符 15"/>
            <p:cNvCxnSpPr/>
            <p:nvPr/>
          </p:nvCxnSpPr>
          <p:spPr>
            <a:xfrm>
              <a:off x="2023178" y="2699726"/>
              <a:ext cx="19800022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0" name="Object 2"/>
          <p:cNvGraphicFramePr>
            <a:graphicFrameLocks noChangeAspect="1"/>
          </p:cNvGraphicFramePr>
          <p:nvPr/>
        </p:nvGraphicFramePr>
        <p:xfrm>
          <a:off x="2379663" y="4160838"/>
          <a:ext cx="17738725" cy="1036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33" name="Document" r:id="rId3" imgW="11813032" imgH="6902323" progId="Word.Document.8">
                  <p:embed/>
                </p:oleObj>
              </mc:Choice>
              <mc:Fallback>
                <p:oleObj name="Document" r:id="rId3" imgW="11813032" imgH="6902323" progId="Word.Document.8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9663" y="4160838"/>
                        <a:ext cx="17738725" cy="10363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33" name="内容占位符 2"/>
          <p:cNvSpPr>
            <a:spLocks/>
          </p:cNvSpPr>
          <p:nvPr/>
        </p:nvSpPr>
        <p:spPr bwMode="auto">
          <a:xfrm>
            <a:off x="2379663" y="3232150"/>
            <a:ext cx="7500937" cy="785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ts val="3500"/>
              </a:lnSpc>
              <a:buFont typeface="Arial" charset="0"/>
              <a:buNone/>
            </a:pPr>
            <a:r>
              <a:rPr lang="en-US" altLang="zh-CN" sz="3800">
                <a:solidFill>
                  <a:srgbClr val="C00000"/>
                </a:solidFill>
                <a:latin typeface="黑体" pitchFamily="2" charset="-122"/>
                <a:ea typeface="黑体" pitchFamily="2" charset="-122"/>
              </a:rPr>
              <a:t>[</a:t>
            </a:r>
            <a:r>
              <a:rPr lang="zh-CN" altLang="en-US" sz="3800">
                <a:solidFill>
                  <a:srgbClr val="C00000"/>
                </a:solidFill>
                <a:latin typeface="黑体" pitchFamily="2" charset="-122"/>
                <a:ea typeface="黑体" pitchFamily="2" charset="-122"/>
              </a:rPr>
              <a:t>答案</a:t>
            </a:r>
            <a:r>
              <a:rPr lang="en-US" altLang="zh-CN" sz="3800">
                <a:solidFill>
                  <a:srgbClr val="C0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] </a:t>
            </a:r>
            <a:r>
              <a:rPr lang="en-US" altLang="zh-CN" sz="400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CN" sz="4000">
                <a:latin typeface="Calibri" pitchFamily="34" charset="0"/>
              </a:rPr>
              <a:t> </a:t>
            </a:r>
            <a:r>
              <a:rPr lang="zh-CN" altLang="en-US" sz="3600">
                <a:latin typeface="Calibri" pitchFamily="34" charset="0"/>
              </a:rPr>
              <a:t>　</a:t>
            </a:r>
            <a:endParaRPr lang="zh-CN" altLang="en-US" sz="3600">
              <a:solidFill>
                <a:srgbClr val="A50021"/>
              </a:solidFill>
              <a:latin typeface="宋体" charset="-122"/>
            </a:endParaRPr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3223</TotalTime>
  <Words>76</Words>
  <Application>Microsoft Office PowerPoint</Application>
  <PresentationFormat>自定义</PresentationFormat>
  <Paragraphs>24</Paragraphs>
  <Slides>20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8" baseType="lpstr">
      <vt:lpstr>黑体</vt:lpstr>
      <vt:lpstr>宋体</vt:lpstr>
      <vt:lpstr>微软雅黑</vt:lpstr>
      <vt:lpstr>Arial</vt:lpstr>
      <vt:lpstr>Calibri</vt:lpstr>
      <vt:lpstr>Times New Roman</vt:lpstr>
      <vt:lpstr>Office 主题</vt:lpstr>
      <vt:lpstr>Document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Administrator</cp:lastModifiedBy>
  <cp:revision>507</cp:revision>
  <dcterms:created xsi:type="dcterms:W3CDTF">2016-01-31T01:38:40Z</dcterms:created>
  <dcterms:modified xsi:type="dcterms:W3CDTF">2019-12-26T06:55:03Z</dcterms:modified>
</cp:coreProperties>
</file>