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328" r:id="rId3"/>
    <p:sldId id="327" r:id="rId4"/>
    <p:sldId id="331" r:id="rId5"/>
    <p:sldId id="330" r:id="rId6"/>
    <p:sldId id="333" r:id="rId7"/>
    <p:sldId id="292" r:id="rId8"/>
    <p:sldId id="342" r:id="rId9"/>
    <p:sldId id="343" r:id="rId10"/>
    <p:sldId id="296" r:id="rId11"/>
    <p:sldId id="345" r:id="rId12"/>
    <p:sldId id="320" r:id="rId13"/>
    <p:sldId id="319" r:id="rId14"/>
    <p:sldId id="346" r:id="rId15"/>
    <p:sldId id="337" r:id="rId16"/>
    <p:sldId id="338" r:id="rId17"/>
    <p:sldId id="347" r:id="rId18"/>
    <p:sldId id="308" r:id="rId19"/>
    <p:sldId id="341" r:id="rId20"/>
    <p:sldId id="309" r:id="rId21"/>
    <p:sldId id="321" r:id="rId22"/>
  </p:sldIdLst>
  <p:sldSz cx="23763288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1058863" indent="-601663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4237038" indent="-2408238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pos="7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B4"/>
    <a:srgbClr val="239EAB"/>
    <a:srgbClr val="329B61"/>
    <a:srgbClr val="339B61"/>
    <a:srgbClr val="404040"/>
    <a:srgbClr val="002E8A"/>
    <a:srgbClr val="004A6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295" autoAdjust="0"/>
  </p:normalViewPr>
  <p:slideViewPr>
    <p:cSldViewPr>
      <p:cViewPr varScale="1">
        <p:scale>
          <a:sx n="38" d="100"/>
          <a:sy n="38" d="100"/>
        </p:scale>
        <p:origin x="372" y="-912"/>
      </p:cViewPr>
      <p:guideLst>
        <p:guide orient="horz" pos="4196"/>
        <p:guide pos="748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0518662-0D68-4148-B19A-77952976ADB2}" type="datetimeFigureOut">
              <a:rPr lang="zh-CN" altLang="en-US"/>
              <a:pPr>
                <a:defRPr/>
              </a:pPr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CF959A2-FCB6-4F19-8CA4-C5954276F9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6A5AE4-2F30-4B79-AC52-F1BB5D297E51}" type="datetimeFigureOut">
              <a:rPr lang="zh-CN" altLang="en-US"/>
              <a:pPr>
                <a:defRPr/>
              </a:pPr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D5346A2-D8CC-4CEC-94CC-C7A39702F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7880350" y="4238625"/>
            <a:ext cx="132905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60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7880350" y="5173663"/>
            <a:ext cx="8145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10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 userDrawn="1"/>
        </p:nvSpPr>
        <p:spPr>
          <a:xfrm>
            <a:off x="7921625" y="7589838"/>
            <a:ext cx="1324927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0350" y="4238625"/>
            <a:ext cx="132905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60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0350" y="5173663"/>
            <a:ext cx="8145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10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625" y="7589838"/>
            <a:ext cx="1324927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198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263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586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147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6708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69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561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9122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683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8244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366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927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488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410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4106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438400" y="4389438"/>
          <a:ext cx="18105438" cy="1060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11793462" imgH="6913682" progId="Word.Document.8">
                  <p:embed/>
                </p:oleObj>
              </mc:Choice>
              <mc:Fallback>
                <p:oleObj name="Document" r:id="rId3" imgW="11793462" imgH="691368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89438"/>
                        <a:ext cx="18105438" cy="1060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951038" y="2946400"/>
            <a:ext cx="197183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000" b="1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考点一　瞬时问题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951038" y="2946400"/>
            <a:ext cx="197183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000" b="1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考点三　动力学中的临界与极值问题</a:t>
            </a:r>
          </a:p>
        </p:txBody>
      </p:sp>
      <p:grpSp>
        <p:nvGrpSpPr>
          <p:cNvPr id="28676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28677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28679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2951163" y="4303713"/>
          <a:ext cx="17738725" cy="1274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11793462" imgH="8483288" progId="Word.Document.8">
                  <p:embed/>
                </p:oleObj>
              </mc:Choice>
              <mc:Fallback>
                <p:oleObj name="Document" r:id="rId3" imgW="11793462" imgH="848328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303713"/>
                        <a:ext cx="17738725" cy="1274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9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8090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8090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438400" y="3230563"/>
          <a:ext cx="17738725" cy="1274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Document" r:id="rId3" imgW="11793462" imgH="8483288" progId="Word.Document.8">
                  <p:embed/>
                </p:oleObj>
              </mc:Choice>
              <mc:Fallback>
                <p:oleObj name="Document" r:id="rId3" imgW="11793462" imgH="848328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30563"/>
                        <a:ext cx="17738725" cy="1274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9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530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530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873250" y="3078163"/>
          <a:ext cx="19945350" cy="1184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3" imgW="11808345" imgH="7004156" progId="Word.Document.8">
                  <p:embed/>
                </p:oleObj>
              </mc:Choice>
              <mc:Fallback>
                <p:oleObj name="Document" r:id="rId3" imgW="11808345" imgH="700415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078163"/>
                        <a:ext cx="19945350" cy="1184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4276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4278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4280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378075" y="4175125"/>
          <a:ext cx="17738725" cy="1277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3" imgW="11813032" imgH="8505021" progId="Word.Document.8">
                  <p:embed/>
                </p:oleObj>
              </mc:Choice>
              <mc:Fallback>
                <p:oleObj name="Document" r:id="rId3" imgW="11813032" imgH="85050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175125"/>
                        <a:ext cx="17738725" cy="1277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内容占位符 2"/>
          <p:cNvSpPr>
            <a:spLocks/>
          </p:cNvSpPr>
          <p:nvPr/>
        </p:nvSpPr>
        <p:spPr bwMode="auto">
          <a:xfrm>
            <a:off x="2379663" y="3232150"/>
            <a:ext cx="7500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 typeface="Arial" charset="0"/>
              <a:buNone/>
            </a:pPr>
            <a:r>
              <a:rPr lang="en-US" altLang="zh-CN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</a:t>
            </a:r>
            <a:r>
              <a:rPr lang="zh-CN" altLang="en-US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] 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(1)0.64 m</a:t>
            </a:r>
            <a:r>
              <a:rPr lang="zh-CN" altLang="en-US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en-US" altLang="zh-CN" sz="4000" i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μ</a:t>
            </a:r>
            <a:r>
              <a:rPr lang="en-US" altLang="zh-CN" sz="4000" baseline="-25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≥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0.2 </a:t>
            </a:r>
            <a:r>
              <a:rPr lang="zh-CN" altLang="en-US" sz="36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1924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8192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8192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451100" y="3303588"/>
          <a:ext cx="17738725" cy="1277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Document" r:id="rId3" imgW="11813032" imgH="8505021" progId="Word.Document.8">
                  <p:embed/>
                </p:oleObj>
              </mc:Choice>
              <mc:Fallback>
                <p:oleObj name="Document" r:id="rId3" imgW="11813032" imgH="85050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303588"/>
                        <a:ext cx="17738725" cy="1277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2708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2710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951762" y="3013791"/>
          <a:ext cx="20209743" cy="1200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Document" r:id="rId3" imgW="11813032" imgH="7000917" progId="Word.Document.8">
                  <p:embed/>
                </p:oleObj>
              </mc:Choice>
              <mc:Fallback>
                <p:oleObj name="Document" r:id="rId3" imgW="11813032" imgH="700091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762" y="3013791"/>
                        <a:ext cx="20209743" cy="12005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3732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373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373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378075" y="4084638"/>
          <a:ext cx="17738725" cy="131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Document" r:id="rId3" imgW="11813032" imgH="8760502" progId="Word.Document.8">
                  <p:embed/>
                </p:oleObj>
              </mc:Choice>
              <mc:Fallback>
                <p:oleObj name="Document" r:id="rId3" imgW="11813032" imgH="876050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084638"/>
                        <a:ext cx="17738725" cy="131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内容占位符 2"/>
          <p:cNvSpPr>
            <a:spLocks/>
          </p:cNvSpPr>
          <p:nvPr/>
        </p:nvSpPr>
        <p:spPr bwMode="auto">
          <a:xfrm>
            <a:off x="2379663" y="3232150"/>
            <a:ext cx="7500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 typeface="Arial" charset="0"/>
              <a:buNone/>
            </a:pPr>
            <a:r>
              <a:rPr lang="en-US" altLang="zh-CN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</a:t>
            </a:r>
            <a:r>
              <a:rPr lang="zh-CN" altLang="en-US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] 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14.4 N</a:t>
            </a:r>
            <a:r>
              <a:rPr lang="zh-CN" altLang="en-US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≤</a:t>
            </a:r>
            <a:r>
              <a:rPr lang="en-US" altLang="zh-CN" sz="4000" i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≤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33.6 N</a:t>
            </a:r>
            <a:endParaRPr lang="zh-CN" altLang="en-US" sz="4000">
              <a:solidFill>
                <a:srgbClr val="C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buFont typeface="Arial" charset="0"/>
              <a:buNone/>
            </a:pP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36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2948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82949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82951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808288" y="4017963"/>
          <a:ext cx="17738725" cy="131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Document" r:id="rId3" imgW="11813032" imgH="8760502" progId="Word.Document.8">
                  <p:embed/>
                </p:oleObj>
              </mc:Choice>
              <mc:Fallback>
                <p:oleObj name="Document" r:id="rId3" imgW="11813032" imgH="876050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017963"/>
                        <a:ext cx="17738725" cy="131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4199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4199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316162" y="2922951"/>
          <a:ext cx="18995297" cy="1109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3" imgW="11813032" imgH="6896206" progId="Word.Document.8">
                  <p:embed/>
                </p:oleObj>
              </mc:Choice>
              <mc:Fallback>
                <p:oleObj name="Document" r:id="rId3" imgW="11813032" imgH="689620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2" y="2922951"/>
                        <a:ext cx="18995297" cy="1109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6804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680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680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590800" y="3657600"/>
          <a:ext cx="18105438" cy="1057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18105438" cy="1057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52766"/>
              </p:ext>
            </p:extLst>
          </p:nvPr>
        </p:nvGraphicFramePr>
        <p:xfrm>
          <a:off x="504380" y="1836614"/>
          <a:ext cx="22614957" cy="1332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Document" r:id="rId3" imgW="11813032" imgH="6959536" progId="Word.Document.8">
                  <p:embed/>
                </p:oleObj>
              </mc:Choice>
              <mc:Fallback>
                <p:oleObj name="Document" r:id="rId3" imgW="11813032" imgH="695953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80" y="1836614"/>
                        <a:ext cx="22614957" cy="13325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3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4301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43016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316163" y="3292475"/>
          <a:ext cx="17740312" cy="1036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292475"/>
                        <a:ext cx="17740312" cy="1036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6324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632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632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590800" y="3657600"/>
          <a:ext cx="18105438" cy="1057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18105438" cy="1057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2469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2470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2472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633609"/>
              </p:ext>
            </p:extLst>
          </p:nvPr>
        </p:nvGraphicFramePr>
        <p:xfrm>
          <a:off x="2665413" y="4232275"/>
          <a:ext cx="18105437" cy="133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Document" r:id="rId3" imgW="11812422" imgH="8714868" progId="Word.Document.8">
                  <p:embed/>
                </p:oleObj>
              </mc:Choice>
              <mc:Fallback>
                <p:oleObj name="Document" r:id="rId3" imgW="11812422" imgH="871486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232275"/>
                        <a:ext cx="18105437" cy="133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808288" y="3160713"/>
          <a:ext cx="70104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Document" r:id="rId5" imgW="8410743" imgH="1353993" progId="Word.Document.8">
                  <p:embed/>
                </p:oleObj>
              </mc:Choice>
              <mc:Fallback>
                <p:oleObj name="Document" r:id="rId5" imgW="8410743" imgH="1353993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160713"/>
                        <a:ext cx="70104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656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6566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316163" y="3078163"/>
          <a:ext cx="19934237" cy="1174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Document" r:id="rId3" imgW="11813032" imgH="6956298" progId="Word.Document.8">
                  <p:embed/>
                </p:oleObj>
              </mc:Choice>
              <mc:Fallback>
                <p:oleObj name="Document" r:id="rId3" imgW="11813032" imgH="695629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078163"/>
                        <a:ext cx="19934237" cy="1174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5544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554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554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743200" y="3170238"/>
          <a:ext cx="18867438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Document" r:id="rId3" imgW="11813032" imgH="1220195" progId="Word.Document.8">
                  <p:embed/>
                </p:oleObj>
              </mc:Choice>
              <mc:Fallback>
                <p:oleObj name="Document" r:id="rId3" imgW="11813032" imgH="1220195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70238"/>
                        <a:ext cx="18867438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736850" y="4303713"/>
          <a:ext cx="18470563" cy="1082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Document" r:id="rId5" imgW="11813032" imgH="6913478" progId="Word.Document.8">
                  <p:embed/>
                </p:oleObj>
              </mc:Choice>
              <mc:Fallback>
                <p:oleObj name="Document" r:id="rId5" imgW="11813032" imgH="6913478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303713"/>
                        <a:ext cx="18470563" cy="1082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8613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861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861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590800" y="3382963"/>
          <a:ext cx="18105438" cy="1060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Document" r:id="rId3" imgW="11813032" imgH="6910239" progId="Word.Document.8">
                  <p:embed/>
                </p:oleObj>
              </mc:Choice>
              <mc:Fallback>
                <p:oleObj name="Document" r:id="rId3" imgW="11813032" imgH="691023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82963"/>
                        <a:ext cx="18105438" cy="1060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1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2458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24585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438400" y="4465638"/>
          <a:ext cx="18470563" cy="1091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11793462" imgH="6954713" progId="Word.Document.8">
                  <p:embed/>
                </p:oleObj>
              </mc:Choice>
              <mc:Fallback>
                <p:oleObj name="Document" r:id="rId3" imgW="11793462" imgH="695471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65638"/>
                        <a:ext cx="18470563" cy="1091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951038" y="2946400"/>
            <a:ext cx="197183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000" b="1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考点二　牛顿第二定律与运动图像的综合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7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7828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7830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451696" y="2946374"/>
          <a:ext cx="20638371" cy="1216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Document" r:id="rId3" imgW="11813032" imgH="6956298" progId="Word.Document.8">
                  <p:embed/>
                </p:oleObj>
              </mc:Choice>
              <mc:Fallback>
                <p:oleObj name="Document" r:id="rId3" imgW="11813032" imgH="695629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696" y="2946374"/>
                        <a:ext cx="20638371" cy="12161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8853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885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885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651125" y="4237038"/>
          <a:ext cx="17740313" cy="131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Document" r:id="rId3" imgW="11813032" imgH="8713004" progId="Word.Document.8">
                  <p:embed/>
                </p:oleObj>
              </mc:Choice>
              <mc:Fallback>
                <p:oleObj name="Document" r:id="rId3" imgW="11813032" imgH="871300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237038"/>
                        <a:ext cx="17740313" cy="131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808288" y="3160713"/>
          <a:ext cx="70104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Document" r:id="rId5" imgW="8410743" imgH="1353993" progId="Word.Document.8">
                  <p:embed/>
                </p:oleObj>
              </mc:Choice>
              <mc:Fallback>
                <p:oleObj name="Document" r:id="rId5" imgW="8410743" imgH="1353993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160713"/>
                        <a:ext cx="70104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</TotalTime>
  <Words>83</Words>
  <Application>Microsoft Office PowerPoint</Application>
  <PresentationFormat>自定义</PresentationFormat>
  <Paragraphs>26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511</cp:revision>
  <dcterms:created xsi:type="dcterms:W3CDTF">2016-01-31T01:38:40Z</dcterms:created>
  <dcterms:modified xsi:type="dcterms:W3CDTF">2019-12-26T08:18:28Z</dcterms:modified>
</cp:coreProperties>
</file>