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94" r:id="rId3"/>
    <p:sldId id="314" r:id="rId4"/>
    <p:sldId id="315" r:id="rId5"/>
    <p:sldId id="316" r:id="rId6"/>
    <p:sldId id="317" r:id="rId7"/>
    <p:sldId id="318" r:id="rId8"/>
    <p:sldId id="295" r:id="rId9"/>
    <p:sldId id="308" r:id="rId10"/>
    <p:sldId id="309" r:id="rId11"/>
    <p:sldId id="321" r:id="rId12"/>
  </p:sldIdLst>
  <p:sldSz cx="9144000" cy="5143500" type="screen16x9"/>
  <p:notesSz cx="6858000" cy="9144000"/>
  <p:defaultTextStyle>
    <a:defPPr>
      <a:defRPr lang="zh-CN"/>
    </a:defPPr>
    <a:lvl1pPr algn="l" defTabSz="81574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07874" indent="-231761" algn="l" defTabSz="81574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15748" indent="-463521" algn="l" defTabSz="81574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24233" indent="-695893" algn="l" defTabSz="81574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32107" indent="-927653" algn="l" defTabSz="81574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880567" algn="l" defTabSz="352227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056681" algn="l" defTabSz="352227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1232794" algn="l" defTabSz="352227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1408908" algn="l" defTabSz="352227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B4"/>
    <a:srgbClr val="239EAB"/>
    <a:srgbClr val="329B61"/>
    <a:srgbClr val="339B61"/>
    <a:srgbClr val="404040"/>
    <a:srgbClr val="002E8A"/>
    <a:srgbClr val="004A6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295" autoAdjust="0"/>
  </p:normalViewPr>
  <p:slideViewPr>
    <p:cSldViewPr>
      <p:cViewPr varScale="1">
        <p:scale>
          <a:sx n="112" d="100"/>
          <a:sy n="11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E1B4113-D8E4-4A16-A8F1-246A093EDF56}" type="datetimeFigureOut">
              <a:rPr lang="zh-CN" altLang="en-US"/>
              <a:pPr>
                <a:defRPr/>
              </a:pPr>
              <a:t>2019-12-19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2A38420-A013-47F7-ADB2-079F5BAD8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5370C69-50D8-4FC2-A054-09DDB0BE3CBA}" type="datetimeFigureOut">
              <a:rPr lang="zh-CN" altLang="en-US"/>
              <a:pPr>
                <a:defRPr/>
              </a:pPr>
              <a:t>2019-12-19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262734C-D17F-46E8-8A8F-2F74001F89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6113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52227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8340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04454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80567" algn="l" defTabSz="35222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56681" algn="l" defTabSz="35222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32794" algn="l" defTabSz="35222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408908" algn="l" defTabSz="35222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3032321" y="1636457"/>
            <a:ext cx="5114140" cy="403905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defRPr/>
            </a:pPr>
            <a:endParaRPr lang="zh-CN" altLang="en-US" sz="23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3032322" y="1997458"/>
            <a:ext cx="3134335" cy="630066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defRPr/>
            </a:pPr>
            <a:endParaRPr lang="zh-CN" altLang="en-US" sz="39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3048204" y="2930300"/>
            <a:ext cx="5098258" cy="358731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032321" y="1636457"/>
            <a:ext cx="5114140" cy="403905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defRPr/>
            </a:pPr>
            <a:endParaRPr lang="zh-CN" altLang="en-US" sz="23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32322" y="1997458"/>
            <a:ext cx="3134335" cy="630066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defRPr/>
            </a:pPr>
            <a:endParaRPr lang="zh-CN" altLang="en-US" sz="39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204" y="2930300"/>
            <a:ext cx="5098258" cy="358731"/>
          </a:xfrm>
          <a:prstGeom prst="rect">
            <a:avLst/>
          </a:prstGeom>
          <a:noFill/>
        </p:spPr>
        <p:txBody>
          <a:bodyPr lIns="35223" tIns="17611" rIns="35223" bIns="17611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81574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74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81574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81574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81574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5pPr>
      <a:lvl6pPr marL="176113" algn="ctr" defTabSz="81574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6pPr>
      <a:lvl7pPr marL="352227" algn="ctr" defTabSz="81574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7pPr>
      <a:lvl8pPr marL="528340" algn="ctr" defTabSz="81574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8pPr>
      <a:lvl9pPr marL="704454" algn="ctr" defTabSz="815748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05753" indent="-305753" algn="l" defTabSz="81574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71" indent="-254998" algn="l" defTabSz="81574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990" indent="-203631" algn="l" defTabSz="81574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76" indent="-203631" algn="l" defTabSz="81574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350" indent="-203631" algn="l" defTabSz="81574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86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9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72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215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3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6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9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72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14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7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00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43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2.doc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3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__1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25607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25609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73963" y="1247262"/>
          <a:ext cx="4057959" cy="3541979"/>
        </p:xfrm>
        <a:graphic>
          <a:graphicData uri="http://schemas.openxmlformats.org/presentationml/2006/ole">
            <p:oleObj spid="_x0000_s25602" name="Document" r:id="rId3" imgW="10238298" imgH="8949415" progId="Word.Document.8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874682" y="1275456"/>
            <a:ext cx="3539337" cy="3282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991968" y="1611941"/>
          <a:ext cx="3318816" cy="3260043"/>
        </p:xfrm>
        <a:graphic>
          <a:graphicData uri="http://schemas.openxmlformats.org/presentationml/2006/ole">
            <p:oleObj spid="_x0000_s25603" name="Document" r:id="rId4" imgW="9598381" imgH="9417198" progId="Word.Document.8">
              <p:embed/>
            </p:oleObj>
          </a:graphicData>
        </a:graphic>
      </p:graphicFrame>
      <p:sp>
        <p:nvSpPr>
          <p:cNvPr id="11" name="内容占位符 2"/>
          <p:cNvSpPr>
            <a:spLocks/>
          </p:cNvSpPr>
          <p:nvPr/>
        </p:nvSpPr>
        <p:spPr bwMode="auto">
          <a:xfrm>
            <a:off x="4957149" y="1362489"/>
            <a:ext cx="989597" cy="2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223" tIns="17611" rIns="35223" bIns="17611"/>
          <a:lstStyle/>
          <a:p>
            <a:pPr>
              <a:lnSpc>
                <a:spcPts val="1348"/>
              </a:lnSpc>
            </a:pP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 </a:t>
            </a:r>
            <a:r>
              <a:rPr lang="zh-CN" altLang="en-US" sz="1400" dirty="0">
                <a:latin typeface="Calibri" pitchFamily="34" charset="0"/>
              </a:rPr>
              <a:t>　</a:t>
            </a:r>
            <a:endParaRPr lang="zh-CN" altLang="en-US" sz="1400" dirty="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3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4301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4301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15996" y="1209777"/>
          <a:ext cx="8227969" cy="4835919"/>
        </p:xfrm>
        <a:graphic>
          <a:graphicData uri="http://schemas.openxmlformats.org/presentationml/2006/ole">
            <p:oleObj spid="_x0000_s43012" name="Document" r:id="rId3" imgW="11813032" imgH="6905562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23261" y="1109972"/>
            <a:ext cx="7619287" cy="347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6324" name="组合 1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5632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5632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998149" y="1413360"/>
          <a:ext cx="7107385" cy="4177561"/>
        </p:xfrm>
        <a:graphic>
          <a:graphicData uri="http://schemas.openxmlformats.org/presentationml/2006/ole">
            <p:oleObj spid="_x0000_s56322" name="Document" r:id="rId3" imgW="11813032" imgH="6905562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2663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2663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6564" y="1197220"/>
          <a:ext cx="7910763" cy="4660678"/>
        </p:xfrm>
        <a:graphic>
          <a:graphicData uri="http://schemas.openxmlformats.org/presentationml/2006/ole">
            <p:oleObj spid="_x0000_s26628" name="Document" r:id="rId4" imgW="11813032" imgH="6966014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8239" y="1126520"/>
            <a:ext cx="7619287" cy="347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8132" name="组合 1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4813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4813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970661" y="1606424"/>
          <a:ext cx="7222226" cy="4245594"/>
        </p:xfrm>
        <a:graphic>
          <a:graphicData uri="http://schemas.openxmlformats.org/presentationml/2006/ole">
            <p:oleObj spid="_x0000_s48130" name="Document" r:id="rId3" imgW="11813032" imgH="6918156" progId="Word.Document.8">
              <p:embed/>
            </p:oleObj>
          </a:graphicData>
        </a:graphic>
      </p:graphicFrame>
      <p:sp>
        <p:nvSpPr>
          <p:cNvPr id="48133" name="内容占位符 2"/>
          <p:cNvSpPr>
            <a:spLocks/>
          </p:cNvSpPr>
          <p:nvPr/>
        </p:nvSpPr>
        <p:spPr bwMode="auto">
          <a:xfrm>
            <a:off x="915683" y="1247875"/>
            <a:ext cx="989597" cy="2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223" tIns="17611" rIns="35223" bIns="17611"/>
          <a:lstStyle/>
          <a:p>
            <a:pPr>
              <a:lnSpc>
                <a:spcPts val="1348"/>
              </a:lnSpc>
            </a:pP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1400" dirty="0">
                <a:latin typeface="Calibri" pitchFamily="34" charset="0"/>
              </a:rPr>
              <a:t>　</a:t>
            </a:r>
            <a:endParaRPr lang="zh-CN" altLang="en-US" sz="1400" dirty="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5018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5018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14348" y="1148463"/>
          <a:ext cx="7824156" cy="4637997"/>
        </p:xfrm>
        <a:graphic>
          <a:graphicData uri="http://schemas.openxmlformats.org/presentationml/2006/ole">
            <p:oleObj spid="_x0000_s50178" name="Document" r:id="rId3" imgW="11813032" imgH="6962775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23261" y="1109972"/>
            <a:ext cx="7619287" cy="347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1204" name="组合 1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51206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51208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973715" y="1611941"/>
          <a:ext cx="7107385" cy="4177561"/>
        </p:xfrm>
        <a:graphic>
          <a:graphicData uri="http://schemas.openxmlformats.org/presentationml/2006/ole">
            <p:oleObj spid="_x0000_s51202" name="Document" r:id="rId3" imgW="11813032" imgH="6915277" progId="Word.Document.8">
              <p:embed/>
            </p:oleObj>
          </a:graphicData>
        </a:graphic>
      </p:graphicFrame>
      <p:sp>
        <p:nvSpPr>
          <p:cNvPr id="51205" name="内容占位符 2"/>
          <p:cNvSpPr>
            <a:spLocks/>
          </p:cNvSpPr>
          <p:nvPr/>
        </p:nvSpPr>
        <p:spPr bwMode="auto">
          <a:xfrm>
            <a:off x="915683" y="1247875"/>
            <a:ext cx="989597" cy="2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223" tIns="17611" rIns="35223" bIns="17611"/>
          <a:lstStyle/>
          <a:p>
            <a:pPr>
              <a:lnSpc>
                <a:spcPts val="1348"/>
              </a:lnSpc>
            </a:pP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zh-CN" altLang="en-US" sz="1400" dirty="0">
                <a:latin typeface="Calibri" pitchFamily="34" charset="0"/>
              </a:rPr>
              <a:t>　</a:t>
            </a:r>
            <a:endParaRPr lang="zh-CN" altLang="en-US" sz="1400" dirty="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5222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5223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14348" y="996933"/>
          <a:ext cx="7967032" cy="4709828"/>
        </p:xfrm>
        <a:graphic>
          <a:graphicData uri="http://schemas.openxmlformats.org/presentationml/2006/ole">
            <p:oleObj spid="_x0000_s52226" name="Document" r:id="rId3" imgW="11813032" imgH="6959536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23261" y="1109972"/>
            <a:ext cx="7619287" cy="347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3252" name="组合 1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5325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5325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973715" y="1611941"/>
          <a:ext cx="7107385" cy="4177561"/>
        </p:xfrm>
        <a:graphic>
          <a:graphicData uri="http://schemas.openxmlformats.org/presentationml/2006/ole">
            <p:oleObj spid="_x0000_s53250" name="Document" r:id="rId3" imgW="11813032" imgH="6912038" progId="Word.Document.8">
              <p:embed/>
            </p:oleObj>
          </a:graphicData>
        </a:graphic>
      </p:graphicFrame>
      <p:sp>
        <p:nvSpPr>
          <p:cNvPr id="53253" name="内容占位符 2"/>
          <p:cNvSpPr>
            <a:spLocks/>
          </p:cNvSpPr>
          <p:nvPr/>
        </p:nvSpPr>
        <p:spPr bwMode="auto">
          <a:xfrm>
            <a:off x="915683" y="1247875"/>
            <a:ext cx="989597" cy="2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223" tIns="17611" rIns="35223" bIns="17611"/>
          <a:lstStyle/>
          <a:p>
            <a:pPr>
              <a:lnSpc>
                <a:spcPts val="1348"/>
              </a:lnSpc>
            </a:pP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15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en-US" sz="1400" dirty="0">
                <a:latin typeface="Calibri" pitchFamily="34" charset="0"/>
              </a:rPr>
              <a:t>　</a:t>
            </a:r>
            <a:endParaRPr lang="zh-CN" altLang="en-US" sz="1400" dirty="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8239" y="1126520"/>
            <a:ext cx="7619287" cy="347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652" name="组合 1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27653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27655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21791" y="1160842"/>
          <a:ext cx="7212453" cy="4247433"/>
        </p:xfrm>
        <a:graphic>
          <a:graphicData uri="http://schemas.openxmlformats.org/presentationml/2006/ole">
            <p:oleObj spid="_x0000_s27650" name="Document" r:id="rId3" imgW="11796120" imgH="6921360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613306" y="653357"/>
            <a:ext cx="7784220" cy="400110"/>
            <a:chOff x="1594572" y="1803366"/>
            <a:chExt cx="20228628" cy="1035666"/>
          </a:xfrm>
        </p:grpSpPr>
        <p:grpSp>
          <p:nvGrpSpPr>
            <p:cNvPr id="4199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1035666"/>
              <a:chOff x="7309612" y="2089118"/>
              <a:chExt cx="5500726" cy="1035666"/>
            </a:xfrm>
          </p:grpSpPr>
          <p:sp>
            <p:nvSpPr>
              <p:cNvPr id="4199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1035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73963" y="1247262"/>
          <a:ext cx="4241218" cy="3999819"/>
        </p:xfrm>
        <a:graphic>
          <a:graphicData uri="http://schemas.openxmlformats.org/presentationml/2006/ole">
            <p:oleObj spid="_x0000_s41986" name="Document" r:id="rId3" imgW="11234043" imgH="10512171" progId="Word.Document.8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5479436" y="1275456"/>
            <a:ext cx="2941303" cy="3089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223" tIns="17611" rIns="35223" bIns="17611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5676134" y="1384553"/>
          <a:ext cx="2574174" cy="3177300"/>
        </p:xfrm>
        <a:graphic>
          <a:graphicData uri="http://schemas.openxmlformats.org/presentationml/2006/ole">
            <p:oleObj spid="_x0000_s41987" name="Document" r:id="rId4" imgW="7584932" imgH="9329986" progId="Word.Documen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49</Words>
  <Application>Microsoft Office PowerPoint</Application>
  <PresentationFormat>全屏显示(16:9)</PresentationFormat>
  <Paragraphs>15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Lenovo</cp:lastModifiedBy>
  <cp:revision>489</cp:revision>
  <dcterms:created xsi:type="dcterms:W3CDTF">2016-01-31T01:38:40Z</dcterms:created>
  <dcterms:modified xsi:type="dcterms:W3CDTF">2019-12-19T02:52:26Z</dcterms:modified>
</cp:coreProperties>
</file>