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0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4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3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0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3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9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4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D1A2-D7CD-4B50-AC65-1B4D75674134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32AD-3111-40F3-BAF3-1C26B1208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1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9524" y="365124"/>
            <a:ext cx="11227676" cy="61617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to, add up to</a:t>
            </a:r>
            <a:r>
              <a:rPr lang="zh-CN" alt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up </a:t>
            </a:r>
            <a:r>
              <a:rPr lang="zh-CN" alt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的适当形式填空。</a:t>
            </a:r>
            <a:endParaRPr lang="en-US" altLang="zh-CN" sz="7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numbers ___________exactly 100.</a:t>
            </a:r>
          </a:p>
          <a:p>
            <a:pPr marL="514350" indent="-514350">
              <a:buAutoNum type="arabicParenR"/>
            </a:pP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___________your scores and we will see who is the winner.</a:t>
            </a:r>
          </a:p>
          <a:p>
            <a:pPr marL="514350" indent="-514350">
              <a:buAutoNum type="arabicParenR"/>
            </a:pP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balloons __________the atmosphere of the festival.</a:t>
            </a:r>
          </a:p>
          <a:p>
            <a:pPr marL="0" indent="0">
              <a:buNone/>
            </a:pPr>
            <a:endParaRPr lang="en-US" altLang="zh-CN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2.He is really ______  ______ losing the money.</a:t>
            </a:r>
          </a:p>
          <a:p>
            <a:pPr marL="0" indent="0">
              <a:buNone/>
            </a:pPr>
            <a:r>
              <a:rPr lang="zh-CN" altLang="en-US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丢了钱，他真的很难过。</a:t>
            </a:r>
            <a:endParaRPr lang="en-US" altLang="zh-CN" sz="5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3.He _____</a:t>
            </a:r>
            <a:r>
              <a:rPr lang="zh-CN" alt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（打翻）</a:t>
            </a: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bottle of ink over the map. </a:t>
            </a:r>
          </a:p>
          <a:p>
            <a:pPr marL="0" indent="0">
              <a:buNone/>
            </a:pP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4.The heavy rain ______  _____ _____for the weekend. </a:t>
            </a:r>
          </a:p>
          <a:p>
            <a:pPr marL="0" indent="0">
              <a:buNone/>
            </a:pPr>
            <a:r>
              <a:rPr lang="zh-CN" alt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大雨打乱了我们的周末计划。</a:t>
            </a:r>
            <a:endParaRPr lang="en-US" altLang="zh-CN" sz="7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5.You will ____ ____ _____ if you eat too much food. </a:t>
            </a:r>
          </a:p>
          <a:p>
            <a:pPr marL="0" indent="0">
              <a:buNone/>
            </a:pPr>
            <a:r>
              <a:rPr lang="zh-CN" alt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如果你吃太多，你的肠胃会不舒服的。</a:t>
            </a:r>
            <a:endParaRPr lang="en-US" altLang="zh-CN" sz="7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3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2853"/>
            <a:ext cx="10618076" cy="56577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词填空：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calm, quiet , silent, still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1)They lived a _____life in the countryside.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2)After the storm, the sea became _____again.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3)You’d better be ______about what’s happened.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4)The old man stood quite ______, except that his lips moved slightly.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7._____ _____ _____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（让我担心的是）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our lack of preparation for the change.</a:t>
            </a: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8.The ________ mother wanted to know everything ________her son.</a:t>
            </a:r>
          </a:p>
          <a:p>
            <a:pPr marL="0" indent="0"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位忧心忡忡的母亲想知道关于儿子的一切。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I will go to his birthday party if _________(invite).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3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54421" y="595914"/>
            <a:ext cx="10933386" cy="52057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10.They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　＿＿＿　＿＿＿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hardship after another.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（经历）</a:t>
            </a:r>
            <a:endParaRPr lang="en-US" altLang="zh-CN" sz="32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11.These days they have read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＿＿</a:t>
            </a:r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＿＿　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＿＿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on writing.(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一系列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She listened attentively and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＿＿</a:t>
            </a:r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＿＿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word he said.(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记下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If you like dancing______(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户外）</a:t>
            </a: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come to America.</a:t>
            </a:r>
            <a:endParaRPr lang="en-US" altLang="zh-CN" sz="3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14.I like to take part in ________activities</a:t>
            </a:r>
            <a:r>
              <a:rPr lang="zh-CN" altLang="en-US" sz="32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户外活动）．</a:t>
            </a:r>
          </a:p>
        </p:txBody>
      </p:sp>
    </p:spTree>
    <p:extLst>
      <p:ext uri="{BB962C8B-B14F-4D97-AF65-F5344CB8AC3E}">
        <p14:creationId xmlns:p14="http://schemas.microsoft.com/office/powerpoint/2010/main" val="11524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461" y="543363"/>
            <a:ext cx="10964917" cy="559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 smtClean="0"/>
              <a:t>14. Sports have something</a:t>
            </a:r>
            <a:r>
              <a:rPr lang="zh-CN" altLang="en-US" sz="3000" dirty="0" smtClean="0"/>
              <a:t>　＿＿ </a:t>
            </a:r>
            <a:r>
              <a:rPr lang="en-US" altLang="zh-CN" sz="3000" dirty="0" smtClean="0"/>
              <a:t>__</a:t>
            </a:r>
            <a:r>
              <a:rPr lang="zh-CN" altLang="en-US" sz="3000" dirty="0" smtClean="0"/>
              <a:t>＿ ＿</a:t>
            </a:r>
            <a:r>
              <a:rPr lang="en-US" altLang="zh-CN" sz="3000" dirty="0" smtClean="0"/>
              <a:t>__health</a:t>
            </a:r>
            <a:r>
              <a:rPr lang="zh-CN" altLang="en-US" sz="3000" dirty="0" smtClean="0"/>
              <a:t>（与健康有关）．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 smtClean="0"/>
              <a:t>15.</a:t>
            </a:r>
            <a:r>
              <a:rPr lang="zh-CN" altLang="en-US" sz="3000" dirty="0" smtClean="0"/>
              <a:t>＿＿　＿＿　＿＿（为了）</a:t>
            </a:r>
            <a:r>
              <a:rPr lang="en-US" altLang="zh-CN" sz="3000" dirty="0" smtClean="0"/>
              <a:t>continue our discussion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we locked the door</a:t>
            </a:r>
            <a:r>
              <a:rPr lang="zh-CN" altLang="en-US" sz="3000" dirty="0" smtClean="0"/>
              <a:t>．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 smtClean="0"/>
              <a:t>16</a:t>
            </a:r>
            <a:r>
              <a:rPr lang="zh-CN" altLang="en-US" sz="3000" dirty="0" smtClean="0"/>
              <a:t>．</a:t>
            </a:r>
            <a:r>
              <a:rPr lang="en-US" altLang="zh-CN" sz="3000" dirty="0" smtClean="0"/>
              <a:t>We started off early</a:t>
            </a:r>
            <a:r>
              <a:rPr lang="zh-CN" altLang="en-US" sz="3000" dirty="0" smtClean="0"/>
              <a:t>　＿＿＿　＿＿　＿＿（为了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　</a:t>
            </a:r>
            <a:r>
              <a:rPr lang="en-US" altLang="zh-CN" sz="3000" dirty="0" smtClean="0"/>
              <a:t>catch the first bus.</a:t>
            </a:r>
          </a:p>
          <a:p>
            <a:pPr marL="0" indent="0">
              <a:buNone/>
            </a:pPr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17.</a:t>
            </a:r>
            <a:b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300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zh-CN" sz="3000" smtClean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It</a:t>
            </a:r>
            <a:r>
              <a:rPr lang="en-US" altLang="zh-CN" sz="300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3000" smtClean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is </a:t>
            </a:r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the second time that I ______(be) in Beijing. What great changes! </a:t>
            </a:r>
            <a:r>
              <a:rPr lang="en-US" altLang="zh-CN" sz="3000" dirty="0" smtClean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  It’s </a:t>
            </a:r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years since I ______(leave)here last time.</a:t>
            </a:r>
            <a:b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</a:br>
            <a:endParaRPr lang="en-US" altLang="zh-CN" sz="3000" dirty="0" smtClean="0">
              <a:solidFill>
                <a:prstClr val="black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000" dirty="0" smtClean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) The girl said that </a:t>
            </a:r>
            <a:r>
              <a:rPr lang="en-US" altLang="zh-CN" sz="3000" dirty="0" smtClean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it </a:t>
            </a:r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was the first time that she _______(enter ) the room.</a:t>
            </a:r>
            <a:endParaRPr lang="en-US" altLang="zh-CN" sz="3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567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610" y="1584325"/>
            <a:ext cx="10515600" cy="1325563"/>
          </a:xfrm>
        </p:spPr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/>
            </a:r>
            <a:br>
              <a:rPr lang="zh-CN" alt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</a:br>
            <a:endParaRPr lang="zh-CN" altLang="en-US" sz="3600" dirty="0">
              <a:ea typeface="Meiryo UI" panose="020B0604030504040204" pitchFamily="34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9772" y="3212990"/>
            <a:ext cx="12909332" cy="6382954"/>
          </a:xfrm>
        </p:spPr>
        <p:txBody>
          <a:bodyPr/>
          <a:lstStyle/>
          <a:p>
            <a:pPr marL="0" indent="0"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6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234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Meiryo UI</vt:lpstr>
      <vt:lpstr>等线</vt:lpstr>
      <vt:lpstr>等线 Light</vt:lpstr>
      <vt:lpstr>Arial</vt:lpstr>
      <vt:lpstr>Times New Roman</vt:lpstr>
      <vt:lpstr>Office 主题​​</vt:lpstr>
      <vt:lpstr>    </vt:lpstr>
      <vt:lpstr>PowerPoint 演示文稿</vt:lpstr>
      <vt:lpstr>PowerPoint 演示文稿</vt:lpstr>
      <vt:lpstr>PowerPoint 演示文稿</vt:lpstr>
      <vt:lpstr>PowerPoint 演示文稿</vt:lpstr>
      <vt:lpstr> 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dreamsummit</dc:creator>
  <cp:lastModifiedBy>Administrator</cp:lastModifiedBy>
  <cp:revision>11</cp:revision>
  <dcterms:created xsi:type="dcterms:W3CDTF">2019-09-05T12:57:22Z</dcterms:created>
  <dcterms:modified xsi:type="dcterms:W3CDTF">2019-09-06T09:01:51Z</dcterms:modified>
</cp:coreProperties>
</file>