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102"/>
      </p:cViewPr>
      <p:guideLst>
        <p:guide orient="horz" pos="2160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2019/10/16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78740"/>
            <a:ext cx="11290300" cy="50971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</a:rPr>
              <a:t>Dear Allen, </a:t>
            </a:r>
          </a:p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My name is Li Hua. </a:t>
            </a:r>
            <a:r>
              <a:rPr lang="en-US" altLang="zh-CN" sz="3200" b="1" u="sng">
                <a:solidFill>
                  <a:schemeClr val="tx1"/>
                </a:solidFill>
              </a:rPr>
              <a:t>I've learnt from the Internet  that</a:t>
            </a:r>
            <a:r>
              <a:rPr lang="en-US" altLang="zh-CN" sz="3200">
                <a:solidFill>
                  <a:schemeClr val="tx1"/>
                </a:solidFill>
              </a:rPr>
              <a:t> you feel the need to make friend</a:t>
            </a:r>
            <a:r>
              <a:rPr lang="en-US" altLang="zh-CN" sz="32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</a:t>
            </a:r>
            <a:r>
              <a:rPr lang="en-US" altLang="zh-CN" sz="3200">
                <a:solidFill>
                  <a:schemeClr val="tx1"/>
                </a:solidFill>
              </a:rPr>
              <a:t> with a Chinese student</a:t>
            </a:r>
            <a:r>
              <a:rPr lang="en-US" altLang="zh-CN" sz="3200" b="1" u="sng">
                <a:solidFill>
                  <a:schemeClr val="tx1"/>
                </a:solidFill>
              </a:rPr>
              <a:t> so as to </a:t>
            </a:r>
            <a:r>
              <a:rPr lang="en-US" altLang="zh-CN" sz="3200">
                <a:solidFill>
                  <a:schemeClr val="tx1"/>
                </a:solidFill>
              </a:rPr>
              <a:t>study Chinese and Chinese culture well. I'm greatly interested in it and want to be your friend.</a:t>
            </a:r>
            <a:endParaRPr lang="en-US" altLang="zh-CN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</a:rPr>
              <a:t>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" y="-20955"/>
            <a:ext cx="11645265" cy="5083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Born in Beijing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 I'm a senior one student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aged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16.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Since(</a:t>
            </a:r>
            <a:r>
              <a:rPr sz="2800" b="1" u="sng" dirty="0">
                <a:solidFill>
                  <a:schemeClr val="tx1"/>
                </a:solidFill>
                <a:sym typeface="+mn-ea"/>
              </a:rPr>
              <a:t>既然,因为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we are about the same age, I believe that we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have a lot in common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 such as 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hobbies.Besides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 I'm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sociable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and easy-going, so I'm confident that we can get along well. What's more, I'm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smtClean="0">
                <a:solidFill>
                  <a:schemeClr val="tx1"/>
                </a:solidFill>
                <a:sym typeface="+mn-ea"/>
              </a:rPr>
              <a:t>fluent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English speaker,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because of which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,  we surely have no difficulty in communicating with each other. Lastly,  I'm not only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an enthusiast for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Chinese culture, but also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have a good knowledge of(</a:t>
            </a:r>
            <a:r>
              <a:rPr sz="2800" b="1" u="sng" dirty="0">
                <a:solidFill>
                  <a:schemeClr val="tx1"/>
                </a:solidFill>
                <a:sym typeface="+mn-ea"/>
              </a:rPr>
              <a:t>掌握,对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..</a:t>
            </a:r>
            <a:r>
              <a:rPr sz="2800" b="1" u="sng" dirty="0">
                <a:solidFill>
                  <a:schemeClr val="tx1"/>
                </a:solidFill>
                <a:sym typeface="+mn-ea"/>
              </a:rPr>
              <a:t>很熟悉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it, so 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helping you with Chinese language and Chinese culture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is an easy as well as attractive  job for me.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   I sincerely hope that we can</a:t>
            </a:r>
            <a:r>
              <a:rPr lang="en-US" altLang="zh-CN" sz="2800" b="1" u="sng" dirty="0">
                <a:solidFill>
                  <a:schemeClr val="tx1"/>
                </a:solidFill>
                <a:sym typeface="+mn-ea"/>
              </a:rPr>
              <a:t> keep in touch with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each other. Looking forward to your early reply.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206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33</cp:revision>
  <dcterms:created xsi:type="dcterms:W3CDTF">2019-06-19T02:08:00Z</dcterms:created>
  <dcterms:modified xsi:type="dcterms:W3CDTF">2019-10-16T02:13:45Z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