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6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9C0E7-134E-46C3-BA88-11A66CB05958}" type="datetimeFigureOut">
              <a:rPr lang="zh-CN" altLang="en-US" smtClean="0"/>
              <a:pPr/>
              <a:t>2019-12-28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5EDDB-A73F-476D-84C3-06CC771016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2019-12-28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2019-12-28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2019-12-28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214282" y="714356"/>
            <a:ext cx="8643998" cy="4572032"/>
            <a:chOff x="2196" y="1027"/>
            <a:chExt cx="7623" cy="299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96" y="1027"/>
              <a:ext cx="5002" cy="2991"/>
            </a:xfrm>
            <a:prstGeom prst="rect">
              <a:avLst/>
            </a:prstGeom>
            <a:noFill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756" y="1599"/>
              <a:ext cx="2039" cy="2218"/>
            </a:xfrm>
            <a:prstGeom prst="rect">
              <a:avLst/>
            </a:prstGeom>
            <a:noFill/>
          </p:spPr>
        </p:pic>
        <p:sp>
          <p:nvSpPr>
            <p:cNvPr id="1029" name="AutoShape 5"/>
            <p:cNvSpPr>
              <a:spLocks/>
            </p:cNvSpPr>
            <p:nvPr/>
          </p:nvSpPr>
          <p:spPr bwMode="auto">
            <a:xfrm>
              <a:off x="7741" y="1441"/>
              <a:ext cx="2078" cy="2481"/>
            </a:xfrm>
            <a:custGeom>
              <a:avLst/>
              <a:gdLst/>
              <a:ahLst/>
              <a:cxnLst>
                <a:cxn ang="0">
                  <a:pos x="2077" y="2480"/>
                </a:cxn>
                <a:cxn ang="0">
                  <a:pos x="0" y="2480"/>
                </a:cxn>
                <a:cxn ang="0">
                  <a:pos x="0" y="0"/>
                </a:cxn>
                <a:cxn ang="0">
                  <a:pos x="2077" y="0"/>
                </a:cxn>
                <a:cxn ang="0">
                  <a:pos x="2077" y="7"/>
                </a:cxn>
                <a:cxn ang="0">
                  <a:pos x="15" y="7"/>
                </a:cxn>
                <a:cxn ang="0">
                  <a:pos x="7" y="15"/>
                </a:cxn>
                <a:cxn ang="0">
                  <a:pos x="15" y="15"/>
                </a:cxn>
                <a:cxn ang="0">
                  <a:pos x="15" y="2465"/>
                </a:cxn>
                <a:cxn ang="0">
                  <a:pos x="7" y="2465"/>
                </a:cxn>
                <a:cxn ang="0">
                  <a:pos x="15" y="2473"/>
                </a:cxn>
                <a:cxn ang="0">
                  <a:pos x="2077" y="2473"/>
                </a:cxn>
                <a:cxn ang="0">
                  <a:pos x="2077" y="2480"/>
                </a:cxn>
                <a:cxn ang="0">
                  <a:pos x="15" y="15"/>
                </a:cxn>
                <a:cxn ang="0">
                  <a:pos x="7" y="15"/>
                </a:cxn>
                <a:cxn ang="0">
                  <a:pos x="15" y="7"/>
                </a:cxn>
                <a:cxn ang="0">
                  <a:pos x="15" y="15"/>
                </a:cxn>
                <a:cxn ang="0">
                  <a:pos x="2062" y="15"/>
                </a:cxn>
                <a:cxn ang="0">
                  <a:pos x="15" y="15"/>
                </a:cxn>
                <a:cxn ang="0">
                  <a:pos x="15" y="7"/>
                </a:cxn>
                <a:cxn ang="0">
                  <a:pos x="2062" y="7"/>
                </a:cxn>
                <a:cxn ang="0">
                  <a:pos x="2062" y="15"/>
                </a:cxn>
                <a:cxn ang="0">
                  <a:pos x="2062" y="2473"/>
                </a:cxn>
                <a:cxn ang="0">
                  <a:pos x="2062" y="7"/>
                </a:cxn>
                <a:cxn ang="0">
                  <a:pos x="2070" y="15"/>
                </a:cxn>
                <a:cxn ang="0">
                  <a:pos x="2077" y="15"/>
                </a:cxn>
                <a:cxn ang="0">
                  <a:pos x="2077" y="2465"/>
                </a:cxn>
                <a:cxn ang="0">
                  <a:pos x="2070" y="2465"/>
                </a:cxn>
                <a:cxn ang="0">
                  <a:pos x="2062" y="2473"/>
                </a:cxn>
                <a:cxn ang="0">
                  <a:pos x="2077" y="15"/>
                </a:cxn>
                <a:cxn ang="0">
                  <a:pos x="2070" y="15"/>
                </a:cxn>
                <a:cxn ang="0">
                  <a:pos x="2062" y="7"/>
                </a:cxn>
                <a:cxn ang="0">
                  <a:pos x="2077" y="7"/>
                </a:cxn>
                <a:cxn ang="0">
                  <a:pos x="2077" y="15"/>
                </a:cxn>
                <a:cxn ang="0">
                  <a:pos x="15" y="2473"/>
                </a:cxn>
                <a:cxn ang="0">
                  <a:pos x="7" y="2465"/>
                </a:cxn>
                <a:cxn ang="0">
                  <a:pos x="15" y="2465"/>
                </a:cxn>
                <a:cxn ang="0">
                  <a:pos x="15" y="2473"/>
                </a:cxn>
                <a:cxn ang="0">
                  <a:pos x="2062" y="2473"/>
                </a:cxn>
                <a:cxn ang="0">
                  <a:pos x="15" y="2473"/>
                </a:cxn>
                <a:cxn ang="0">
                  <a:pos x="15" y="2465"/>
                </a:cxn>
                <a:cxn ang="0">
                  <a:pos x="2062" y="2465"/>
                </a:cxn>
                <a:cxn ang="0">
                  <a:pos x="2062" y="2473"/>
                </a:cxn>
                <a:cxn ang="0">
                  <a:pos x="2077" y="2473"/>
                </a:cxn>
                <a:cxn ang="0">
                  <a:pos x="2062" y="2473"/>
                </a:cxn>
                <a:cxn ang="0">
                  <a:pos x="2070" y="2465"/>
                </a:cxn>
                <a:cxn ang="0">
                  <a:pos x="2077" y="2465"/>
                </a:cxn>
                <a:cxn ang="0">
                  <a:pos x="2077" y="2473"/>
                </a:cxn>
              </a:cxnLst>
              <a:rect l="0" t="0" r="r" b="b"/>
              <a:pathLst>
                <a:path w="2078" h="2481">
                  <a:moveTo>
                    <a:pt x="2077" y="2480"/>
                  </a:moveTo>
                  <a:lnTo>
                    <a:pt x="0" y="2480"/>
                  </a:lnTo>
                  <a:lnTo>
                    <a:pt x="0" y="0"/>
                  </a:lnTo>
                  <a:lnTo>
                    <a:pt x="2077" y="0"/>
                  </a:lnTo>
                  <a:lnTo>
                    <a:pt x="2077" y="7"/>
                  </a:lnTo>
                  <a:lnTo>
                    <a:pt x="15" y="7"/>
                  </a:lnTo>
                  <a:lnTo>
                    <a:pt x="7" y="15"/>
                  </a:lnTo>
                  <a:lnTo>
                    <a:pt x="15" y="15"/>
                  </a:lnTo>
                  <a:lnTo>
                    <a:pt x="15" y="2465"/>
                  </a:lnTo>
                  <a:lnTo>
                    <a:pt x="7" y="2465"/>
                  </a:lnTo>
                  <a:lnTo>
                    <a:pt x="15" y="2473"/>
                  </a:lnTo>
                  <a:lnTo>
                    <a:pt x="2077" y="2473"/>
                  </a:lnTo>
                  <a:lnTo>
                    <a:pt x="2077" y="2480"/>
                  </a:lnTo>
                  <a:close/>
                  <a:moveTo>
                    <a:pt x="15" y="15"/>
                  </a:moveTo>
                  <a:lnTo>
                    <a:pt x="7" y="15"/>
                  </a:lnTo>
                  <a:lnTo>
                    <a:pt x="15" y="7"/>
                  </a:lnTo>
                  <a:lnTo>
                    <a:pt x="15" y="15"/>
                  </a:lnTo>
                  <a:close/>
                  <a:moveTo>
                    <a:pt x="2062" y="15"/>
                  </a:moveTo>
                  <a:lnTo>
                    <a:pt x="15" y="15"/>
                  </a:lnTo>
                  <a:lnTo>
                    <a:pt x="15" y="7"/>
                  </a:lnTo>
                  <a:lnTo>
                    <a:pt x="2062" y="7"/>
                  </a:lnTo>
                  <a:lnTo>
                    <a:pt x="2062" y="15"/>
                  </a:lnTo>
                  <a:close/>
                  <a:moveTo>
                    <a:pt x="2062" y="2473"/>
                  </a:moveTo>
                  <a:lnTo>
                    <a:pt x="2062" y="7"/>
                  </a:lnTo>
                  <a:lnTo>
                    <a:pt x="2070" y="15"/>
                  </a:lnTo>
                  <a:lnTo>
                    <a:pt x="2077" y="15"/>
                  </a:lnTo>
                  <a:lnTo>
                    <a:pt x="2077" y="2465"/>
                  </a:lnTo>
                  <a:lnTo>
                    <a:pt x="2070" y="2465"/>
                  </a:lnTo>
                  <a:lnTo>
                    <a:pt x="2062" y="2473"/>
                  </a:lnTo>
                  <a:close/>
                  <a:moveTo>
                    <a:pt x="2077" y="15"/>
                  </a:moveTo>
                  <a:lnTo>
                    <a:pt x="2070" y="15"/>
                  </a:lnTo>
                  <a:lnTo>
                    <a:pt x="2062" y="7"/>
                  </a:lnTo>
                  <a:lnTo>
                    <a:pt x="2077" y="7"/>
                  </a:lnTo>
                  <a:lnTo>
                    <a:pt x="2077" y="15"/>
                  </a:lnTo>
                  <a:close/>
                  <a:moveTo>
                    <a:pt x="15" y="2473"/>
                  </a:moveTo>
                  <a:lnTo>
                    <a:pt x="7" y="2465"/>
                  </a:lnTo>
                  <a:lnTo>
                    <a:pt x="15" y="2465"/>
                  </a:lnTo>
                  <a:lnTo>
                    <a:pt x="15" y="2473"/>
                  </a:lnTo>
                  <a:close/>
                  <a:moveTo>
                    <a:pt x="2062" y="2473"/>
                  </a:moveTo>
                  <a:lnTo>
                    <a:pt x="15" y="2473"/>
                  </a:lnTo>
                  <a:lnTo>
                    <a:pt x="15" y="2465"/>
                  </a:lnTo>
                  <a:lnTo>
                    <a:pt x="2062" y="2465"/>
                  </a:lnTo>
                  <a:lnTo>
                    <a:pt x="2062" y="2473"/>
                  </a:lnTo>
                  <a:close/>
                  <a:moveTo>
                    <a:pt x="2077" y="2473"/>
                  </a:moveTo>
                  <a:lnTo>
                    <a:pt x="2062" y="2473"/>
                  </a:lnTo>
                  <a:lnTo>
                    <a:pt x="2070" y="2465"/>
                  </a:lnTo>
                  <a:lnTo>
                    <a:pt x="2077" y="2465"/>
                  </a:lnTo>
                  <a:lnTo>
                    <a:pt x="2077" y="24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" name="Line 6"/>
            <p:cNvSpPr>
              <a:spLocks noChangeShapeType="1"/>
            </p:cNvSpPr>
            <p:nvPr/>
          </p:nvSpPr>
          <p:spPr bwMode="auto">
            <a:xfrm>
              <a:off x="6964" y="3022"/>
              <a:ext cx="770" cy="0"/>
            </a:xfrm>
            <a:prstGeom prst="line">
              <a:avLst/>
            </a:prstGeom>
            <a:noFill/>
            <a:ln w="1841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14282" y="142852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17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题 图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214422"/>
            <a:ext cx="8715436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4282" y="285728"/>
            <a:ext cx="392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18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题 图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PresentationFormat>全屏显示(4:3)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Lenovo</cp:lastModifiedBy>
  <cp:revision>2</cp:revision>
  <dcterms:modified xsi:type="dcterms:W3CDTF">2019-12-28T02:35:12Z</dcterms:modified>
</cp:coreProperties>
</file>