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BD7E-3CB6-EF42-ADA1-E3E65E644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24592-E0D1-E942-BBBE-7DB4FB802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8669A-3C3A-B046-A1EA-0F6919F1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14CE-CA0A-5349-9E45-4A7167055939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947C7-537F-984B-AA8E-FBA81DAA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96636-E8EB-634C-8D49-FA3AAC18E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69F4-EE90-FD42-A147-D5226000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3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129C-2280-5743-9B53-FBA51C53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BA05E-EC84-5044-8241-5F07E5DBF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35E06-4849-1F4F-87F4-56D4A8730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14CE-CA0A-5349-9E45-4A7167055939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7DCEB-69BC-5A4E-90B8-1A57FA07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064C6-EF98-FA40-8342-7F2E99F54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69F4-EE90-FD42-A147-D5226000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0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B0DD01-3735-1E4E-8DC0-7AA45BC55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60B49-A9CC-1846-BCE0-600FDC2E7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380CF-9308-5E47-A696-77D8AD32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14CE-CA0A-5349-9E45-4A7167055939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778F1-5392-444D-88E8-F98B77AA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FB44E-85B8-1B48-AD59-6F86EDEF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69F4-EE90-FD42-A147-D5226000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3999-4786-F947-A8A5-56C81BFF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67C2-9193-4244-9C99-4B2D013EB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529EB-AE0B-104C-84EE-F645A4DC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14CE-CA0A-5349-9E45-4A7167055939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5ADE4-F32D-774A-BCEE-61282F45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D7D0C-0B31-A74D-AB81-D700019A4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69F4-EE90-FD42-A147-D5226000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12CA9-57AA-7A41-8AFC-009ECBBE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25D91-7F8C-6D44-BEF7-E8B6F3671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E4AFA-A27D-7E43-9415-8ADADB8C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14CE-CA0A-5349-9E45-4A7167055939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47A2A-48F3-CC4E-B2DE-1AB6C500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30E34-4799-E543-A28F-FF9F2DA1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69F4-EE90-FD42-A147-D5226000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4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42F7-0EB0-4D4B-810A-0D3374BE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E21FA-5B8C-6F40-905C-37A03B05C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95E7B-4DB1-A942-875B-4C39D950B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13FA8-F220-F24C-9FA3-1B3CF4FFB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14CE-CA0A-5349-9E45-4A7167055939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E277F-A7BB-B144-8145-BE7A1BD2F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B34BD-E2B1-154C-B1E9-D54995A6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69F4-EE90-FD42-A147-D5226000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4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4E83-9A01-6F42-B4B0-0A2D541D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C8360-3435-9449-B84C-063B3C32C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BBB80-798F-B041-AE92-7F3C52D61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A42AF-6164-FF4A-A125-3724F2E9F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6D5338-6409-FB45-9B03-17D84B91F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DBDA53-29BD-DE4E-95E7-95C0FC3F1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14CE-CA0A-5349-9E45-4A7167055939}" type="datetimeFigureOut">
              <a:rPr lang="en-US" smtClean="0"/>
              <a:t>7/8/20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CC8327-DA98-584E-99A6-56BC928DF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C4A0B-BF26-7D40-807F-8E8B26EF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69F4-EE90-FD42-A147-D5226000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3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FF69-993C-5648-831B-25660C56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798AE-9BE7-7546-944D-3FB5E3EE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14CE-CA0A-5349-9E45-4A7167055939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F0D49-5162-654A-8366-0E827C57A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F69EE-4952-B149-9AE5-DC8A00BF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69F4-EE90-FD42-A147-D5226000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6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E3DFD6-699B-F94B-99BA-3123511B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14CE-CA0A-5349-9E45-4A7167055939}" type="datetimeFigureOut">
              <a:rPr lang="en-US" smtClean="0"/>
              <a:t>7/8/20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C18A64-5FF2-C445-902C-992650DE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0A5D2-9F1B-9848-B4F6-F03F05FD4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69F4-EE90-FD42-A147-D5226000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34C4-8AD4-AD4E-AF2B-4690AADB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00E94-4F44-644F-8F7F-C41C43A66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4F4A6-E755-C34C-99EA-CC08ED20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7EE38-1D9E-B848-B54C-AE5A8A6BB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14CE-CA0A-5349-9E45-4A7167055939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0EC04-CDF2-2947-A7D4-33E4AE92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EE98C-988D-8A44-AC69-A0018757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69F4-EE90-FD42-A147-D5226000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D281-C17C-AE4E-B3DC-B0FB03AA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F43F8-FAED-D44F-AEAE-9F3EEF1C7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8F4A9-2760-F049-A50D-492AD643C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65536-FA18-3C4E-948D-07FAB66A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14CE-CA0A-5349-9E45-4A7167055939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545F4-C094-0E49-9ABD-D5161240F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E4E26-F893-E34E-AA03-DC9513D0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69F4-EE90-FD42-A147-D5226000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0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AF7B94-78D7-E242-BABF-D8D867D8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E8B20-4A83-D542-B174-011BCC91F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A719-36B0-9548-BD47-AF76A617E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314CE-CA0A-5349-9E45-4A7167055939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B201F-C876-744B-A5AD-0C32A85A1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70BEB-0BF1-314F-B49A-F7714188A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69F4-EE90-FD42-A147-D5226000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3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F584F-F495-2549-BB56-76D0F481271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4883CE8-A874-7B4D-9196-1C484AD2AF0E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3" name="Picture 2" descr="A close up of a piece of paper&#10;&#10;Description automatically generated">
                <a:extLst>
                  <a:ext uri="{FF2B5EF4-FFF2-40B4-BE49-F238E27FC236}">
                    <a16:creationId xmlns:a16="http://schemas.microsoft.com/office/drawing/2014/main" id="{5CF22763-A5EA-B84A-8B24-53DC27D502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F9C91CF3-6C4F-5F43-89BF-290AA4FD83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621" y="3897491"/>
                <a:ext cx="10899227" cy="0"/>
              </a:xfrm>
              <a:prstGeom prst="line">
                <a:avLst/>
              </a:prstGeom>
              <a:ln w="9525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C0E1023-551F-1745-8BF9-D181E38CC3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6105" y="4516055"/>
                <a:ext cx="127322" cy="162045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1C2DCAF-CEA7-F04A-8BDD-CDD78DACA0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8019" y="3793318"/>
                <a:ext cx="127322" cy="16204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DE1D945-8338-B847-98F6-64C36D5ADB90}"/>
                </a:ext>
              </a:extLst>
            </p:cNvPr>
            <p:cNvCxnSpPr>
              <a:cxnSpLocks/>
            </p:cNvCxnSpPr>
            <p:nvPr/>
          </p:nvCxnSpPr>
          <p:spPr>
            <a:xfrm>
              <a:off x="5499367" y="3548170"/>
              <a:ext cx="127322" cy="16204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6F443EC-485E-1743-B7E5-07921E921FE6}"/>
                </a:ext>
              </a:extLst>
            </p:cNvPr>
            <p:cNvCxnSpPr>
              <a:cxnSpLocks/>
            </p:cNvCxnSpPr>
            <p:nvPr/>
          </p:nvCxnSpPr>
          <p:spPr>
            <a:xfrm>
              <a:off x="1321506" y="4389558"/>
              <a:ext cx="127322" cy="16204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946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68BC1C7-571D-604F-9DAF-8B62229FD9E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9" name="Picture 8" descr="A close up of a piece of paper&#10;&#10;Description automatically generated">
              <a:extLst>
                <a:ext uri="{FF2B5EF4-FFF2-40B4-BE49-F238E27FC236}">
                  <a16:creationId xmlns:a16="http://schemas.microsoft.com/office/drawing/2014/main" id="{40687418-580F-B64F-94F5-A88B8A152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9C91CF3-6C4F-5F43-89BF-290AA4FD83BA}"/>
                </a:ext>
              </a:extLst>
            </p:cNvPr>
            <p:cNvCxnSpPr>
              <a:cxnSpLocks/>
            </p:cNvCxnSpPr>
            <p:nvPr/>
          </p:nvCxnSpPr>
          <p:spPr>
            <a:xfrm>
              <a:off x="630621" y="3897491"/>
              <a:ext cx="10899227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D4C3C4F-BCDF-1149-BC8C-915F1CA0161B}"/>
                </a:ext>
              </a:extLst>
            </p:cNvPr>
            <p:cNvCxnSpPr>
              <a:cxnSpLocks/>
            </p:cNvCxnSpPr>
            <p:nvPr/>
          </p:nvCxnSpPr>
          <p:spPr>
            <a:xfrm>
              <a:off x="4884516" y="3553428"/>
              <a:ext cx="127322" cy="16204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6891C3-EB77-9448-85B3-3242EBEBCA53}"/>
              </a:ext>
            </a:extLst>
          </p:cNvPr>
          <p:cNvCxnSpPr>
            <a:cxnSpLocks/>
          </p:cNvCxnSpPr>
          <p:nvPr/>
        </p:nvCxnSpPr>
        <p:spPr>
          <a:xfrm>
            <a:off x="5457327" y="3380010"/>
            <a:ext cx="127322" cy="1620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B8A833-3494-294E-805C-D56CC701FDD7}"/>
              </a:ext>
            </a:extLst>
          </p:cNvPr>
          <p:cNvCxnSpPr>
            <a:cxnSpLocks/>
          </p:cNvCxnSpPr>
          <p:nvPr/>
        </p:nvCxnSpPr>
        <p:spPr>
          <a:xfrm>
            <a:off x="1310996" y="4252928"/>
            <a:ext cx="127322" cy="1620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688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Honggang Zhao</dc:creator>
  <cp:lastModifiedBy>Honggang Zhao</cp:lastModifiedBy>
  <cp:revision>2</cp:revision>
  <dcterms:created xsi:type="dcterms:W3CDTF">2020-07-08T07:33:36Z</dcterms:created>
  <dcterms:modified xsi:type="dcterms:W3CDTF">2020-07-08T14:23:28Z</dcterms:modified>
</cp:coreProperties>
</file>