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1" d="100"/>
          <a:sy n="111" d="100"/>
        </p:scale>
        <p:origin x="-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BD7E-3CB6-EF42-ADA1-E3E65E644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4592-E0D1-E942-BBBE-7DB4FB80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669A-3C3A-B046-A1EA-0F6919F1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47C7-537F-984B-AA8E-FBA81DAA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6636-E8EB-634C-8D49-FA3AAC18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29C-2280-5743-9B53-FBA51C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BA05E-EC84-5044-8241-5F07E5DB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5E06-4849-1F4F-87F4-56D4A873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DCEB-69BC-5A4E-90B8-1A57FA0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64C6-EF98-FA40-8342-7F2E99F5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DD01-3735-1E4E-8DC0-7AA45BC5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60B49-A9CC-1846-BCE0-600FDC2E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80CF-9308-5E47-A696-77D8AD32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78F1-5392-444D-88E8-F98B77AA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B44E-85B8-1B48-AD59-6F86EDEF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3999-4786-F947-A8A5-56C81BF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67C2-9193-4244-9C99-4B2D013E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529EB-AE0B-104C-84EE-F645A4DC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ADE4-F32D-774A-BCEE-61282F45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7D0C-0B31-A74D-AB81-D700019A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2CA9-57AA-7A41-8AFC-009ECBB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5D91-7F8C-6D44-BEF7-E8B6F367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4AFA-A27D-7E43-9415-8ADADB8C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7A2A-48F3-CC4E-B2DE-1AB6C500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0E34-4799-E543-A28F-FF9F2DA1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42F7-0EB0-4D4B-810A-0D3374B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21FA-5B8C-6F40-905C-37A03B05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5E7B-4DB1-A942-875B-4C39D950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3FA8-F220-F24C-9FA3-1B3CF4FF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277F-A7BB-B144-8145-BE7A1BD2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B34BD-E2B1-154C-B1E9-D54995A6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4E83-9A01-6F42-B4B0-0A2D541D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8360-3435-9449-B84C-063B3C32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BBB80-798F-B041-AE92-7F3C52D6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A42AF-6164-FF4A-A125-3724F2E9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D5338-6409-FB45-9B03-17D84B91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BDA53-29BD-DE4E-95E7-95C0FC3F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C8327-DA98-584E-99A6-56BC928D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C4A0B-BF26-7D40-807F-8E8B26EF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FF69-993C-5648-831B-25660C56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98AE-9BE7-7546-944D-3FB5E3EE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F0D49-5162-654A-8366-0E827C57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F69EE-4952-B149-9AE5-DC8A00BF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DFD6-699B-F94B-99BA-3123511B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18A64-5FF2-C445-902C-992650D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A5D2-9F1B-9848-B4F6-F03F05F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34C4-8AD4-AD4E-AF2B-4690AAD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0E94-4F44-644F-8F7F-C41C43A6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F4A6-E755-C34C-99EA-CC08ED20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EE38-1D9E-B848-B54C-AE5A8A6B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EC04-CDF2-2947-A7D4-33E4AE92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EE98C-988D-8A44-AC69-A0018757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D281-C17C-AE4E-B3DC-B0FB03AA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F43F8-FAED-D44F-AEAE-9F3EEF1C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8F4A9-2760-F049-A50D-492AD643C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5536-FA18-3C4E-948D-07FAB66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45F4-C094-0E49-9ABD-D5161240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4E26-F893-E34E-AA03-DC9513D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F7B94-78D7-E242-BABF-D8D867D8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8B20-4A83-D542-B174-011BCC91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A719-36B0-9548-BD47-AF76A617E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14CE-CA0A-5349-9E45-4A7167055939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201F-C876-744B-A5AD-0C32A85A1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0BEB-0BF1-314F-B49A-F7714188A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69F4-EE90-FD42-A147-D5226000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4883CE8-A874-7B4D-9196-1C484AD2AF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5CF22763-A5EA-B84A-8B24-53DC27D5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C91CF3-6C4F-5F43-89BF-290AA4FD83B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3897491"/>
              <a:ext cx="10899227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0E1023-551F-1745-8BF9-D181E38CC3B8}"/>
                </a:ext>
              </a:extLst>
            </p:cNvPr>
            <p:cNvCxnSpPr>
              <a:cxnSpLocks/>
            </p:cNvCxnSpPr>
            <p:nvPr/>
          </p:nvCxnSpPr>
          <p:spPr>
            <a:xfrm>
              <a:off x="7236105" y="4516055"/>
              <a:ext cx="127322" cy="162045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C2DCAF-CEA7-F04A-8BDD-CDD78DACA070}"/>
                </a:ext>
              </a:extLst>
            </p:cNvPr>
            <p:cNvCxnSpPr>
              <a:cxnSpLocks/>
            </p:cNvCxnSpPr>
            <p:nvPr/>
          </p:nvCxnSpPr>
          <p:spPr>
            <a:xfrm>
              <a:off x="4898019" y="3793318"/>
              <a:ext cx="127322" cy="162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BC1C7-571D-604F-9DAF-8B62229FD9E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40687418-580F-B64F-94F5-A88B8A15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C91CF3-6C4F-5F43-89BF-290AA4FD83B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3897491"/>
              <a:ext cx="10899227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4C3C4F-BCDF-1149-BC8C-915F1CA0161B}"/>
                </a:ext>
              </a:extLst>
            </p:cNvPr>
            <p:cNvCxnSpPr>
              <a:cxnSpLocks/>
            </p:cNvCxnSpPr>
            <p:nvPr/>
          </p:nvCxnSpPr>
          <p:spPr>
            <a:xfrm>
              <a:off x="4884516" y="3553428"/>
              <a:ext cx="127322" cy="162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68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Honggang Zhao</dc:creator>
  <cp:lastModifiedBy>Honggang Zhao</cp:lastModifiedBy>
  <cp:revision>1</cp:revision>
  <dcterms:created xsi:type="dcterms:W3CDTF">2020-07-08T07:33:36Z</dcterms:created>
  <dcterms:modified xsi:type="dcterms:W3CDTF">2020-07-08T07:41:33Z</dcterms:modified>
</cp:coreProperties>
</file>