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1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全局化的质量体系建设及质效提升之路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Digital </a:t>
            </a:r>
            <a:r>
              <a:rPr lang="zh-CN" altLang="en-US" dirty="0" smtClean="0"/>
              <a:t>章帅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zh-CN" altLang="en-US" dirty="0" smtClean="0"/>
              <a:t>敏捷交付下我们遇到的测试挑战</a:t>
            </a:r>
            <a:endParaRPr lang="en-US" altLang="zh-CN" dirty="0" smtClean="0"/>
          </a:p>
          <a:p>
            <a:r>
              <a:rPr lang="zh-CN" altLang="en-US" dirty="0" smtClean="0"/>
              <a:t>质量体系的三个目标（质量、效率、稳定性）</a:t>
            </a:r>
            <a:endParaRPr lang="en-US" altLang="zh-CN" dirty="0" smtClean="0"/>
          </a:p>
          <a:p>
            <a:r>
              <a:rPr lang="zh-CN" altLang="en-US" dirty="0" smtClean="0"/>
              <a:t>如何制定高效的测试工作流</a:t>
            </a:r>
            <a:endParaRPr lang="en-US" altLang="zh-CN" dirty="0" smtClean="0"/>
          </a:p>
          <a:p>
            <a:r>
              <a:rPr lang="zh-CN" altLang="en-US" dirty="0"/>
              <a:t>工具平台</a:t>
            </a:r>
            <a:r>
              <a:rPr lang="zh-CN" altLang="en-US" dirty="0" smtClean="0"/>
              <a:t>化带来的质效提升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7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敏捷交付下的测试挑战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敏捷迭代，自动化来不及做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测试人员没有技术能力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测试流程规范管控</a:t>
            </a:r>
            <a:r>
              <a:rPr lang="zh-CN" altLang="en-US" smtClean="0"/>
              <a:t>难，环境管理</a:t>
            </a:r>
            <a:r>
              <a:rPr lang="en-US" altLang="zh-CN" smtClean="0"/>
              <a:t>UAT</a:t>
            </a:r>
            <a:endParaRPr lang="en-US" altLang="zh-CN" dirty="0" smtClean="0"/>
          </a:p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对测试质量提出要求</a:t>
            </a:r>
            <a:endParaRPr lang="en-US" altLang="zh-CN" dirty="0" smtClean="0"/>
          </a:p>
          <a:p>
            <a:r>
              <a:rPr lang="zh-CN" altLang="en-US" dirty="0" smtClean="0"/>
              <a:t>质量体系建设的三个目标</a:t>
            </a:r>
            <a:endParaRPr lang="en-US" altLang="zh-CN" dirty="0" smtClean="0"/>
          </a:p>
          <a:p>
            <a:r>
              <a:rPr lang="zh-CN" altLang="en-US" dirty="0" smtClean="0"/>
              <a:t>质量体系的成熟度评估（当前处于哪一级）</a:t>
            </a:r>
            <a:endParaRPr lang="en-US" altLang="zh-CN" dirty="0" smtClean="0"/>
          </a:p>
          <a:p>
            <a:r>
              <a:rPr lang="zh-CN" altLang="en-US" dirty="0" smtClean="0"/>
              <a:t>高效的测试工作流</a:t>
            </a:r>
            <a:endParaRPr lang="en-US" altLang="zh-CN" dirty="0" smtClean="0"/>
          </a:p>
          <a:p>
            <a:r>
              <a:rPr lang="zh-CN" altLang="en-US" dirty="0" smtClean="0"/>
              <a:t>工具平台化带来的质效提升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12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327" y="235711"/>
            <a:ext cx="319135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5E6671"/>
              </a:buClr>
              <a:buFont typeface="Wingdings"/>
              <a:buChar char=""/>
              <a:tabLst>
                <a:tab pos="356235" algn="l"/>
              </a:tabLst>
            </a:pPr>
            <a:r>
              <a:rPr sz="2400" b="1" dirty="0">
                <a:solidFill>
                  <a:srgbClr val="5A637B"/>
                </a:solidFill>
                <a:latin typeface="Microsoft YaHei"/>
                <a:cs typeface="Microsoft YaHei"/>
              </a:rPr>
              <a:t>D</a:t>
            </a:r>
            <a:r>
              <a:rPr sz="2400" b="1" spc="-10" dirty="0">
                <a:solidFill>
                  <a:srgbClr val="5A637B"/>
                </a:solidFill>
                <a:latin typeface="Microsoft YaHei"/>
                <a:cs typeface="Microsoft YaHei"/>
              </a:rPr>
              <a:t>e</a:t>
            </a:r>
            <a:r>
              <a:rPr sz="2400" b="1" spc="-30" dirty="0">
                <a:solidFill>
                  <a:srgbClr val="5A637B"/>
                </a:solidFill>
                <a:latin typeface="Microsoft YaHei"/>
                <a:cs typeface="Microsoft YaHei"/>
              </a:rPr>
              <a:t>v</a:t>
            </a:r>
            <a:r>
              <a:rPr sz="2400" b="1" spc="-5" dirty="0">
                <a:solidFill>
                  <a:srgbClr val="5A637B"/>
                </a:solidFill>
                <a:latin typeface="Microsoft YaHei"/>
                <a:cs typeface="Microsoft YaHei"/>
              </a:rPr>
              <a:t>ops</a:t>
            </a:r>
            <a:r>
              <a:rPr sz="2400" b="1" dirty="0">
                <a:solidFill>
                  <a:srgbClr val="5A637B"/>
                </a:solidFill>
                <a:latin typeface="Microsoft YaHei"/>
                <a:cs typeface="Microsoft YaHei"/>
              </a:rPr>
              <a:t>对测试质量提出要求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1627632"/>
            <a:ext cx="7854696" cy="29519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1752" y="5556911"/>
            <a:ext cx="633364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设置质量红线，避免坏质量代码进入下个环节。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YaHei"/>
                <a:cs typeface="Microsoft YaHei"/>
              </a:rPr>
              <a:t>红线的设置意味着测试结果直接决定</a:t>
            </a:r>
            <a:r>
              <a:rPr sz="1800" dirty="0">
                <a:latin typeface="Microsoft YaHei"/>
                <a:cs typeface="Microsoft YaHei"/>
              </a:rPr>
              <a:t>了</a:t>
            </a:r>
            <a:r>
              <a:rPr sz="1800" spc="-5" dirty="0">
                <a:latin typeface="Microsoft YaHei"/>
                <a:cs typeface="Microsoft YaHei"/>
              </a:rPr>
              <a:t>pipeline的流动，对测试提出高质量的要求。</a:t>
            </a:r>
            <a:endParaRPr sz="1800">
              <a:latin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60066093"/>
      </p:ext>
    </p:extLst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</TotalTime>
  <Words>124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技巧</vt:lpstr>
      <vt:lpstr>全局化的质量体系建设及质效提升之路</vt:lpstr>
      <vt:lpstr>目录</vt:lpstr>
      <vt:lpstr>思路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全局化的质量体系建设及质效提升之路</dc:title>
  <dc:creator>Administrator</dc:creator>
  <cp:lastModifiedBy>zhang</cp:lastModifiedBy>
  <cp:revision>7</cp:revision>
  <dcterms:created xsi:type="dcterms:W3CDTF">2022-08-07T07:50:27Z</dcterms:created>
  <dcterms:modified xsi:type="dcterms:W3CDTF">2022-08-07T09:34:59Z</dcterms:modified>
</cp:coreProperties>
</file>