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7"/>
  </p:notesMasterIdLst>
  <p:sldIdLst>
    <p:sldId id="299" r:id="rId2"/>
    <p:sldId id="265" r:id="rId3"/>
    <p:sldId id="300" r:id="rId4"/>
    <p:sldId id="301" r:id="rId5"/>
    <p:sldId id="302" r:id="rId6"/>
    <p:sldId id="303" r:id="rId7"/>
    <p:sldId id="258" r:id="rId8"/>
    <p:sldId id="259" r:id="rId9"/>
    <p:sldId id="262" r:id="rId10"/>
    <p:sldId id="326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8" r:id="rId26"/>
  </p:sldIdLst>
  <p:sldSz cx="9144000" cy="5143500" type="screen16x9"/>
  <p:notesSz cx="6858000" cy="9144000"/>
  <p:embeddedFontLst>
    <p:embeddedFont>
      <p:font typeface="Arial Unicode MS" panose="020B0604020202020204" charset="-128"/>
      <p:regular r:id="rId28"/>
    </p:embeddedFont>
    <p:embeddedFont>
      <p:font typeface="Bahnschrift" panose="020B0502040204020203" pitchFamily="34" charset="0"/>
      <p:regular r:id="rId29"/>
      <p:bold r:id="rId30"/>
    </p:embeddedFont>
    <p:embeddedFont>
      <p:font typeface="Britannic Bold" panose="020B0903060703020204" pitchFamily="34" charset="0"/>
      <p:regular r:id="rId31"/>
    </p:embeddedFont>
    <p:embeddedFont>
      <p:font typeface="Oswald" panose="020B0604020202020204" charset="0"/>
      <p:regular r:id="rId32"/>
      <p:bold r:id="rId33"/>
    </p:embeddedFont>
    <p:embeddedFont>
      <p:font typeface="Oswald Regular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D1A61D-82F4-4E06-BE58-30F834D3A3E9}">
  <a:tblStyle styleId="{9AD1A61D-82F4-4E06-BE58-30F834D3A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8ac73eae6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8ac73eae6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8ac73eae6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8ac73eae6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8ac73eae6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8ac73eae6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8fe8ee0d5_0_30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8fe8ee0d5_0_30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4261425" y="1998450"/>
            <a:ext cx="366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724675" y="1590000"/>
            <a:ext cx="3145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02550" y="448850"/>
            <a:ext cx="34125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5401525" y="2503375"/>
            <a:ext cx="2718900" cy="14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2552400" y="448850"/>
            <a:ext cx="40392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1115825" y="2610025"/>
            <a:ext cx="17376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2"/>
          </p:nvPr>
        </p:nvSpPr>
        <p:spPr>
          <a:xfrm>
            <a:off x="5667926" y="2022075"/>
            <a:ext cx="3207600" cy="25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3223650" y="448850"/>
            <a:ext cx="26967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APTION_ONLY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2558700" y="448850"/>
            <a:ext cx="40266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/>
          </p:nvPr>
        </p:nvSpPr>
        <p:spPr>
          <a:xfrm>
            <a:off x="1047775" y="2700538"/>
            <a:ext cx="23379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047775" y="3033213"/>
            <a:ext cx="23379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5758325" y="1901963"/>
            <a:ext cx="23379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4"/>
          </p:nvPr>
        </p:nvSpPr>
        <p:spPr>
          <a:xfrm>
            <a:off x="5758325" y="2234638"/>
            <a:ext cx="23379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5"/>
          </p:nvPr>
        </p:nvSpPr>
        <p:spPr>
          <a:xfrm>
            <a:off x="5758325" y="3499113"/>
            <a:ext cx="23379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6"/>
          </p:nvPr>
        </p:nvSpPr>
        <p:spPr>
          <a:xfrm>
            <a:off x="5758325" y="3831788"/>
            <a:ext cx="23379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2035350" y="417800"/>
            <a:ext cx="5073300" cy="8700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 rot="10800000">
            <a:off x="-219650" y="2661925"/>
            <a:ext cx="8875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2" name="Google Shape;132;p20"/>
          <p:cNvSpPr/>
          <p:nvPr/>
        </p:nvSpPr>
        <p:spPr>
          <a:xfrm>
            <a:off x="1247550" y="1644625"/>
            <a:ext cx="6648900" cy="327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2520900" y="448850"/>
            <a:ext cx="41022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0557"/>
              </a:buClr>
              <a:buSzPts val="3000"/>
              <a:buNone/>
              <a:defRPr sz="3000">
                <a:solidFill>
                  <a:srgbClr val="2D05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0">
            <a:alphaModFix amt="8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Regular"/>
              <a:buChar char="●"/>
              <a:defRPr sz="1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○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■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●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○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■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●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Regular"/>
              <a:buChar char="○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Regular"/>
              <a:buChar char="■"/>
              <a:defRPr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6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9653" y="788989"/>
            <a:ext cx="4716701" cy="72414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Britannic Bold" panose="020B0903060703020204" pitchFamily="34" charset="0"/>
              </a:rPr>
              <a:t>CODEFURY 2020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7" name="Google Shape;270;p33"/>
          <p:cNvPicPr preferRelativeResize="0"/>
          <p:nvPr/>
        </p:nvPicPr>
        <p:blipFill rotWithShape="1">
          <a:blip r:embed="rId2">
            <a:alphaModFix/>
          </a:blip>
          <a:srcRect l="20674" r="12592"/>
          <a:stretch/>
        </p:blipFill>
        <p:spPr>
          <a:xfrm>
            <a:off x="367646" y="856531"/>
            <a:ext cx="3143240" cy="321471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TextBox 8"/>
          <p:cNvSpPr txBox="1"/>
          <p:nvPr/>
        </p:nvSpPr>
        <p:spPr>
          <a:xfrm>
            <a:off x="4000421" y="3223931"/>
            <a:ext cx="2808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dirty="0">
                <a:latin typeface="Bahnschrift" pitchFamily="34" charset="0"/>
              </a:rPr>
              <a:t>Ashutosh </a:t>
            </a:r>
            <a:r>
              <a:rPr lang="en-IN" dirty="0" err="1">
                <a:latin typeface="Bahnschrift" pitchFamily="34" charset="0"/>
              </a:rPr>
              <a:t>Danwe</a:t>
            </a:r>
            <a:r>
              <a:rPr lang="en-IN" dirty="0">
                <a:latin typeface="Bahnschrift" pitchFamily="34" charset="0"/>
              </a:rPr>
              <a:t> (Team Lead)</a:t>
            </a:r>
          </a:p>
          <a:p>
            <a:pPr lvl="3"/>
            <a:r>
              <a:rPr lang="en-IN" dirty="0" err="1">
                <a:latin typeface="Bahnschrift" pitchFamily="34" charset="0"/>
              </a:rPr>
              <a:t>Kunal</a:t>
            </a:r>
            <a:r>
              <a:rPr lang="en-IN" dirty="0">
                <a:latin typeface="Bahnschrift" pitchFamily="34" charset="0"/>
              </a:rPr>
              <a:t> </a:t>
            </a:r>
            <a:r>
              <a:rPr lang="en-IN" dirty="0" err="1">
                <a:latin typeface="Bahnschrift" pitchFamily="34" charset="0"/>
              </a:rPr>
              <a:t>Rasam</a:t>
            </a:r>
            <a:endParaRPr lang="en-IN" dirty="0">
              <a:latin typeface="Bahnschrift" pitchFamily="34" charset="0"/>
            </a:endParaRPr>
          </a:p>
          <a:p>
            <a:pPr lvl="3"/>
            <a:r>
              <a:rPr lang="en-IN" dirty="0" err="1">
                <a:latin typeface="Bahnschrift" pitchFamily="34" charset="0"/>
              </a:rPr>
              <a:t>Mrunal</a:t>
            </a:r>
            <a:r>
              <a:rPr lang="en-IN" dirty="0">
                <a:latin typeface="Bahnschrift" pitchFamily="34" charset="0"/>
              </a:rPr>
              <a:t> </a:t>
            </a:r>
            <a:r>
              <a:rPr lang="en-IN" dirty="0" err="1">
                <a:latin typeface="Bahnschrift" pitchFamily="34" charset="0"/>
              </a:rPr>
              <a:t>Ahire</a:t>
            </a:r>
            <a:endParaRPr lang="en-IN" dirty="0">
              <a:latin typeface="Bahnschrift" pitchFamily="34" charset="0"/>
            </a:endParaRPr>
          </a:p>
          <a:p>
            <a:pPr lvl="3"/>
            <a:r>
              <a:rPr lang="en-IN" dirty="0">
                <a:latin typeface="Bahnschrift" pitchFamily="34" charset="0"/>
              </a:rPr>
              <a:t>Ravi </a:t>
            </a:r>
            <a:r>
              <a:rPr lang="en-IN" dirty="0" err="1">
                <a:latin typeface="Bahnschrift" pitchFamily="34" charset="0"/>
              </a:rPr>
              <a:t>Kachhadiya</a:t>
            </a:r>
            <a:endParaRPr lang="en-IN" dirty="0">
              <a:latin typeface="Bahnschrift" pitchFamily="34" charset="0"/>
            </a:endParaRPr>
          </a:p>
          <a:p>
            <a:pPr lvl="3"/>
            <a:r>
              <a:rPr lang="en-IN" dirty="0">
                <a:latin typeface="Bahnschrift" pitchFamily="34" charset="0"/>
              </a:rPr>
              <a:t>Aishwarya </a:t>
            </a:r>
            <a:r>
              <a:rPr lang="en-IN" dirty="0" err="1">
                <a:latin typeface="Bahnschrift" pitchFamily="34" charset="0"/>
              </a:rPr>
              <a:t>Sonawane</a:t>
            </a:r>
            <a:endParaRPr lang="en-IN" dirty="0">
              <a:latin typeface="Bahnschrif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3743" y="1728575"/>
            <a:ext cx="4764445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charset="-128"/>
                <a:cs typeface="Arial Unicode MS" panose="020B0604020202020204" charset="-128"/>
              </a:rPr>
              <a:t>AUTOMATED MEETING ROOM </a:t>
            </a:r>
          </a:p>
          <a:p>
            <a:pPr algn="ctr"/>
            <a:r>
              <a:rPr lang="en-IN" sz="2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charset="-128"/>
                <a:cs typeface="Arial Unicode MS" panose="020B0604020202020204" charset="-128"/>
              </a:rPr>
              <a:t>BOOKING SYSTEM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latin typeface="+mn-lt"/>
              <a:ea typeface="Arial Unicode MS" panose="020B0604020202020204" charset="-128"/>
              <a:cs typeface="Arial Unicode MS" panose="020B060402020202020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64" y="4394897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Mentored by:</a:t>
            </a:r>
          </a:p>
          <a:p>
            <a:r>
              <a:rPr lang="en-IN" dirty="0"/>
              <a:t>	Rajesh Upadhyay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31A84-1E90-418A-809E-EF5E7A021498}"/>
              </a:ext>
            </a:extLst>
          </p:cNvPr>
          <p:cNvSpPr txBox="1"/>
          <p:nvPr/>
        </p:nvSpPr>
        <p:spPr>
          <a:xfrm>
            <a:off x="7105704" y="3243807"/>
            <a:ext cx="16706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r>
              <a:rPr lang="en-IN" dirty="0">
                <a:latin typeface="Bahnschrift" pitchFamily="34" charset="0"/>
              </a:rPr>
              <a:t>Sophia Tiwari</a:t>
            </a:r>
          </a:p>
          <a:p>
            <a:pPr lvl="3"/>
            <a:r>
              <a:rPr lang="en-IN" dirty="0">
                <a:latin typeface="Bahnschrift" pitchFamily="34" charset="0"/>
              </a:rPr>
              <a:t>Haritha </a:t>
            </a:r>
            <a:r>
              <a:rPr lang="en-IN" dirty="0" err="1">
                <a:latin typeface="Bahnschrift" pitchFamily="34" charset="0"/>
              </a:rPr>
              <a:t>Jayan</a:t>
            </a:r>
            <a:endParaRPr lang="en-IN" dirty="0">
              <a:latin typeface="Bahnschrift" pitchFamily="34" charset="0"/>
            </a:endParaRPr>
          </a:p>
          <a:p>
            <a:pPr lvl="3"/>
            <a:r>
              <a:rPr lang="en-IN" dirty="0" err="1">
                <a:latin typeface="Bahnschrift" pitchFamily="34" charset="0"/>
              </a:rPr>
              <a:t>Drishika</a:t>
            </a:r>
            <a:r>
              <a:rPr lang="en-IN" dirty="0">
                <a:latin typeface="Bahnschrift" pitchFamily="34" charset="0"/>
              </a:rPr>
              <a:t> Dey</a:t>
            </a:r>
          </a:p>
          <a:p>
            <a:pPr lvl="3"/>
            <a:r>
              <a:rPr lang="en-IN" dirty="0">
                <a:latin typeface="Bahnschrift" pitchFamily="34" charset="0"/>
              </a:rPr>
              <a:t>Akspreet Kaur</a:t>
            </a:r>
          </a:p>
          <a:p>
            <a:pPr lvl="3"/>
            <a:r>
              <a:rPr lang="en-IN" dirty="0">
                <a:latin typeface="Bahnschrift" pitchFamily="34" charset="0"/>
              </a:rPr>
              <a:t>Sakshi </a:t>
            </a:r>
            <a:r>
              <a:rPr lang="en-IN" dirty="0" err="1">
                <a:latin typeface="Bahnschrift" pitchFamily="34" charset="0"/>
              </a:rPr>
              <a:t>Karanjekar</a:t>
            </a:r>
            <a:endParaRPr lang="en-US" dirty="0">
              <a:latin typeface="Bahnschrift" pitchFamily="34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07ADE-9BCE-42A3-A17D-C8D79F96909C}"/>
              </a:ext>
            </a:extLst>
          </p:cNvPr>
          <p:cNvSpPr txBox="1"/>
          <p:nvPr/>
        </p:nvSpPr>
        <p:spPr>
          <a:xfrm>
            <a:off x="5444672" y="277501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TEAM MEMBERS</a:t>
            </a:r>
          </a:p>
          <a:p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109F7-BDFF-4B73-9939-8F06475319B3}"/>
              </a:ext>
            </a:extLst>
          </p:cNvPr>
          <p:cNvSpPr txBox="1"/>
          <p:nvPr/>
        </p:nvSpPr>
        <p:spPr>
          <a:xfrm>
            <a:off x="8289693" y="107072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WFS-2</a:t>
            </a:r>
          </a:p>
          <a:p>
            <a:r>
              <a:rPr lang="en-IN" sz="1200" dirty="0"/>
              <a:t>Group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5940" y="990765"/>
            <a:ext cx="1754475" cy="1443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MRUNAL</a:t>
            </a:r>
          </a:p>
          <a:p>
            <a:pPr algn="ctr"/>
            <a:endParaRPr lang="en-IN" sz="500" b="1" dirty="0">
              <a:solidFill>
                <a:schemeClr val="bg1"/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Manager Page (Organize  Meeting Page)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Feedback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Logging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Refactoring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3508" y="969232"/>
            <a:ext cx="1604077" cy="146457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ASHUTOSH</a:t>
            </a:r>
            <a:endParaRPr lang="en-IN" sz="1000" b="1" dirty="0">
              <a:solidFill>
                <a:schemeClr val="bg1"/>
              </a:solidFill>
            </a:endParaRP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Login Page 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Home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Admin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Session Integration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53153" y="990765"/>
            <a:ext cx="1561000" cy="1443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AKSPREET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Manager Home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Session Time Out 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User Info Login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Dataflow Diagrams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90679" y="2790972"/>
            <a:ext cx="1633220" cy="146836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HARITHA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Member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About Us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SRS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Demonstration Video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05193" y="983839"/>
            <a:ext cx="1561000" cy="144996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AISHWARYA</a:t>
            </a:r>
          </a:p>
          <a:p>
            <a:pPr algn="ctr"/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Admin Home 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Testing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Exception Handling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43508" y="2790972"/>
            <a:ext cx="1604077" cy="146836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KUNAL</a:t>
            </a:r>
          </a:p>
          <a:p>
            <a:pPr algn="ctr"/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Import User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UID Generation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Password Storing with Hashing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940" y="2790972"/>
            <a:ext cx="1754474" cy="144730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RAVI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Manager Page (Organize  Meeting Page)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Git Master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Feedback Page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09286" y="990765"/>
            <a:ext cx="1529154" cy="1443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SOPHIA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Admin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Session Time Out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Readme File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Testing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26613" y="2790972"/>
            <a:ext cx="1471447" cy="144730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SAKSHI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Class Diagram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ER Diagram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Use Case Diagram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Manager Home Page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5" name="Google Shape;353;p36"/>
          <p:cNvSpPr/>
          <p:nvPr/>
        </p:nvSpPr>
        <p:spPr>
          <a:xfrm>
            <a:off x="2238703" y="147145"/>
            <a:ext cx="4855780" cy="67266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latin typeface="Oswald" charset="0"/>
              </a:rPr>
              <a:t>TASK DISTRIBUTION</a:t>
            </a:r>
            <a:endParaRPr sz="2000" b="1" dirty="0">
              <a:solidFill>
                <a:schemeClr val="bg1"/>
              </a:solidFill>
              <a:latin typeface="Oswald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6993" y="2790972"/>
            <a:ext cx="1471447" cy="146836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DRISHIKA</a:t>
            </a:r>
          </a:p>
          <a:p>
            <a:pPr algn="ctr"/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Member Page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About Us Page</a:t>
            </a:r>
          </a:p>
          <a:p>
            <a:pPr algn="ctr"/>
            <a:endParaRPr lang="en-IN" sz="1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DA25F-CCDC-418E-B424-0CA0BD59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62" y="4463792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akshi\Downloads\systemscreenshots\Home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367" y="655795"/>
            <a:ext cx="7286676" cy="390857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703012" y="91177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HOME PAGE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2F68A8-9406-4B11-B993-DDF4CABF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90" y="4564368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Sakshi\Downloads\systemscreenshot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299" y="540824"/>
            <a:ext cx="7572428" cy="406185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793439" y="8480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LOGIN PAGE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18CA4-91BA-4296-9904-A9CA042A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32" y="4564368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Sakshi\Downloads\systemscreenshots\import us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612" y="636631"/>
            <a:ext cx="7429520" cy="387023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02636" y="119953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IMPORT USERS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4D530-2995-48D1-8EE5-17D6FC0E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75" y="4508256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6083" y="90924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ADMIN – HOME PAGE 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149" name="Picture 5" descr="C:\Users\Sakshi\Downloads\systemscreenshots\Admin Home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0605" y="614405"/>
            <a:ext cx="7576758" cy="393582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9B163-243F-4083-9920-FA34D984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033" y="4467268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kshi\Downloads\systemscreenshots\Create 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943" y="610862"/>
            <a:ext cx="7358114" cy="394689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47622" y="60829"/>
            <a:ext cx="3648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ADMIN – CREATE MEETING 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B3F7E-8B77-4C72-9F6C-E1D6DEEE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18" y="4528656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akshi\Downloads\systemscreenshots\edit meeting 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968" y="571067"/>
            <a:ext cx="7459664" cy="400136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118068" y="64289"/>
            <a:ext cx="3190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ADMIN – EDIT MEETING 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83913F-347F-478E-91B7-D2538904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61" y="4564368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akshi\Downloads\systemscreenshots\confirm dele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" y="571495"/>
            <a:ext cx="7458070" cy="400051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76335" y="3597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ADMIN – DELETE ROOM 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E8F3E-6984-40B9-85AD-76B85F2E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89" y="4528392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akshi\Downloads\systemscreenshots\manager in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642" y="609600"/>
            <a:ext cx="7848716" cy="39243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82116" y="61896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MANAGER - MANAGER INFORMATION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40E50-EED5-439F-8599-34E84ACE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804" y="4442021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akshi\Downloads\systemscreenshots\Member home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0837"/>
            <a:ext cx="7500990" cy="402353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983263" y="58043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MEMBER – HOME PAGE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85306-F20D-4431-9B87-F5D9D0D1C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756" y="4564368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/>
          <p:nvPr/>
        </p:nvSpPr>
        <p:spPr>
          <a:xfrm>
            <a:off x="655075" y="437035"/>
            <a:ext cx="3912300" cy="87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"/>
          <p:cNvSpPr txBox="1">
            <a:spLocks noGrp="1"/>
          </p:cNvSpPr>
          <p:nvPr>
            <p:ph type="title"/>
          </p:nvPr>
        </p:nvSpPr>
        <p:spPr>
          <a:xfrm>
            <a:off x="902550" y="448850"/>
            <a:ext cx="34125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AGENDA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7310" y="1527805"/>
            <a:ext cx="4572000" cy="308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8605" indent="-256540">
              <a:lnSpc>
                <a:spcPts val="2225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</a:p>
          <a:p>
            <a:pPr marL="268605" indent="-256540">
              <a:lnSpc>
                <a:spcPts val="2225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Existing System</a:t>
            </a:r>
          </a:p>
          <a:p>
            <a:pPr marL="268605" indent="-256540">
              <a:lnSpc>
                <a:spcPts val="2225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</a:t>
            </a:r>
            <a:r>
              <a:rPr lang="en-GB" sz="1600" spc="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Objectives</a:t>
            </a:r>
          </a:p>
          <a:p>
            <a:pPr marL="268605" indent="-256540">
              <a:lnSpc>
                <a:spcPts val="2225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Proposed Solution</a:t>
            </a:r>
          </a:p>
          <a:p>
            <a:pPr marL="268605" indent="-256540">
              <a:lnSpc>
                <a:spcPts val="2225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</a:t>
            </a:r>
            <a:r>
              <a:rPr lang="en-GB" sz="1600" spc="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Scope</a:t>
            </a:r>
          </a:p>
          <a:p>
            <a:pPr marL="268605" indent="-256540">
              <a:lnSpc>
                <a:spcPts val="2225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 Objective</a:t>
            </a:r>
          </a:p>
          <a:p>
            <a:pPr marL="268605" indent="-256540">
              <a:lnSpc>
                <a:spcPts val="2225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 Features</a:t>
            </a:r>
          </a:p>
          <a:p>
            <a:pPr marL="268605" indent="-256540">
              <a:lnSpc>
                <a:spcPts val="2205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Tasks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Distribution</a:t>
            </a:r>
          </a:p>
          <a:p>
            <a:pPr marL="268605" indent="-256540">
              <a:lnSpc>
                <a:spcPts val="2220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Tools and</a:t>
            </a:r>
            <a:r>
              <a:rPr lang="en-GB" sz="1600" spc="-2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Technologies</a:t>
            </a:r>
          </a:p>
          <a:p>
            <a:pPr marL="268605" indent="-256540">
              <a:lnSpc>
                <a:spcPts val="2250"/>
              </a:lnSpc>
              <a:buClrTx/>
              <a:buSzPct val="68421"/>
              <a:buFont typeface="Wingdings" pitchFamily="2" charset="2"/>
              <a:buChar char="q"/>
              <a:tabLst>
                <a:tab pos="26924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Screen</a:t>
            </a:r>
            <a:r>
              <a:rPr lang="en-GB" sz="1600" spc="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hots of application</a:t>
            </a:r>
            <a:endParaRPr lang="en-GB" sz="1600" dirty="0">
              <a:solidFill>
                <a:schemeClr val="bg2">
                  <a:lumMod val="1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endParaRPr lang="en-GB" sz="1050" dirty="0">
              <a:solidFill>
                <a:schemeClr val="bg2">
                  <a:lumMod val="1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41358DC-9348-47EF-81FD-E38C8A0F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47" y="4555668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Sakshi\Downloads\systemscreenshots\manager home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2505"/>
            <a:ext cx="7715304" cy="413849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00831" y="0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MANAGER - HOME PAGE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67E64-2961-4D98-A8F9-DB5AEF46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94" y="4564368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Sakshi\Downloads\systemscreenshots\Organize meeting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95514"/>
            <a:ext cx="7959730" cy="400052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2507" y="0"/>
            <a:ext cx="442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MANAGER – ORGANIZE MEETING 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4D50B0-D31E-421E-AAF5-A1CF9399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804" y="4442021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Sakshi\Downloads\systemscreenshots\Organize meet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168" y="733160"/>
            <a:ext cx="7459664" cy="400136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514812" y="4642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MANAGER – ORGANIZE MEETING 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923D5-7F76-4A8A-86AF-1F6865C5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804" y="4442021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akshi\Downloads\systemscreenshots\feedback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42924"/>
            <a:ext cx="7191743" cy="385765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28325" y="36286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FEEDBACK PAGE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5BAD57-3C2B-4F66-B3BD-C9AE861B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804" y="4442021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kshi\Downloads\systemscreenshots\about u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474455"/>
            <a:ext cx="7286676" cy="419459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81099" y="81602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ABOUT US PAGE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B9BC43-D5D9-4AA4-BE8B-4A62045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804" y="4564368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5863" y="1935655"/>
            <a:ext cx="280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F0756-2A61-48E0-B6D8-BA5CF8DE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104" y="4390197"/>
            <a:ext cx="1111791" cy="5791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34238B-AA91-4F6B-8DC8-15B1AE315D08}"/>
              </a:ext>
            </a:extLst>
          </p:cNvPr>
          <p:cNvCxnSpPr/>
          <p:nvPr/>
        </p:nvCxnSpPr>
        <p:spPr>
          <a:xfrm>
            <a:off x="1415143" y="2571230"/>
            <a:ext cx="6560457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7;p39"/>
          <p:cNvSpPr/>
          <p:nvPr/>
        </p:nvSpPr>
        <p:spPr>
          <a:xfrm>
            <a:off x="661650" y="417800"/>
            <a:ext cx="3912300" cy="87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3000" b="1" dirty="0">
                <a:solidFill>
                  <a:schemeClr val="bg1"/>
                </a:solidFill>
                <a:latin typeface="Oswald" charset="0"/>
              </a:rPr>
              <a:t>INTRODUCTION</a:t>
            </a:r>
            <a:endParaRPr sz="3000" b="1" dirty="0">
              <a:solidFill>
                <a:schemeClr val="bg1"/>
              </a:solidFill>
              <a:latin typeface="Oswald" charset="0"/>
            </a:endParaRPr>
          </a:p>
        </p:txBody>
      </p:sp>
      <p:cxnSp>
        <p:nvCxnSpPr>
          <p:cNvPr id="4" name="Google Shape;408;p39"/>
          <p:cNvCxnSpPr/>
          <p:nvPr/>
        </p:nvCxnSpPr>
        <p:spPr>
          <a:xfrm>
            <a:off x="2297575" y="-13800"/>
            <a:ext cx="298480" cy="13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/>
          <p:cNvSpPr/>
          <p:nvPr/>
        </p:nvSpPr>
        <p:spPr>
          <a:xfrm>
            <a:off x="601091" y="1705600"/>
            <a:ext cx="7772400" cy="2813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indent="-287020">
              <a:spcBef>
                <a:spcPts val="100"/>
              </a:spcBef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en-GB" sz="1600" spc="38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is</a:t>
            </a:r>
            <a:r>
              <a:rPr lang="en-GB" sz="1600" spc="38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GB" sz="1600" spc="39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web</a:t>
            </a:r>
            <a:r>
              <a:rPr lang="en-GB" sz="1600" spc="38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based</a:t>
            </a:r>
            <a:r>
              <a:rPr lang="en-GB" sz="1600" spc="39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application</a:t>
            </a:r>
            <a:r>
              <a:rPr lang="en-GB" sz="1600" spc="38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concerned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with the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scheduling of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meetings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in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meeting</a:t>
            </a:r>
            <a:r>
              <a:rPr lang="en-GB" sz="1600" spc="-2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rooms.</a:t>
            </a:r>
          </a:p>
          <a:p>
            <a:pPr marL="299085" indent="-287020">
              <a:spcBef>
                <a:spcPts val="100"/>
              </a:spcBef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marL="299085" marR="825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It is also concerned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with the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details of amenities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and 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rooms available in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en-GB" sz="1600" spc="5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organization.</a:t>
            </a:r>
          </a:p>
          <a:p>
            <a:pPr marL="299085" marR="825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marL="299085" marR="6350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Employee and manager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can check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the meeting details and 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can give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feedback about the system.</a:t>
            </a:r>
          </a:p>
          <a:p>
            <a:pPr marL="299085" marR="6350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marL="299085" indent="-287020">
              <a:spcBef>
                <a:spcPts val="5"/>
              </a:spcBef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Admin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can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add users and manage rooms and room amenities.</a:t>
            </a: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79689-6580-4A5E-9A85-A7B1D80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595" y="4519191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3505" y="1265717"/>
            <a:ext cx="7241628" cy="3552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marR="553720" indent="-287020">
              <a:spcBef>
                <a:spcPts val="100"/>
              </a:spcBef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Reservation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of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rooms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for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meeting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held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at different </a:t>
            </a: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institutes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manually.</a:t>
            </a:r>
          </a:p>
          <a:p>
            <a:pPr marL="299085" marR="553720" indent="-287020">
              <a:spcBef>
                <a:spcPts val="100"/>
              </a:spcBef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Total scheduling of meeting is done by paper</a:t>
            </a:r>
            <a:r>
              <a:rPr lang="en-GB" sz="1600" spc="7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work.</a:t>
            </a: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It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takes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time and can produce</a:t>
            </a:r>
            <a:r>
              <a:rPr lang="en-GB" sz="1600" spc="4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conflicts.</a:t>
            </a: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marL="299085" marR="42735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It is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hard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to save and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manage meetings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data across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specific 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meeting.</a:t>
            </a:r>
          </a:p>
          <a:p>
            <a:pPr marL="299085" marR="42735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marL="299085" marR="510540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If any person want to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know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about the room status, he/she  definitely contact to admin and then will be able to reserve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 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room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for meeting.</a:t>
            </a:r>
          </a:p>
          <a:p>
            <a:pPr marL="299085" marR="510540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marL="299085" marR="5080" indent="-287020">
              <a:spcBef>
                <a:spcPts val="5"/>
              </a:spcBef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There is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no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system to </a:t>
            </a: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display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status of meeting room outside the  rooms.</a:t>
            </a: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Google Shape;437;p39"/>
          <p:cNvSpPr/>
          <p:nvPr/>
        </p:nvSpPr>
        <p:spPr>
          <a:xfrm>
            <a:off x="577567" y="240123"/>
            <a:ext cx="3912300" cy="87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3000" b="1" dirty="0">
                <a:solidFill>
                  <a:schemeClr val="bg1"/>
                </a:solidFill>
                <a:latin typeface="Oswald" charset="0"/>
              </a:rPr>
              <a:t>EXISTED SYSTEM</a:t>
            </a:r>
            <a:endParaRPr sz="3000" b="1" dirty="0">
              <a:solidFill>
                <a:schemeClr val="bg1"/>
              </a:solidFill>
              <a:latin typeface="Oswald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66311-6405-42B3-B7CE-EF2D068A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380" y="4475840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7;p39"/>
          <p:cNvSpPr>
            <a:spLocks noGrp="1"/>
          </p:cNvSpPr>
          <p:nvPr>
            <p:ph type="title"/>
          </p:nvPr>
        </p:nvSpPr>
        <p:spPr>
          <a:xfrm>
            <a:off x="588579" y="448850"/>
            <a:ext cx="3815255" cy="8079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>
                <a:solidFill>
                  <a:schemeClr val="bg1"/>
                </a:solidFill>
                <a:latin typeface="Oswald" charset="0"/>
              </a:rPr>
              <a:t>PROPOSED SOLUTION</a:t>
            </a:r>
            <a:endParaRPr sz="3000" b="1" dirty="0">
              <a:solidFill>
                <a:schemeClr val="bg1"/>
              </a:solidFill>
              <a:latin typeface="Oswald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5117" y="1477710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computer system is used to store employee</a:t>
            </a:r>
            <a:r>
              <a:rPr lang="en-GB" sz="1600" spc="4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data.</a:t>
            </a: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Simple and </a:t>
            </a: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elegant 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GUI for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managing amenities and room</a:t>
            </a:r>
            <a:r>
              <a:rPr lang="en-GB" sz="1600" spc="114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GB" sz="1600" spc="-5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details.</a:t>
            </a: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Pro</a:t>
            </a:r>
            <a:r>
              <a:rPr lang="en-GB" sz="1600" spc="-1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er interface for feedbacks of system is designed.</a:t>
            </a: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Hide meeting rooms which are already booked while selecting room for the meeting.</a:t>
            </a: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Security</a:t>
            </a: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Transaction logging</a:t>
            </a:r>
          </a:p>
          <a:p>
            <a:pPr marL="299085" indent="-287020">
              <a:tabLst>
                <a:tab pos="299085" algn="l"/>
                <a:tab pos="299720" algn="l"/>
              </a:tabLst>
            </a:pPr>
            <a:endParaRPr lang="en-GB" sz="1600" spc="-5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Advantages:</a:t>
            </a:r>
          </a:p>
          <a:p>
            <a:pPr marL="756285" lvl="1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Saves time </a:t>
            </a:r>
          </a:p>
          <a:p>
            <a:pPr marL="756285" lvl="1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Reduce Human Effort</a:t>
            </a:r>
          </a:p>
          <a:p>
            <a:pPr marL="299085" indent="-287020">
              <a:buFont typeface="Wingdings" pitchFamily="2" charset="2"/>
              <a:buChar char="q"/>
              <a:tabLst>
                <a:tab pos="299085" algn="l"/>
                <a:tab pos="299720" algn="l"/>
              </a:tabLs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68E32-3BF0-44D6-9CDE-B8BFC923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47" y="4456092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akshi\Desktop\130-1300292_user-logo-png-red-transparent-p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638" y="1825589"/>
            <a:ext cx="1563887" cy="11292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76600" y="1369897"/>
            <a:ext cx="93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Admin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011152" y="137878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Manager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40982" y="1371561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Member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9526" y="3561224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latin typeface="+mn-lt"/>
              </a:rPr>
              <a:t>Organize Meeting</a:t>
            </a:r>
          </a:p>
          <a:p>
            <a:pPr algn="ctr"/>
            <a:r>
              <a:rPr lang="en-IN" sz="1600" dirty="0">
                <a:latin typeface="+mn-lt"/>
              </a:rPr>
              <a:t>Give Feedback</a:t>
            </a:r>
            <a:endParaRPr lang="en-US" sz="1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682" y="3561224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latin typeface="+mn-lt"/>
              </a:rPr>
              <a:t>View meeting</a:t>
            </a:r>
          </a:p>
          <a:p>
            <a:pPr algn="ctr"/>
            <a:r>
              <a:rPr lang="en-IN" sz="1600" dirty="0">
                <a:latin typeface="+mn-lt"/>
              </a:rPr>
              <a:t>Give Feedback </a:t>
            </a:r>
            <a:endParaRPr lang="en-US" sz="16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4833" y="3293753"/>
            <a:ext cx="1714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latin typeface="+mn-lt"/>
              </a:rPr>
              <a:t>Create Room</a:t>
            </a:r>
          </a:p>
          <a:p>
            <a:pPr algn="ctr"/>
            <a:r>
              <a:rPr lang="en-IN" sz="1600" dirty="0">
                <a:latin typeface="+mn-lt"/>
              </a:rPr>
              <a:t>Edit Room</a:t>
            </a:r>
          </a:p>
          <a:p>
            <a:pPr algn="ctr"/>
            <a:r>
              <a:rPr lang="en-IN" sz="1600" dirty="0">
                <a:latin typeface="+mn-lt"/>
              </a:rPr>
              <a:t>Delete Room</a:t>
            </a:r>
          </a:p>
          <a:p>
            <a:pPr algn="ctr"/>
            <a:r>
              <a:rPr lang="en-IN" sz="1600" dirty="0">
                <a:latin typeface="+mn-lt"/>
              </a:rPr>
              <a:t>Get Room Data</a:t>
            </a:r>
          </a:p>
          <a:p>
            <a:pPr algn="ctr"/>
            <a:r>
              <a:rPr lang="en-IN" sz="1600" dirty="0">
                <a:latin typeface="+mn-lt"/>
              </a:rPr>
              <a:t>Import User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12" name="Google Shape;437;p39"/>
          <p:cNvSpPr txBox="1">
            <a:spLocks/>
          </p:cNvSpPr>
          <p:nvPr/>
        </p:nvSpPr>
        <p:spPr>
          <a:xfrm>
            <a:off x="588580" y="448850"/>
            <a:ext cx="3100552" cy="72830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swald"/>
              <a:buNone/>
              <a:tabLst/>
              <a:defRPr/>
            </a:pPr>
            <a:r>
              <a:rPr kumimoji="0" lang="en-IN" sz="3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swald" charset="0"/>
                <a:ea typeface="Oswald"/>
                <a:cs typeface="Oswald"/>
                <a:sym typeface="Oswald"/>
              </a:rPr>
              <a:t>PROJECT</a:t>
            </a:r>
            <a:r>
              <a:rPr kumimoji="0" lang="en-IN" sz="30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swald" charset="0"/>
                <a:ea typeface="Oswald"/>
                <a:cs typeface="Oswald"/>
                <a:sym typeface="Oswald"/>
              </a:rPr>
              <a:t> SCOPE</a:t>
            </a:r>
            <a:endParaRPr kumimoji="0" lang="en-IN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swald" charset="0"/>
              <a:ea typeface="Oswald"/>
              <a:cs typeface="Oswald"/>
              <a:sym typeface="Oswa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A81EA3-DB18-433E-9EAC-20676958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90" y="4497611"/>
            <a:ext cx="1111791" cy="579132"/>
          </a:xfrm>
          <a:prstGeom prst="rect">
            <a:avLst/>
          </a:prstGeom>
        </p:spPr>
      </p:pic>
      <p:pic>
        <p:nvPicPr>
          <p:cNvPr id="16" name="Picture 2" descr="C:\Users\Sakshi\Desktop\130-1300292_user-logo-png-red-transparent-png.png">
            <a:extLst>
              <a:ext uri="{FF2B5EF4-FFF2-40B4-BE49-F238E27FC236}">
                <a16:creationId xmlns:a16="http://schemas.microsoft.com/office/drawing/2014/main" id="{93C9B8C9-1D39-4CA1-8341-64512C55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430" y="1825589"/>
            <a:ext cx="1563887" cy="1129272"/>
          </a:xfrm>
          <a:prstGeom prst="rect">
            <a:avLst/>
          </a:prstGeom>
          <a:noFill/>
        </p:spPr>
      </p:pic>
      <p:pic>
        <p:nvPicPr>
          <p:cNvPr id="18" name="Picture 2" descr="C:\Users\Sakshi\Desktop\130-1300292_user-logo-png-red-transparent-png.png">
            <a:extLst>
              <a:ext uri="{FF2B5EF4-FFF2-40B4-BE49-F238E27FC236}">
                <a16:creationId xmlns:a16="http://schemas.microsoft.com/office/drawing/2014/main" id="{D530DD9D-5C5A-4FCE-B238-44A8854B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833" y="1825589"/>
            <a:ext cx="1563887" cy="1129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32"/>
          <p:cNvCxnSpPr/>
          <p:nvPr/>
        </p:nvCxnSpPr>
        <p:spPr>
          <a:xfrm>
            <a:off x="4572000" y="-103550"/>
            <a:ext cx="0" cy="531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2"/>
          <p:cNvSpPr/>
          <p:nvPr/>
        </p:nvSpPr>
        <p:spPr>
          <a:xfrm>
            <a:off x="2035350" y="417800"/>
            <a:ext cx="5073300" cy="87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2547258" y="448850"/>
            <a:ext cx="3947886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sp>
        <p:nvSpPr>
          <p:cNvPr id="253" name="Google Shape;253;p32"/>
          <p:cNvSpPr/>
          <p:nvPr/>
        </p:nvSpPr>
        <p:spPr>
          <a:xfrm>
            <a:off x="4374000" y="2967550"/>
            <a:ext cx="396000" cy="396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4374000" y="2179950"/>
            <a:ext cx="396000" cy="396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255" name="Google Shape;255;p32"/>
          <p:cNvSpPr/>
          <p:nvPr/>
        </p:nvSpPr>
        <p:spPr>
          <a:xfrm>
            <a:off x="4374000" y="3755150"/>
            <a:ext cx="396000" cy="396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32"/>
          <p:cNvCxnSpPr>
            <a:stCxn id="254" idx="6"/>
          </p:cNvCxnSpPr>
          <p:nvPr/>
        </p:nvCxnSpPr>
        <p:spPr>
          <a:xfrm>
            <a:off x="4770000" y="2377950"/>
            <a:ext cx="539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2"/>
          <p:cNvCxnSpPr/>
          <p:nvPr/>
        </p:nvCxnSpPr>
        <p:spPr>
          <a:xfrm>
            <a:off x="3834900" y="3165550"/>
            <a:ext cx="539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2"/>
          <p:cNvCxnSpPr/>
          <p:nvPr/>
        </p:nvCxnSpPr>
        <p:spPr>
          <a:xfrm>
            <a:off x="4770000" y="3953150"/>
            <a:ext cx="539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48;p32"/>
          <p:cNvSpPr txBox="1">
            <a:spLocks noGrp="1"/>
          </p:cNvSpPr>
          <p:nvPr>
            <p:ph type="subTitle" idx="1"/>
          </p:nvPr>
        </p:nvSpPr>
        <p:spPr>
          <a:xfrm>
            <a:off x="782925" y="2772641"/>
            <a:ext cx="2776704" cy="785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Employees can schedule meetings based on their requirements.</a:t>
            </a:r>
            <a:endParaRPr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" name="Google Shape;250;p32"/>
          <p:cNvSpPr txBox="1">
            <a:spLocks noGrp="1"/>
          </p:cNvSpPr>
          <p:nvPr>
            <p:ph type="subTitle" idx="4"/>
          </p:nvPr>
        </p:nvSpPr>
        <p:spPr>
          <a:xfrm>
            <a:off x="5529716" y="1745047"/>
            <a:ext cx="3251425" cy="1265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Automated Meeting Room Booking system automates the procedure of booking a meeting room in an organisation. </a:t>
            </a:r>
            <a:endParaRPr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Subtitle 21"/>
          <p:cNvSpPr>
            <a:spLocks noGrp="1"/>
          </p:cNvSpPr>
          <p:nvPr>
            <p:ph type="subTitle" idx="6"/>
          </p:nvPr>
        </p:nvSpPr>
        <p:spPr>
          <a:xfrm>
            <a:off x="5507098" y="3623634"/>
            <a:ext cx="2853123" cy="659031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Employees can search and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book a meeting.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DC2ED-8011-4011-A955-9D3F3AB2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004" y="4490354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1746214" y="417800"/>
            <a:ext cx="5362436" cy="87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1819428" y="1684189"/>
            <a:ext cx="5362436" cy="3010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Login page (Users-Manager, Admin, Member)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Import Users (Admin)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Home Page for Users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Create, Edit Room (Admin)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View scheduled meetings (Member)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Organize Meeting (Manager)</a:t>
            </a:r>
          </a:p>
          <a:p>
            <a:pPr fontAlgn="base">
              <a:buFont typeface="+mj-lt"/>
              <a:buAutoNum type="arabicPeriod"/>
            </a:pPr>
            <a:endParaRPr lang="en-GB" dirty="0">
              <a:solidFill>
                <a:schemeClr val="tx2">
                  <a:lumMod val="10000"/>
                </a:schemeClr>
              </a:solidFill>
              <a:latin typeface="+mn-lt"/>
            </a:endParaRPr>
          </a:p>
          <a:p>
            <a:pPr>
              <a:buFont typeface="+mj-lt"/>
              <a:buAutoNum type="arabicPeriod"/>
            </a:pPr>
            <a:endParaRPr lang="en-GB" dirty="0">
              <a:solidFill>
                <a:schemeClr val="tx2">
                  <a:lumMod val="10000"/>
                </a:schemeClr>
              </a:solidFill>
              <a:latin typeface="+mn-lt"/>
            </a:endParaRPr>
          </a:p>
          <a:p>
            <a:pPr marL="476250" lvl="0">
              <a:buSzPts val="1500"/>
              <a:buFont typeface="+mj-lt"/>
              <a:buAutoNum type="arabicPeriod"/>
            </a:pPr>
            <a:endParaRPr lang="en-GB" dirty="0">
              <a:solidFill>
                <a:schemeClr val="tx2">
                  <a:lumMod val="10000"/>
                </a:schemeClr>
              </a:solidFill>
              <a:latin typeface="+mn-lt"/>
            </a:endParaRP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2552400" y="448850"/>
            <a:ext cx="40392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APPLICATION FEATURES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B891C0-1530-44AA-8009-FAF69FAD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775" y="4405084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>
            <a:hlinkClick r:id="rId3" action="ppaction://hlinksldjump"/>
          </p:cNvPr>
          <p:cNvSpPr/>
          <p:nvPr/>
        </p:nvSpPr>
        <p:spPr>
          <a:xfrm>
            <a:off x="1600904" y="1807678"/>
            <a:ext cx="2598058" cy="26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1" indent="-285750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15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HTML/CSS</a:t>
            </a:r>
          </a:p>
          <a:p>
            <a:pPr marL="285750" lvl="1" indent="-285750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15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JSP</a:t>
            </a:r>
          </a:p>
          <a:p>
            <a:pPr marL="285750" lvl="1" indent="-285750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15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Java Servlets</a:t>
            </a:r>
          </a:p>
          <a:p>
            <a:pPr marL="285750" lvl="1" indent="-285750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15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Bootstrap 4</a:t>
            </a:r>
          </a:p>
          <a:p>
            <a:pPr marL="285750" lvl="1" indent="-285750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15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Ajax</a:t>
            </a:r>
          </a:p>
          <a:p>
            <a:pPr marL="285750" lvl="1" indent="-285750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15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JavaScript</a:t>
            </a:r>
          </a:p>
          <a:p>
            <a:pPr lvl="1" fontAlgn="base">
              <a:lnSpc>
                <a:spcPct val="200000"/>
              </a:lnSpc>
              <a:buFont typeface="Wingdings" pitchFamily="2" charset="2"/>
              <a:buChar char="q"/>
            </a:pPr>
            <a:endParaRPr lang="en-IN" sz="15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2028498" y="354388"/>
            <a:ext cx="5073300" cy="87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36"/>
          <p:cNvSpPr txBox="1">
            <a:spLocks noGrp="1"/>
          </p:cNvSpPr>
          <p:nvPr>
            <p:ph type="body" idx="2"/>
          </p:nvPr>
        </p:nvSpPr>
        <p:spPr>
          <a:xfrm>
            <a:off x="4418172" y="1194147"/>
            <a:ext cx="3465632" cy="3502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Tomcat Server (9.0.x)</a:t>
            </a:r>
          </a:p>
          <a:p>
            <a:pPr lvl="1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Derby Database (10.13.1.1)</a:t>
            </a:r>
          </a:p>
          <a:p>
            <a:pPr lvl="1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JDK (1.8)</a:t>
            </a:r>
          </a:p>
          <a:p>
            <a:pPr lvl="1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Spring Tool Suite 4</a:t>
            </a:r>
          </a:p>
          <a:p>
            <a:pPr lvl="1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Google Chrome</a:t>
            </a:r>
          </a:p>
          <a:p>
            <a:pPr lvl="1" fontAlgn="base">
              <a:lnSpc>
                <a:spcPct val="200000"/>
              </a:lnSpc>
              <a:buFont typeface="Wingdings" pitchFamily="2" charset="2"/>
              <a:buChar char="q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Logger - Log4j</a:t>
            </a:r>
          </a:p>
          <a:p>
            <a:pPr>
              <a:lnSpc>
                <a:spcPct val="200000"/>
              </a:lnSpc>
              <a:buNone/>
            </a:pPr>
            <a:endParaRPr lang="en-IN" dirty="0">
              <a:latin typeface="+mj-lt"/>
            </a:endParaRPr>
          </a:p>
          <a:p>
            <a:pPr>
              <a:lnSpc>
                <a:spcPct val="200000"/>
              </a:lnSpc>
              <a:buNone/>
            </a:pPr>
            <a:endParaRPr lang="en-US" dirty="0">
              <a:latin typeface="+mj-lt"/>
            </a:endParaRPr>
          </a:p>
          <a:p>
            <a:pPr lvl="1" fontAlgn="base">
              <a:lnSpc>
                <a:spcPct val="200000"/>
              </a:lnSpc>
              <a:buNone/>
            </a:pPr>
            <a:endParaRPr lang="en-GB" dirty="0">
              <a:latin typeface="+mj-lt"/>
            </a:endParaRPr>
          </a:p>
          <a:p>
            <a:pPr>
              <a:lnSpc>
                <a:spcPct val="2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200000"/>
              </a:lnSpc>
              <a:buNone/>
            </a:pPr>
            <a:endParaRPr dirty="0">
              <a:latin typeface="+mj-lt"/>
            </a:endParaRPr>
          </a:p>
        </p:txBody>
      </p:sp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1832556" y="386247"/>
            <a:ext cx="5087004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     TOOLS AND TECHNOLOGIES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7CDC7F-D47C-4673-AB7D-DA941FB34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804" y="4442021"/>
            <a:ext cx="1111791" cy="579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eting and Report Mind Map by Slidesgo">
  <a:themeElements>
    <a:clrScheme name="Simple Light">
      <a:dk1>
        <a:srgbClr val="2D0557"/>
      </a:dk1>
      <a:lt1>
        <a:srgbClr val="FFFFFF"/>
      </a:lt1>
      <a:dk2>
        <a:srgbClr val="F3F3F3"/>
      </a:dk2>
      <a:lt2>
        <a:srgbClr val="D9D9D9"/>
      </a:lt2>
      <a:accent1>
        <a:srgbClr val="B7B7B7"/>
      </a:accent1>
      <a:accent2>
        <a:srgbClr val="2D0557"/>
      </a:accent2>
      <a:accent3>
        <a:srgbClr val="D9D9D9"/>
      </a:accent3>
      <a:accent4>
        <a:srgbClr val="FF878A"/>
      </a:accent4>
      <a:accent5>
        <a:srgbClr val="FFA7A9"/>
      </a:accent5>
      <a:accent6>
        <a:srgbClr val="2D0557"/>
      </a:accent6>
      <a:hlink>
        <a:srgbClr val="2D05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562</Words>
  <Application>Microsoft Office PowerPoint</Application>
  <PresentationFormat>On-screen Show (16:9)</PresentationFormat>
  <Paragraphs>181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Bahnschrift</vt:lpstr>
      <vt:lpstr>Oswald Regular</vt:lpstr>
      <vt:lpstr>Wingdings</vt:lpstr>
      <vt:lpstr>Britannic Bold</vt:lpstr>
      <vt:lpstr>Arial Unicode MS</vt:lpstr>
      <vt:lpstr>Oswald</vt:lpstr>
      <vt:lpstr>Meeting and Report Mind Map by Slidesgo</vt:lpstr>
      <vt:lpstr>PowerPoint Presentation</vt:lpstr>
      <vt:lpstr>AGENDA</vt:lpstr>
      <vt:lpstr>PowerPoint Presentation</vt:lpstr>
      <vt:lpstr>PowerPoint Presentation</vt:lpstr>
      <vt:lpstr>PROPOSED SOLUTION</vt:lpstr>
      <vt:lpstr>PowerPoint Presentation</vt:lpstr>
      <vt:lpstr>PROJECT OBJECTIVES</vt:lpstr>
      <vt:lpstr>APPLICATION FEATURES</vt:lpstr>
      <vt:lpstr>     TOOLS AND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&amp; REPORT</dc:title>
  <dc:creator>Akspreet</dc:creator>
  <cp:lastModifiedBy>Akspreet</cp:lastModifiedBy>
  <cp:revision>24</cp:revision>
  <dcterms:modified xsi:type="dcterms:W3CDTF">2020-10-12T17:19:58Z</dcterms:modified>
</cp:coreProperties>
</file>