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Telegraf Bold" charset="1" panose="00000800000000000000"/>
      <p:regular r:id="rId27"/>
    </p:embeddedFont>
    <p:embeddedFont>
      <p:font typeface="Poppins" charset="1" panose="00000500000000000000"/>
      <p:regular r:id="rId28"/>
    </p:embeddedFont>
    <p:embeddedFont>
      <p:font typeface="Open Sauce" charset="1" panose="000005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80951" y="3384043"/>
            <a:ext cx="12526097" cy="3167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04"/>
              </a:lnSpc>
              <a:spcBef>
                <a:spcPct val="0"/>
              </a:spcBef>
            </a:pPr>
            <a:r>
              <a:rPr lang="en-US" b="true" sz="8788" spc="-395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Programa: Propiedades de relación de conjuntos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68097"/>
            <a:ext cx="268549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FCC BUAP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5489" y="8994425"/>
            <a:ext cx="569760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Matemáticas Discretas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11960" y="8884569"/>
            <a:ext cx="4747340" cy="642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01"/>
              </a:lnSpc>
            </a:pPr>
            <a:r>
              <a:rPr lang="en-US" sz="35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Alfonso Pérez García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96029" y="9002119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0167" y="289608"/>
            <a:ext cx="4611478" cy="1725342"/>
            <a:chOff x="0" y="0"/>
            <a:chExt cx="1214546" cy="4544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4546" cy="454411"/>
            </a:xfrm>
            <a:custGeom>
              <a:avLst/>
              <a:gdLst/>
              <a:ahLst/>
              <a:cxnLst/>
              <a:rect r="r" b="b" t="t" l="l"/>
              <a:pathLst>
                <a:path h="454411" w="1214546">
                  <a:moveTo>
                    <a:pt x="94015" y="0"/>
                  </a:moveTo>
                  <a:lnTo>
                    <a:pt x="1120531" y="0"/>
                  </a:lnTo>
                  <a:cubicBezTo>
                    <a:pt x="1172454" y="0"/>
                    <a:pt x="1214546" y="42092"/>
                    <a:pt x="1214546" y="94015"/>
                  </a:cubicBezTo>
                  <a:lnTo>
                    <a:pt x="1214546" y="360396"/>
                  </a:lnTo>
                  <a:cubicBezTo>
                    <a:pt x="1214546" y="412319"/>
                    <a:pt x="1172454" y="454411"/>
                    <a:pt x="1120531" y="454411"/>
                  </a:cubicBezTo>
                  <a:lnTo>
                    <a:pt x="94015" y="454411"/>
                  </a:lnTo>
                  <a:cubicBezTo>
                    <a:pt x="69081" y="454411"/>
                    <a:pt x="45168" y="444506"/>
                    <a:pt x="27536" y="426875"/>
                  </a:cubicBezTo>
                  <a:cubicBezTo>
                    <a:pt x="9905" y="409243"/>
                    <a:pt x="0" y="385330"/>
                    <a:pt x="0" y="360396"/>
                  </a:cubicBezTo>
                  <a:lnTo>
                    <a:pt x="0" y="94015"/>
                  </a:lnTo>
                  <a:cubicBezTo>
                    <a:pt x="0" y="42092"/>
                    <a:pt x="42092" y="0"/>
                    <a:pt x="9401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214546" cy="521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41213" y="1879198"/>
            <a:ext cx="13476478" cy="7500091"/>
          </a:xfrm>
          <a:custGeom>
            <a:avLst/>
            <a:gdLst/>
            <a:ahLst/>
            <a:cxnLst/>
            <a:rect r="r" b="b" t="t" l="l"/>
            <a:pathLst>
              <a:path h="7500091" w="13476478">
                <a:moveTo>
                  <a:pt x="0" y="0"/>
                </a:moveTo>
                <a:lnTo>
                  <a:pt x="13476478" y="0"/>
                </a:lnTo>
                <a:lnTo>
                  <a:pt x="13476478" y="7500091"/>
                </a:lnTo>
                <a:lnTo>
                  <a:pt x="0" y="75000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3127" t="-7187" r="-33178" b="-2071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3979" y="708910"/>
            <a:ext cx="5772297" cy="1481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6"/>
              </a:lnSpc>
            </a:pPr>
            <a:r>
              <a:rPr lang="en-US" sz="4476" spc="-201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Antisimetrica</a:t>
            </a:r>
          </a:p>
          <a:p>
            <a:pPr algn="l">
              <a:lnSpc>
                <a:spcPts val="6447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0984015" y="8115171"/>
            <a:ext cx="7014377" cy="1444800"/>
            <a:chOff x="0" y="0"/>
            <a:chExt cx="1847408" cy="3805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7408" cy="380523"/>
            </a:xfrm>
            <a:custGeom>
              <a:avLst/>
              <a:gdLst/>
              <a:ahLst/>
              <a:cxnLst/>
              <a:rect r="r" b="b" t="t" l="l"/>
              <a:pathLst>
                <a:path h="380523" w="1847408">
                  <a:moveTo>
                    <a:pt x="51875" y="0"/>
                  </a:moveTo>
                  <a:lnTo>
                    <a:pt x="1795533" y="0"/>
                  </a:lnTo>
                  <a:cubicBezTo>
                    <a:pt x="1824183" y="0"/>
                    <a:pt x="1847408" y="23225"/>
                    <a:pt x="1847408" y="51875"/>
                  </a:cubicBezTo>
                  <a:lnTo>
                    <a:pt x="1847408" y="328648"/>
                  </a:lnTo>
                  <a:cubicBezTo>
                    <a:pt x="1847408" y="357298"/>
                    <a:pt x="1824183" y="380523"/>
                    <a:pt x="1795533" y="380523"/>
                  </a:cubicBezTo>
                  <a:lnTo>
                    <a:pt x="51875" y="380523"/>
                  </a:lnTo>
                  <a:cubicBezTo>
                    <a:pt x="23225" y="380523"/>
                    <a:pt x="0" y="357298"/>
                    <a:pt x="0" y="328648"/>
                  </a:cubicBezTo>
                  <a:lnTo>
                    <a:pt x="0" y="51875"/>
                  </a:lnTo>
                  <a:cubicBezTo>
                    <a:pt x="0" y="23225"/>
                    <a:pt x="23225" y="0"/>
                    <a:pt x="518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847408" cy="447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461849" y="8545760"/>
            <a:ext cx="6058709" cy="593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b="true" sz="2196" spc="-98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Para todo: (a,b) y (b,a) en la relación, forzosamente a = b.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0167" y="289608"/>
            <a:ext cx="4611478" cy="1725342"/>
            <a:chOff x="0" y="0"/>
            <a:chExt cx="1214546" cy="4544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4546" cy="454411"/>
            </a:xfrm>
            <a:custGeom>
              <a:avLst/>
              <a:gdLst/>
              <a:ahLst/>
              <a:cxnLst/>
              <a:rect r="r" b="b" t="t" l="l"/>
              <a:pathLst>
                <a:path h="454411" w="1214546">
                  <a:moveTo>
                    <a:pt x="94015" y="0"/>
                  </a:moveTo>
                  <a:lnTo>
                    <a:pt x="1120531" y="0"/>
                  </a:lnTo>
                  <a:cubicBezTo>
                    <a:pt x="1172454" y="0"/>
                    <a:pt x="1214546" y="42092"/>
                    <a:pt x="1214546" y="94015"/>
                  </a:cubicBezTo>
                  <a:lnTo>
                    <a:pt x="1214546" y="360396"/>
                  </a:lnTo>
                  <a:cubicBezTo>
                    <a:pt x="1214546" y="412319"/>
                    <a:pt x="1172454" y="454411"/>
                    <a:pt x="1120531" y="454411"/>
                  </a:cubicBezTo>
                  <a:lnTo>
                    <a:pt x="94015" y="454411"/>
                  </a:lnTo>
                  <a:cubicBezTo>
                    <a:pt x="69081" y="454411"/>
                    <a:pt x="45168" y="444506"/>
                    <a:pt x="27536" y="426875"/>
                  </a:cubicBezTo>
                  <a:cubicBezTo>
                    <a:pt x="9905" y="409243"/>
                    <a:pt x="0" y="385330"/>
                    <a:pt x="0" y="360396"/>
                  </a:cubicBezTo>
                  <a:lnTo>
                    <a:pt x="0" y="94015"/>
                  </a:lnTo>
                  <a:cubicBezTo>
                    <a:pt x="0" y="42092"/>
                    <a:pt x="42092" y="0"/>
                    <a:pt x="9401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214546" cy="521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984015" y="8115171"/>
            <a:ext cx="7014377" cy="1444800"/>
            <a:chOff x="0" y="0"/>
            <a:chExt cx="1847408" cy="3805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47408" cy="380523"/>
            </a:xfrm>
            <a:custGeom>
              <a:avLst/>
              <a:gdLst/>
              <a:ahLst/>
              <a:cxnLst/>
              <a:rect r="r" b="b" t="t" l="l"/>
              <a:pathLst>
                <a:path h="380523" w="1847408">
                  <a:moveTo>
                    <a:pt x="51875" y="0"/>
                  </a:moveTo>
                  <a:lnTo>
                    <a:pt x="1795533" y="0"/>
                  </a:lnTo>
                  <a:cubicBezTo>
                    <a:pt x="1824183" y="0"/>
                    <a:pt x="1847408" y="23225"/>
                    <a:pt x="1847408" y="51875"/>
                  </a:cubicBezTo>
                  <a:lnTo>
                    <a:pt x="1847408" y="328648"/>
                  </a:lnTo>
                  <a:cubicBezTo>
                    <a:pt x="1847408" y="357298"/>
                    <a:pt x="1824183" y="380523"/>
                    <a:pt x="1795533" y="380523"/>
                  </a:cubicBezTo>
                  <a:lnTo>
                    <a:pt x="51875" y="380523"/>
                  </a:lnTo>
                  <a:cubicBezTo>
                    <a:pt x="23225" y="380523"/>
                    <a:pt x="0" y="357298"/>
                    <a:pt x="0" y="328648"/>
                  </a:cubicBezTo>
                  <a:lnTo>
                    <a:pt x="0" y="51875"/>
                  </a:lnTo>
                  <a:cubicBezTo>
                    <a:pt x="0" y="23225"/>
                    <a:pt x="23225" y="0"/>
                    <a:pt x="518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847408" cy="447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38733" y="2153647"/>
            <a:ext cx="18965466" cy="6709034"/>
          </a:xfrm>
          <a:custGeom>
            <a:avLst/>
            <a:gdLst/>
            <a:ahLst/>
            <a:cxnLst/>
            <a:rect r="r" b="b" t="t" l="l"/>
            <a:pathLst>
              <a:path h="6709034" w="18965466">
                <a:moveTo>
                  <a:pt x="0" y="0"/>
                </a:moveTo>
                <a:lnTo>
                  <a:pt x="18965466" y="0"/>
                </a:lnTo>
                <a:lnTo>
                  <a:pt x="18965466" y="6709033"/>
                </a:lnTo>
                <a:lnTo>
                  <a:pt x="0" y="67090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43979" y="708910"/>
            <a:ext cx="5772297" cy="646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6"/>
              </a:lnSpc>
            </a:pPr>
            <a:r>
              <a:rPr lang="en-US" sz="4476" spc="-201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Transitiva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61849" y="8545760"/>
            <a:ext cx="6058709" cy="316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b="true" sz="2196" spc="-98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(a,b)∈R y (b,c)∈R ⇒ (a,c)∈R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0167" y="289608"/>
            <a:ext cx="4611478" cy="1725342"/>
            <a:chOff x="0" y="0"/>
            <a:chExt cx="1214546" cy="4544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4546" cy="454411"/>
            </a:xfrm>
            <a:custGeom>
              <a:avLst/>
              <a:gdLst/>
              <a:ahLst/>
              <a:cxnLst/>
              <a:rect r="r" b="b" t="t" l="l"/>
              <a:pathLst>
                <a:path h="454411" w="1214546">
                  <a:moveTo>
                    <a:pt x="94015" y="0"/>
                  </a:moveTo>
                  <a:lnTo>
                    <a:pt x="1120531" y="0"/>
                  </a:lnTo>
                  <a:cubicBezTo>
                    <a:pt x="1172454" y="0"/>
                    <a:pt x="1214546" y="42092"/>
                    <a:pt x="1214546" y="94015"/>
                  </a:cubicBezTo>
                  <a:lnTo>
                    <a:pt x="1214546" y="360396"/>
                  </a:lnTo>
                  <a:cubicBezTo>
                    <a:pt x="1214546" y="412319"/>
                    <a:pt x="1172454" y="454411"/>
                    <a:pt x="1120531" y="454411"/>
                  </a:cubicBezTo>
                  <a:lnTo>
                    <a:pt x="94015" y="454411"/>
                  </a:lnTo>
                  <a:cubicBezTo>
                    <a:pt x="69081" y="454411"/>
                    <a:pt x="45168" y="444506"/>
                    <a:pt x="27536" y="426875"/>
                  </a:cubicBezTo>
                  <a:cubicBezTo>
                    <a:pt x="9905" y="409243"/>
                    <a:pt x="0" y="385330"/>
                    <a:pt x="0" y="360396"/>
                  </a:cubicBezTo>
                  <a:lnTo>
                    <a:pt x="0" y="94015"/>
                  </a:lnTo>
                  <a:cubicBezTo>
                    <a:pt x="0" y="42092"/>
                    <a:pt x="42092" y="0"/>
                    <a:pt x="9401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214546" cy="521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55080" y="1940226"/>
            <a:ext cx="16604220" cy="7318074"/>
          </a:xfrm>
          <a:custGeom>
            <a:avLst/>
            <a:gdLst/>
            <a:ahLst/>
            <a:cxnLst/>
            <a:rect r="r" b="b" t="t" l="l"/>
            <a:pathLst>
              <a:path h="7318074" w="16604220">
                <a:moveTo>
                  <a:pt x="0" y="0"/>
                </a:moveTo>
                <a:lnTo>
                  <a:pt x="16604220" y="0"/>
                </a:lnTo>
                <a:lnTo>
                  <a:pt x="16604220" y="7318074"/>
                </a:lnTo>
                <a:lnTo>
                  <a:pt x="0" y="7318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521" t="0" r="-1006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90854" y="804967"/>
            <a:ext cx="3570105" cy="646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6"/>
              </a:lnSpc>
            </a:pPr>
            <a:r>
              <a:rPr lang="en-US" sz="4476" spc="-201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Orden Parcial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392448"/>
            <a:ext cx="8641761" cy="3506886"/>
            <a:chOff x="0" y="0"/>
            <a:chExt cx="2276019" cy="9236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76019" cy="923624"/>
            </a:xfrm>
            <a:custGeom>
              <a:avLst/>
              <a:gdLst/>
              <a:ahLst/>
              <a:cxnLst/>
              <a:rect r="r" b="b" t="t" l="l"/>
              <a:pathLst>
                <a:path h="923624" w="2276019">
                  <a:moveTo>
                    <a:pt x="50169" y="0"/>
                  </a:moveTo>
                  <a:lnTo>
                    <a:pt x="2225851" y="0"/>
                  </a:lnTo>
                  <a:cubicBezTo>
                    <a:pt x="2239156" y="0"/>
                    <a:pt x="2251917" y="5286"/>
                    <a:pt x="2261325" y="14694"/>
                  </a:cubicBezTo>
                  <a:cubicBezTo>
                    <a:pt x="2270734" y="24103"/>
                    <a:pt x="2276019" y="36863"/>
                    <a:pt x="2276019" y="50169"/>
                  </a:cubicBezTo>
                  <a:lnTo>
                    <a:pt x="2276019" y="873456"/>
                  </a:lnTo>
                  <a:cubicBezTo>
                    <a:pt x="2276019" y="901163"/>
                    <a:pt x="2253558" y="923624"/>
                    <a:pt x="2225851" y="923624"/>
                  </a:cubicBezTo>
                  <a:lnTo>
                    <a:pt x="50169" y="923624"/>
                  </a:lnTo>
                  <a:cubicBezTo>
                    <a:pt x="36863" y="923624"/>
                    <a:pt x="24103" y="918339"/>
                    <a:pt x="14694" y="908930"/>
                  </a:cubicBezTo>
                  <a:cubicBezTo>
                    <a:pt x="5286" y="899522"/>
                    <a:pt x="0" y="886761"/>
                    <a:pt x="0" y="873456"/>
                  </a:cubicBezTo>
                  <a:lnTo>
                    <a:pt x="0" y="50169"/>
                  </a:lnTo>
                  <a:cubicBezTo>
                    <a:pt x="0" y="36863"/>
                    <a:pt x="5286" y="24103"/>
                    <a:pt x="14694" y="14694"/>
                  </a:cubicBezTo>
                  <a:cubicBezTo>
                    <a:pt x="24103" y="5286"/>
                    <a:pt x="36863" y="0"/>
                    <a:pt x="501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276019" cy="9902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49314" y="6124077"/>
            <a:ext cx="7719401" cy="2090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3"/>
              </a:lnSpc>
            </a:pPr>
            <a:r>
              <a:rPr lang="en-US" sz="5219" spc="-234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*Para graficar se usaron las libreria de NetworkX y Matplotlib de Python. 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775088" y="2731879"/>
            <a:ext cx="3701593" cy="4723610"/>
          </a:xfrm>
          <a:custGeom>
            <a:avLst/>
            <a:gdLst/>
            <a:ahLst/>
            <a:cxnLst/>
            <a:rect r="r" b="b" t="t" l="l"/>
            <a:pathLst>
              <a:path h="4723610" w="3701593">
                <a:moveTo>
                  <a:pt x="0" y="0"/>
                </a:moveTo>
                <a:lnTo>
                  <a:pt x="3701593" y="0"/>
                </a:lnTo>
                <a:lnTo>
                  <a:pt x="3701593" y="4723610"/>
                </a:lnTo>
                <a:lnTo>
                  <a:pt x="0" y="47236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12787" y="5686468"/>
            <a:ext cx="3718302" cy="2393234"/>
          </a:xfrm>
          <a:custGeom>
            <a:avLst/>
            <a:gdLst/>
            <a:ahLst/>
            <a:cxnLst/>
            <a:rect r="r" b="b" t="t" l="l"/>
            <a:pathLst>
              <a:path h="2393234" w="3718302">
                <a:moveTo>
                  <a:pt x="0" y="0"/>
                </a:moveTo>
                <a:lnTo>
                  <a:pt x="3718302" y="0"/>
                </a:lnTo>
                <a:lnTo>
                  <a:pt x="3718302" y="2393234"/>
                </a:lnTo>
                <a:lnTo>
                  <a:pt x="0" y="2393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933860" y="3974852"/>
            <a:ext cx="2882196" cy="3943304"/>
          </a:xfrm>
          <a:custGeom>
            <a:avLst/>
            <a:gdLst/>
            <a:ahLst/>
            <a:cxnLst/>
            <a:rect r="r" b="b" t="t" l="l"/>
            <a:pathLst>
              <a:path h="3943304" w="2882196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1759490"/>
            <a:ext cx="8641761" cy="3181626"/>
            <a:chOff x="0" y="0"/>
            <a:chExt cx="2276019" cy="83795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76019" cy="837959"/>
            </a:xfrm>
            <a:custGeom>
              <a:avLst/>
              <a:gdLst/>
              <a:ahLst/>
              <a:cxnLst/>
              <a:rect r="r" b="b" t="t" l="l"/>
              <a:pathLst>
                <a:path h="837959" w="2276019">
                  <a:moveTo>
                    <a:pt x="50169" y="0"/>
                  </a:moveTo>
                  <a:lnTo>
                    <a:pt x="2225851" y="0"/>
                  </a:lnTo>
                  <a:cubicBezTo>
                    <a:pt x="2239156" y="0"/>
                    <a:pt x="2251917" y="5286"/>
                    <a:pt x="2261325" y="14694"/>
                  </a:cubicBezTo>
                  <a:cubicBezTo>
                    <a:pt x="2270734" y="24103"/>
                    <a:pt x="2276019" y="36863"/>
                    <a:pt x="2276019" y="50169"/>
                  </a:cubicBezTo>
                  <a:lnTo>
                    <a:pt x="2276019" y="787790"/>
                  </a:lnTo>
                  <a:cubicBezTo>
                    <a:pt x="2276019" y="815498"/>
                    <a:pt x="2253558" y="837959"/>
                    <a:pt x="2225851" y="837959"/>
                  </a:cubicBezTo>
                  <a:lnTo>
                    <a:pt x="50169" y="837959"/>
                  </a:lnTo>
                  <a:cubicBezTo>
                    <a:pt x="36863" y="837959"/>
                    <a:pt x="24103" y="832674"/>
                    <a:pt x="14694" y="823265"/>
                  </a:cubicBezTo>
                  <a:cubicBezTo>
                    <a:pt x="5286" y="813857"/>
                    <a:pt x="0" y="801096"/>
                    <a:pt x="0" y="787790"/>
                  </a:cubicBezTo>
                  <a:lnTo>
                    <a:pt x="0" y="50169"/>
                  </a:lnTo>
                  <a:cubicBezTo>
                    <a:pt x="0" y="36863"/>
                    <a:pt x="5286" y="24103"/>
                    <a:pt x="14694" y="14694"/>
                  </a:cubicBezTo>
                  <a:cubicBezTo>
                    <a:pt x="24103" y="5286"/>
                    <a:pt x="36863" y="0"/>
                    <a:pt x="501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2276019" cy="9046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89880" y="2308704"/>
            <a:ext cx="7719401" cy="2169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7"/>
              </a:lnSpc>
            </a:pPr>
            <a:r>
              <a:rPr lang="en-US" sz="7919" spc="-356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Diagrama de Hasse.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0167" y="1668381"/>
            <a:ext cx="16317055" cy="8149009"/>
          </a:xfrm>
          <a:custGeom>
            <a:avLst/>
            <a:gdLst/>
            <a:ahLst/>
            <a:cxnLst/>
            <a:rect r="r" b="b" t="t" l="l"/>
            <a:pathLst>
              <a:path h="8149009" w="16317055">
                <a:moveTo>
                  <a:pt x="0" y="0"/>
                </a:moveTo>
                <a:lnTo>
                  <a:pt x="16317055" y="0"/>
                </a:lnTo>
                <a:lnTo>
                  <a:pt x="16317055" y="8149009"/>
                </a:lnTo>
                <a:lnTo>
                  <a:pt x="0" y="81490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65" t="-3347" r="-473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77455" y="237313"/>
            <a:ext cx="9803191" cy="1582774"/>
            <a:chOff x="0" y="0"/>
            <a:chExt cx="2581910" cy="4168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81910" cy="416862"/>
            </a:xfrm>
            <a:custGeom>
              <a:avLst/>
              <a:gdLst/>
              <a:ahLst/>
              <a:cxnLst/>
              <a:rect r="r" b="b" t="t" l="l"/>
              <a:pathLst>
                <a:path h="416862" w="2581910">
                  <a:moveTo>
                    <a:pt x="44225" y="0"/>
                  </a:moveTo>
                  <a:lnTo>
                    <a:pt x="2537685" y="0"/>
                  </a:lnTo>
                  <a:cubicBezTo>
                    <a:pt x="2562110" y="0"/>
                    <a:pt x="2581910" y="19800"/>
                    <a:pt x="2581910" y="44225"/>
                  </a:cubicBezTo>
                  <a:lnTo>
                    <a:pt x="2581910" y="372637"/>
                  </a:lnTo>
                  <a:cubicBezTo>
                    <a:pt x="2581910" y="397062"/>
                    <a:pt x="2562110" y="416862"/>
                    <a:pt x="2537685" y="416862"/>
                  </a:cubicBezTo>
                  <a:lnTo>
                    <a:pt x="44225" y="416862"/>
                  </a:lnTo>
                  <a:cubicBezTo>
                    <a:pt x="19800" y="416862"/>
                    <a:pt x="0" y="397062"/>
                    <a:pt x="0" y="372637"/>
                  </a:cubicBezTo>
                  <a:lnTo>
                    <a:pt x="0" y="44225"/>
                  </a:lnTo>
                  <a:cubicBezTo>
                    <a:pt x="0" y="19800"/>
                    <a:pt x="19800" y="0"/>
                    <a:pt x="4422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581910" cy="483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38635" y="757952"/>
            <a:ext cx="8910998" cy="65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9"/>
              </a:lnSpc>
            </a:pPr>
            <a:r>
              <a:rPr lang="en-US" sz="4519" spc="-203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Función: mostrar_diagrama_hasse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7455" y="237313"/>
            <a:ext cx="9803191" cy="1582774"/>
            <a:chOff x="0" y="0"/>
            <a:chExt cx="2581910" cy="4168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81910" cy="416862"/>
            </a:xfrm>
            <a:custGeom>
              <a:avLst/>
              <a:gdLst/>
              <a:ahLst/>
              <a:cxnLst/>
              <a:rect r="r" b="b" t="t" l="l"/>
              <a:pathLst>
                <a:path h="416862" w="2581910">
                  <a:moveTo>
                    <a:pt x="44225" y="0"/>
                  </a:moveTo>
                  <a:lnTo>
                    <a:pt x="2537685" y="0"/>
                  </a:lnTo>
                  <a:cubicBezTo>
                    <a:pt x="2562110" y="0"/>
                    <a:pt x="2581910" y="19800"/>
                    <a:pt x="2581910" y="44225"/>
                  </a:cubicBezTo>
                  <a:lnTo>
                    <a:pt x="2581910" y="372637"/>
                  </a:lnTo>
                  <a:cubicBezTo>
                    <a:pt x="2581910" y="397062"/>
                    <a:pt x="2562110" y="416862"/>
                    <a:pt x="2537685" y="416862"/>
                  </a:cubicBezTo>
                  <a:lnTo>
                    <a:pt x="44225" y="416862"/>
                  </a:lnTo>
                  <a:cubicBezTo>
                    <a:pt x="19800" y="416862"/>
                    <a:pt x="0" y="397062"/>
                    <a:pt x="0" y="372637"/>
                  </a:cubicBezTo>
                  <a:lnTo>
                    <a:pt x="0" y="44225"/>
                  </a:lnTo>
                  <a:cubicBezTo>
                    <a:pt x="0" y="19800"/>
                    <a:pt x="19800" y="0"/>
                    <a:pt x="4422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581910" cy="483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1257100"/>
            <a:ext cx="15642118" cy="6374163"/>
          </a:xfrm>
          <a:custGeom>
            <a:avLst/>
            <a:gdLst/>
            <a:ahLst/>
            <a:cxnLst/>
            <a:rect r="r" b="b" t="t" l="l"/>
            <a:pathLst>
              <a:path h="6374163" w="15642118">
                <a:moveTo>
                  <a:pt x="0" y="0"/>
                </a:moveTo>
                <a:lnTo>
                  <a:pt x="15642118" y="0"/>
                </a:lnTo>
                <a:lnTo>
                  <a:pt x="15642118" y="6374163"/>
                </a:lnTo>
                <a:lnTo>
                  <a:pt x="0" y="63741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314234" y="5809376"/>
            <a:ext cx="9100782" cy="2161137"/>
            <a:chOff x="0" y="0"/>
            <a:chExt cx="1847408" cy="43869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47408" cy="438699"/>
            </a:xfrm>
            <a:custGeom>
              <a:avLst/>
              <a:gdLst/>
              <a:ahLst/>
              <a:cxnLst/>
              <a:rect r="r" b="b" t="t" l="l"/>
              <a:pathLst>
                <a:path h="438699" w="1847408">
                  <a:moveTo>
                    <a:pt x="39982" y="0"/>
                  </a:moveTo>
                  <a:lnTo>
                    <a:pt x="1807426" y="0"/>
                  </a:lnTo>
                  <a:cubicBezTo>
                    <a:pt x="1818030" y="0"/>
                    <a:pt x="1828199" y="4212"/>
                    <a:pt x="1835697" y="11711"/>
                  </a:cubicBezTo>
                  <a:cubicBezTo>
                    <a:pt x="1843196" y="19209"/>
                    <a:pt x="1847408" y="29378"/>
                    <a:pt x="1847408" y="39982"/>
                  </a:cubicBezTo>
                  <a:lnTo>
                    <a:pt x="1847408" y="398717"/>
                  </a:lnTo>
                  <a:cubicBezTo>
                    <a:pt x="1847408" y="409321"/>
                    <a:pt x="1843196" y="419490"/>
                    <a:pt x="1835697" y="426988"/>
                  </a:cubicBezTo>
                  <a:cubicBezTo>
                    <a:pt x="1828199" y="434486"/>
                    <a:pt x="1818030" y="438699"/>
                    <a:pt x="1807426" y="438699"/>
                  </a:cubicBezTo>
                  <a:lnTo>
                    <a:pt x="39982" y="438699"/>
                  </a:lnTo>
                  <a:cubicBezTo>
                    <a:pt x="29378" y="438699"/>
                    <a:pt x="19209" y="434486"/>
                    <a:pt x="11711" y="426988"/>
                  </a:cubicBezTo>
                  <a:cubicBezTo>
                    <a:pt x="4212" y="419490"/>
                    <a:pt x="0" y="409321"/>
                    <a:pt x="0" y="398717"/>
                  </a:cubicBezTo>
                  <a:lnTo>
                    <a:pt x="0" y="39982"/>
                  </a:lnTo>
                  <a:cubicBezTo>
                    <a:pt x="0" y="29378"/>
                    <a:pt x="4212" y="19209"/>
                    <a:pt x="11711" y="11711"/>
                  </a:cubicBezTo>
                  <a:cubicBezTo>
                    <a:pt x="19209" y="4212"/>
                    <a:pt x="29378" y="0"/>
                    <a:pt x="3998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847408" cy="5053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377840" y="8073709"/>
            <a:ext cx="6973570" cy="1447016"/>
          </a:xfrm>
          <a:custGeom>
            <a:avLst/>
            <a:gdLst/>
            <a:ahLst/>
            <a:cxnLst/>
            <a:rect r="r" b="b" t="t" l="l"/>
            <a:pathLst>
              <a:path h="1447016" w="6973570">
                <a:moveTo>
                  <a:pt x="0" y="0"/>
                </a:moveTo>
                <a:lnTo>
                  <a:pt x="6973570" y="0"/>
                </a:lnTo>
                <a:lnTo>
                  <a:pt x="6973570" y="1447016"/>
                </a:lnTo>
                <a:lnTo>
                  <a:pt x="0" y="14470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38635" y="757952"/>
            <a:ext cx="8910998" cy="1236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9"/>
              </a:lnSpc>
            </a:pPr>
            <a:r>
              <a:rPr lang="en-US" sz="4519" spc="-203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 Función:generar_diagrama_hasse</a:t>
            </a:r>
          </a:p>
          <a:p>
            <a:pPr algn="l">
              <a:lnSpc>
                <a:spcPts val="460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934198" y="6355685"/>
            <a:ext cx="7860853" cy="257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7"/>
              </a:lnSpc>
            </a:pPr>
            <a:r>
              <a:rPr lang="en-US" b="true" sz="2850" spc="-128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Retorna algo como: {0: [1], 1: [2,3], 2: [4,6], 3: [12]}</a:t>
            </a:r>
          </a:p>
          <a:p>
            <a:pPr algn="ctr">
              <a:lnSpc>
                <a:spcPts val="2907"/>
              </a:lnSpc>
            </a:pPr>
          </a:p>
          <a:p>
            <a:pPr algn="ctr">
              <a:lnSpc>
                <a:spcPts val="2907"/>
              </a:lnSpc>
            </a:pPr>
            <a:r>
              <a:rPr lang="en-US" b="true" sz="2850" spc="-128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Ejemplo: </a:t>
            </a:r>
          </a:p>
          <a:p>
            <a:pPr algn="ctr">
              <a:lnSpc>
                <a:spcPts val="2907"/>
              </a:lnSpc>
            </a:pPr>
          </a:p>
          <a:p>
            <a:pPr algn="ctr">
              <a:lnSpc>
                <a:spcPts val="2907"/>
              </a:lnSpc>
            </a:pPr>
          </a:p>
          <a:p>
            <a:pPr algn="ctr">
              <a:lnSpc>
                <a:spcPts val="2907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0167" y="289608"/>
            <a:ext cx="10291682" cy="1725342"/>
            <a:chOff x="0" y="0"/>
            <a:chExt cx="2710566" cy="4544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10566" cy="454411"/>
            </a:xfrm>
            <a:custGeom>
              <a:avLst/>
              <a:gdLst/>
              <a:ahLst/>
              <a:cxnLst/>
              <a:rect r="r" b="b" t="t" l="l"/>
              <a:pathLst>
                <a:path h="454411" w="2710566">
                  <a:moveTo>
                    <a:pt x="42126" y="0"/>
                  </a:moveTo>
                  <a:lnTo>
                    <a:pt x="2668440" y="0"/>
                  </a:lnTo>
                  <a:cubicBezTo>
                    <a:pt x="2691706" y="0"/>
                    <a:pt x="2710566" y="18860"/>
                    <a:pt x="2710566" y="42126"/>
                  </a:cubicBezTo>
                  <a:lnTo>
                    <a:pt x="2710566" y="412285"/>
                  </a:lnTo>
                  <a:cubicBezTo>
                    <a:pt x="2710566" y="435550"/>
                    <a:pt x="2691706" y="454411"/>
                    <a:pt x="2668440" y="454411"/>
                  </a:cubicBezTo>
                  <a:lnTo>
                    <a:pt x="42126" y="454411"/>
                  </a:lnTo>
                  <a:cubicBezTo>
                    <a:pt x="18860" y="454411"/>
                    <a:pt x="0" y="435550"/>
                    <a:pt x="0" y="412285"/>
                  </a:cubicBezTo>
                  <a:lnTo>
                    <a:pt x="0" y="42126"/>
                  </a:lnTo>
                  <a:cubicBezTo>
                    <a:pt x="0" y="18860"/>
                    <a:pt x="18860" y="0"/>
                    <a:pt x="4212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710566" cy="521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984015" y="8115171"/>
            <a:ext cx="7014377" cy="1444800"/>
            <a:chOff x="0" y="0"/>
            <a:chExt cx="1847408" cy="38052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47408" cy="380523"/>
            </a:xfrm>
            <a:custGeom>
              <a:avLst/>
              <a:gdLst/>
              <a:ahLst/>
              <a:cxnLst/>
              <a:rect r="r" b="b" t="t" l="l"/>
              <a:pathLst>
                <a:path h="380523" w="1847408">
                  <a:moveTo>
                    <a:pt x="51875" y="0"/>
                  </a:moveTo>
                  <a:lnTo>
                    <a:pt x="1795533" y="0"/>
                  </a:lnTo>
                  <a:cubicBezTo>
                    <a:pt x="1824183" y="0"/>
                    <a:pt x="1847408" y="23225"/>
                    <a:pt x="1847408" y="51875"/>
                  </a:cubicBezTo>
                  <a:lnTo>
                    <a:pt x="1847408" y="328648"/>
                  </a:lnTo>
                  <a:cubicBezTo>
                    <a:pt x="1847408" y="357298"/>
                    <a:pt x="1824183" y="380523"/>
                    <a:pt x="1795533" y="380523"/>
                  </a:cubicBezTo>
                  <a:lnTo>
                    <a:pt x="51875" y="380523"/>
                  </a:lnTo>
                  <a:cubicBezTo>
                    <a:pt x="23225" y="380523"/>
                    <a:pt x="0" y="357298"/>
                    <a:pt x="0" y="328648"/>
                  </a:cubicBezTo>
                  <a:lnTo>
                    <a:pt x="0" y="51875"/>
                  </a:lnTo>
                  <a:cubicBezTo>
                    <a:pt x="0" y="23225"/>
                    <a:pt x="23225" y="0"/>
                    <a:pt x="518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847408" cy="447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70167" y="1626427"/>
            <a:ext cx="15677323" cy="8404716"/>
          </a:xfrm>
          <a:custGeom>
            <a:avLst/>
            <a:gdLst/>
            <a:ahLst/>
            <a:cxnLst/>
            <a:rect r="r" b="b" t="t" l="l"/>
            <a:pathLst>
              <a:path h="8404716" w="15677323">
                <a:moveTo>
                  <a:pt x="0" y="0"/>
                </a:moveTo>
                <a:lnTo>
                  <a:pt x="15677323" y="0"/>
                </a:lnTo>
                <a:lnTo>
                  <a:pt x="15677323" y="8404715"/>
                </a:lnTo>
                <a:lnTo>
                  <a:pt x="0" y="8404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687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43979" y="708910"/>
            <a:ext cx="8607997" cy="1220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6"/>
              </a:lnSpc>
            </a:pPr>
            <a:r>
              <a:rPr lang="en-US" sz="4476" spc="-201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Función: _calcular_posiciones</a:t>
            </a:r>
          </a:p>
          <a:p>
            <a:pPr algn="l">
              <a:lnSpc>
                <a:spcPts val="456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1461849" y="8545760"/>
            <a:ext cx="6058709" cy="593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b="true" sz="2196" spc="-98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Calcular niveles retorna algo como:  {0: [1], 1: [2,3], 2: [4,6], 3: [12]}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8787" y="2084546"/>
            <a:ext cx="8555213" cy="7614139"/>
          </a:xfrm>
          <a:custGeom>
            <a:avLst/>
            <a:gdLst/>
            <a:ahLst/>
            <a:cxnLst/>
            <a:rect r="r" b="b" t="t" l="l"/>
            <a:pathLst>
              <a:path h="7614139" w="8555213">
                <a:moveTo>
                  <a:pt x="0" y="0"/>
                </a:moveTo>
                <a:lnTo>
                  <a:pt x="8555213" y="0"/>
                </a:lnTo>
                <a:lnTo>
                  <a:pt x="8555213" y="7614139"/>
                </a:lnTo>
                <a:lnTo>
                  <a:pt x="0" y="7614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259441"/>
            <a:ext cx="9599484" cy="1653340"/>
            <a:chOff x="0" y="0"/>
            <a:chExt cx="4114552" cy="7086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14552" cy="708658"/>
            </a:xfrm>
            <a:custGeom>
              <a:avLst/>
              <a:gdLst/>
              <a:ahLst/>
              <a:cxnLst/>
              <a:rect r="r" b="b" t="t" l="l"/>
              <a:pathLst>
                <a:path h="708658" w="4114552">
                  <a:moveTo>
                    <a:pt x="45164" y="0"/>
                  </a:moveTo>
                  <a:lnTo>
                    <a:pt x="4069388" y="0"/>
                  </a:lnTo>
                  <a:cubicBezTo>
                    <a:pt x="4081366" y="0"/>
                    <a:pt x="4092854" y="4758"/>
                    <a:pt x="4101324" y="13228"/>
                  </a:cubicBezTo>
                  <a:cubicBezTo>
                    <a:pt x="4109794" y="21698"/>
                    <a:pt x="4114552" y="33185"/>
                    <a:pt x="4114552" y="45164"/>
                  </a:cubicBezTo>
                  <a:lnTo>
                    <a:pt x="4114552" y="663494"/>
                  </a:lnTo>
                  <a:cubicBezTo>
                    <a:pt x="4114552" y="688438"/>
                    <a:pt x="4094331" y="708658"/>
                    <a:pt x="4069388" y="708658"/>
                  </a:cubicBezTo>
                  <a:lnTo>
                    <a:pt x="45164" y="708658"/>
                  </a:lnTo>
                  <a:cubicBezTo>
                    <a:pt x="33185" y="708658"/>
                    <a:pt x="21698" y="703900"/>
                    <a:pt x="13228" y="695430"/>
                  </a:cubicBezTo>
                  <a:cubicBezTo>
                    <a:pt x="4758" y="686960"/>
                    <a:pt x="0" y="675473"/>
                    <a:pt x="0" y="663494"/>
                  </a:cubicBezTo>
                  <a:lnTo>
                    <a:pt x="0" y="45164"/>
                  </a:lnTo>
                  <a:cubicBezTo>
                    <a:pt x="0" y="33185"/>
                    <a:pt x="4758" y="21698"/>
                    <a:pt x="13228" y="13228"/>
                  </a:cubicBezTo>
                  <a:cubicBezTo>
                    <a:pt x="21698" y="4758"/>
                    <a:pt x="33185" y="0"/>
                    <a:pt x="4516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4114552" cy="775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472357" y="2084546"/>
            <a:ext cx="8230940" cy="2273797"/>
          </a:xfrm>
          <a:custGeom>
            <a:avLst/>
            <a:gdLst/>
            <a:ahLst/>
            <a:cxnLst/>
            <a:rect r="r" b="b" t="t" l="l"/>
            <a:pathLst>
              <a:path h="2273797" w="8230940">
                <a:moveTo>
                  <a:pt x="0" y="0"/>
                </a:moveTo>
                <a:lnTo>
                  <a:pt x="8230940" y="0"/>
                </a:lnTo>
                <a:lnTo>
                  <a:pt x="8230940" y="2273797"/>
                </a:lnTo>
                <a:lnTo>
                  <a:pt x="0" y="22737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472357" y="5891615"/>
            <a:ext cx="8641761" cy="1582774"/>
            <a:chOff x="0" y="0"/>
            <a:chExt cx="2276019" cy="41686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76019" cy="416862"/>
            </a:xfrm>
            <a:custGeom>
              <a:avLst/>
              <a:gdLst/>
              <a:ahLst/>
              <a:cxnLst/>
              <a:rect r="r" b="b" t="t" l="l"/>
              <a:pathLst>
                <a:path h="416862" w="2276019">
                  <a:moveTo>
                    <a:pt x="50169" y="0"/>
                  </a:moveTo>
                  <a:lnTo>
                    <a:pt x="2225851" y="0"/>
                  </a:lnTo>
                  <a:cubicBezTo>
                    <a:pt x="2239156" y="0"/>
                    <a:pt x="2251917" y="5286"/>
                    <a:pt x="2261325" y="14694"/>
                  </a:cubicBezTo>
                  <a:cubicBezTo>
                    <a:pt x="2270734" y="24103"/>
                    <a:pt x="2276019" y="36863"/>
                    <a:pt x="2276019" y="50169"/>
                  </a:cubicBezTo>
                  <a:lnTo>
                    <a:pt x="2276019" y="366694"/>
                  </a:lnTo>
                  <a:cubicBezTo>
                    <a:pt x="2276019" y="379999"/>
                    <a:pt x="2270734" y="392760"/>
                    <a:pt x="2261325" y="402168"/>
                  </a:cubicBezTo>
                  <a:cubicBezTo>
                    <a:pt x="2251917" y="411577"/>
                    <a:pt x="2239156" y="416862"/>
                    <a:pt x="2225851" y="416862"/>
                  </a:cubicBezTo>
                  <a:lnTo>
                    <a:pt x="50169" y="416862"/>
                  </a:lnTo>
                  <a:cubicBezTo>
                    <a:pt x="22461" y="416862"/>
                    <a:pt x="0" y="394401"/>
                    <a:pt x="0" y="366694"/>
                  </a:cubicBezTo>
                  <a:lnTo>
                    <a:pt x="0" y="50169"/>
                  </a:lnTo>
                  <a:cubicBezTo>
                    <a:pt x="0" y="36863"/>
                    <a:pt x="5286" y="24103"/>
                    <a:pt x="14694" y="14694"/>
                  </a:cubicBezTo>
                  <a:cubicBezTo>
                    <a:pt x="24103" y="5286"/>
                    <a:pt x="36863" y="0"/>
                    <a:pt x="501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2276019" cy="483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472357" y="7789912"/>
            <a:ext cx="8230940" cy="1347816"/>
          </a:xfrm>
          <a:custGeom>
            <a:avLst/>
            <a:gdLst/>
            <a:ahLst/>
            <a:cxnLst/>
            <a:rect r="r" b="b" t="t" l="l"/>
            <a:pathLst>
              <a:path h="1347816" w="8230940">
                <a:moveTo>
                  <a:pt x="0" y="0"/>
                </a:moveTo>
                <a:lnTo>
                  <a:pt x="8230940" y="0"/>
                </a:lnTo>
                <a:lnTo>
                  <a:pt x="8230940" y="1347817"/>
                </a:lnTo>
                <a:lnTo>
                  <a:pt x="0" y="13478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33949" y="680866"/>
            <a:ext cx="7988985" cy="1059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8"/>
              </a:lnSpc>
            </a:pPr>
            <a:r>
              <a:rPr lang="en-US" sz="3734" spc="-168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Algoritmo de destribucion. </a:t>
            </a:r>
          </a:p>
          <a:p>
            <a:pPr algn="l">
              <a:lnSpc>
                <a:spcPts val="408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933537" y="6412254"/>
            <a:ext cx="7719401" cy="65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9"/>
              </a:lnSpc>
            </a:pPr>
            <a:r>
              <a:rPr lang="en-US" sz="4519" spc="-203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Asignación de coordenadas.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59441"/>
            <a:ext cx="9599484" cy="1653340"/>
            <a:chOff x="0" y="0"/>
            <a:chExt cx="4114552" cy="7086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14552" cy="708658"/>
            </a:xfrm>
            <a:custGeom>
              <a:avLst/>
              <a:gdLst/>
              <a:ahLst/>
              <a:cxnLst/>
              <a:rect r="r" b="b" t="t" l="l"/>
              <a:pathLst>
                <a:path h="708658" w="4114552">
                  <a:moveTo>
                    <a:pt x="45164" y="0"/>
                  </a:moveTo>
                  <a:lnTo>
                    <a:pt x="4069388" y="0"/>
                  </a:lnTo>
                  <a:cubicBezTo>
                    <a:pt x="4081366" y="0"/>
                    <a:pt x="4092854" y="4758"/>
                    <a:pt x="4101324" y="13228"/>
                  </a:cubicBezTo>
                  <a:cubicBezTo>
                    <a:pt x="4109794" y="21698"/>
                    <a:pt x="4114552" y="33185"/>
                    <a:pt x="4114552" y="45164"/>
                  </a:cubicBezTo>
                  <a:lnTo>
                    <a:pt x="4114552" y="663494"/>
                  </a:lnTo>
                  <a:cubicBezTo>
                    <a:pt x="4114552" y="688438"/>
                    <a:pt x="4094331" y="708658"/>
                    <a:pt x="4069388" y="708658"/>
                  </a:cubicBezTo>
                  <a:lnTo>
                    <a:pt x="45164" y="708658"/>
                  </a:lnTo>
                  <a:cubicBezTo>
                    <a:pt x="33185" y="708658"/>
                    <a:pt x="21698" y="703900"/>
                    <a:pt x="13228" y="695430"/>
                  </a:cubicBezTo>
                  <a:cubicBezTo>
                    <a:pt x="4758" y="686960"/>
                    <a:pt x="0" y="675473"/>
                    <a:pt x="0" y="663494"/>
                  </a:cubicBezTo>
                  <a:lnTo>
                    <a:pt x="0" y="45164"/>
                  </a:lnTo>
                  <a:cubicBezTo>
                    <a:pt x="0" y="33185"/>
                    <a:pt x="4758" y="21698"/>
                    <a:pt x="13228" y="13228"/>
                  </a:cubicBezTo>
                  <a:cubicBezTo>
                    <a:pt x="21698" y="4758"/>
                    <a:pt x="33185" y="0"/>
                    <a:pt x="4516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114552" cy="775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17539" y="2512909"/>
            <a:ext cx="8641761" cy="1582774"/>
            <a:chOff x="0" y="0"/>
            <a:chExt cx="2276019" cy="4168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76019" cy="416862"/>
            </a:xfrm>
            <a:custGeom>
              <a:avLst/>
              <a:gdLst/>
              <a:ahLst/>
              <a:cxnLst/>
              <a:rect r="r" b="b" t="t" l="l"/>
              <a:pathLst>
                <a:path h="416862" w="2276019">
                  <a:moveTo>
                    <a:pt x="50169" y="0"/>
                  </a:moveTo>
                  <a:lnTo>
                    <a:pt x="2225851" y="0"/>
                  </a:lnTo>
                  <a:cubicBezTo>
                    <a:pt x="2239156" y="0"/>
                    <a:pt x="2251917" y="5286"/>
                    <a:pt x="2261325" y="14694"/>
                  </a:cubicBezTo>
                  <a:cubicBezTo>
                    <a:pt x="2270734" y="24103"/>
                    <a:pt x="2276019" y="36863"/>
                    <a:pt x="2276019" y="50169"/>
                  </a:cubicBezTo>
                  <a:lnTo>
                    <a:pt x="2276019" y="366694"/>
                  </a:lnTo>
                  <a:cubicBezTo>
                    <a:pt x="2276019" y="379999"/>
                    <a:pt x="2270734" y="392760"/>
                    <a:pt x="2261325" y="402168"/>
                  </a:cubicBezTo>
                  <a:cubicBezTo>
                    <a:pt x="2251917" y="411577"/>
                    <a:pt x="2239156" y="416862"/>
                    <a:pt x="2225851" y="416862"/>
                  </a:cubicBezTo>
                  <a:lnTo>
                    <a:pt x="50169" y="416862"/>
                  </a:lnTo>
                  <a:cubicBezTo>
                    <a:pt x="22461" y="416862"/>
                    <a:pt x="0" y="394401"/>
                    <a:pt x="0" y="366694"/>
                  </a:cubicBezTo>
                  <a:lnTo>
                    <a:pt x="0" y="50169"/>
                  </a:lnTo>
                  <a:cubicBezTo>
                    <a:pt x="0" y="36863"/>
                    <a:pt x="5286" y="24103"/>
                    <a:pt x="14694" y="14694"/>
                  </a:cubicBezTo>
                  <a:cubicBezTo>
                    <a:pt x="24103" y="5286"/>
                    <a:pt x="36863" y="0"/>
                    <a:pt x="501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276019" cy="483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38988" y="2106862"/>
            <a:ext cx="5187561" cy="7713845"/>
          </a:xfrm>
          <a:custGeom>
            <a:avLst/>
            <a:gdLst/>
            <a:ahLst/>
            <a:cxnLst/>
            <a:rect r="r" b="b" t="t" l="l"/>
            <a:pathLst>
              <a:path h="7713845" w="5187561">
                <a:moveTo>
                  <a:pt x="0" y="0"/>
                </a:moveTo>
                <a:lnTo>
                  <a:pt x="5187560" y="0"/>
                </a:lnTo>
                <a:lnTo>
                  <a:pt x="5187560" y="7713845"/>
                </a:lnTo>
                <a:lnTo>
                  <a:pt x="0" y="77138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33949" y="680866"/>
            <a:ext cx="7988985" cy="1059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8"/>
              </a:lnSpc>
            </a:pPr>
            <a:r>
              <a:rPr lang="en-US" sz="3734" spc="-168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Ejemplo divisores de 12</a:t>
            </a:r>
          </a:p>
          <a:p>
            <a:pPr algn="l">
              <a:lnSpc>
                <a:spcPts val="4081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9078719" y="3033548"/>
            <a:ext cx="7719401" cy="65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9"/>
              </a:lnSpc>
            </a:pPr>
            <a:r>
              <a:rPr lang="en-US" sz="4519" spc="-203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Coordenadas en el plano.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8617539" y="4586823"/>
            <a:ext cx="8641761" cy="4758112"/>
          </a:xfrm>
          <a:custGeom>
            <a:avLst/>
            <a:gdLst/>
            <a:ahLst/>
            <a:cxnLst/>
            <a:rect r="r" b="b" t="t" l="l"/>
            <a:pathLst>
              <a:path h="4758112" w="8641761">
                <a:moveTo>
                  <a:pt x="0" y="0"/>
                </a:moveTo>
                <a:lnTo>
                  <a:pt x="8641761" y="0"/>
                </a:lnTo>
                <a:lnTo>
                  <a:pt x="8641761" y="4758113"/>
                </a:lnTo>
                <a:lnTo>
                  <a:pt x="0" y="47581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8756" y="2165785"/>
            <a:ext cx="17771541" cy="7243350"/>
          </a:xfrm>
          <a:custGeom>
            <a:avLst/>
            <a:gdLst/>
            <a:ahLst/>
            <a:cxnLst/>
            <a:rect r="r" b="b" t="t" l="l"/>
            <a:pathLst>
              <a:path h="7243350" w="17771541">
                <a:moveTo>
                  <a:pt x="0" y="0"/>
                </a:moveTo>
                <a:lnTo>
                  <a:pt x="17771540" y="0"/>
                </a:lnTo>
                <a:lnTo>
                  <a:pt x="17771540" y="7243350"/>
                </a:lnTo>
                <a:lnTo>
                  <a:pt x="0" y="7243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57" t="0" r="-8254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08196" y="240034"/>
            <a:ext cx="9803191" cy="1582774"/>
            <a:chOff x="0" y="0"/>
            <a:chExt cx="2581910" cy="4168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81910" cy="416862"/>
            </a:xfrm>
            <a:custGeom>
              <a:avLst/>
              <a:gdLst/>
              <a:ahLst/>
              <a:cxnLst/>
              <a:rect r="r" b="b" t="t" l="l"/>
              <a:pathLst>
                <a:path h="416862" w="2581910">
                  <a:moveTo>
                    <a:pt x="44225" y="0"/>
                  </a:moveTo>
                  <a:lnTo>
                    <a:pt x="2537685" y="0"/>
                  </a:lnTo>
                  <a:cubicBezTo>
                    <a:pt x="2562110" y="0"/>
                    <a:pt x="2581910" y="19800"/>
                    <a:pt x="2581910" y="44225"/>
                  </a:cubicBezTo>
                  <a:lnTo>
                    <a:pt x="2581910" y="372637"/>
                  </a:lnTo>
                  <a:cubicBezTo>
                    <a:pt x="2581910" y="397062"/>
                    <a:pt x="2562110" y="416862"/>
                    <a:pt x="2537685" y="416862"/>
                  </a:cubicBezTo>
                  <a:lnTo>
                    <a:pt x="44225" y="416862"/>
                  </a:lnTo>
                  <a:cubicBezTo>
                    <a:pt x="19800" y="416862"/>
                    <a:pt x="0" y="397062"/>
                    <a:pt x="0" y="372637"/>
                  </a:cubicBezTo>
                  <a:lnTo>
                    <a:pt x="0" y="44225"/>
                  </a:lnTo>
                  <a:cubicBezTo>
                    <a:pt x="0" y="19800"/>
                    <a:pt x="19800" y="0"/>
                    <a:pt x="4422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581910" cy="483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69376" y="760673"/>
            <a:ext cx="8910998" cy="65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9"/>
              </a:lnSpc>
            </a:pPr>
            <a:r>
              <a:rPr lang="en-US" sz="4519" spc="-203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Función : _calcular_niveles_hasse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1894724"/>
            <a:ext cx="7145508" cy="3248776"/>
            <a:chOff x="0" y="0"/>
            <a:chExt cx="1881944" cy="8556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1944" cy="855645"/>
            </a:xfrm>
            <a:custGeom>
              <a:avLst/>
              <a:gdLst/>
              <a:ahLst/>
              <a:cxnLst/>
              <a:rect r="r" b="b" t="t" l="l"/>
              <a:pathLst>
                <a:path h="855645" w="1881944">
                  <a:moveTo>
                    <a:pt x="60674" y="0"/>
                  </a:moveTo>
                  <a:lnTo>
                    <a:pt x="1821270" y="0"/>
                  </a:lnTo>
                  <a:cubicBezTo>
                    <a:pt x="1854780" y="0"/>
                    <a:pt x="1881944" y="27165"/>
                    <a:pt x="1881944" y="60674"/>
                  </a:cubicBezTo>
                  <a:lnTo>
                    <a:pt x="1881944" y="794971"/>
                  </a:lnTo>
                  <a:cubicBezTo>
                    <a:pt x="1881944" y="828480"/>
                    <a:pt x="1854780" y="855645"/>
                    <a:pt x="1821270" y="855645"/>
                  </a:cubicBezTo>
                  <a:lnTo>
                    <a:pt x="60674" y="855645"/>
                  </a:lnTo>
                  <a:cubicBezTo>
                    <a:pt x="27165" y="855645"/>
                    <a:pt x="0" y="828480"/>
                    <a:pt x="0" y="794971"/>
                  </a:cubicBezTo>
                  <a:lnTo>
                    <a:pt x="0" y="60674"/>
                  </a:lnTo>
                  <a:cubicBezTo>
                    <a:pt x="0" y="27165"/>
                    <a:pt x="27165" y="0"/>
                    <a:pt x="606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881944" cy="922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3986" y="5781675"/>
            <a:ext cx="7145508" cy="3712917"/>
            <a:chOff x="0" y="0"/>
            <a:chExt cx="1881944" cy="9778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81944" cy="977888"/>
            </a:xfrm>
            <a:custGeom>
              <a:avLst/>
              <a:gdLst/>
              <a:ahLst/>
              <a:cxnLst/>
              <a:rect r="r" b="b" t="t" l="l"/>
              <a:pathLst>
                <a:path h="977888" w="1881944">
                  <a:moveTo>
                    <a:pt x="45506" y="0"/>
                  </a:moveTo>
                  <a:lnTo>
                    <a:pt x="1836439" y="0"/>
                  </a:lnTo>
                  <a:cubicBezTo>
                    <a:pt x="1848508" y="0"/>
                    <a:pt x="1860082" y="4794"/>
                    <a:pt x="1868616" y="13328"/>
                  </a:cubicBezTo>
                  <a:cubicBezTo>
                    <a:pt x="1877150" y="21862"/>
                    <a:pt x="1881944" y="33437"/>
                    <a:pt x="1881944" y="45506"/>
                  </a:cubicBezTo>
                  <a:lnTo>
                    <a:pt x="1881944" y="932382"/>
                  </a:lnTo>
                  <a:cubicBezTo>
                    <a:pt x="1881944" y="944451"/>
                    <a:pt x="1877150" y="956025"/>
                    <a:pt x="1868616" y="964559"/>
                  </a:cubicBezTo>
                  <a:cubicBezTo>
                    <a:pt x="1860082" y="973093"/>
                    <a:pt x="1848508" y="977888"/>
                    <a:pt x="1836439" y="977888"/>
                  </a:cubicBezTo>
                  <a:lnTo>
                    <a:pt x="45506" y="977888"/>
                  </a:lnTo>
                  <a:cubicBezTo>
                    <a:pt x="33437" y="977888"/>
                    <a:pt x="21862" y="973093"/>
                    <a:pt x="13328" y="964559"/>
                  </a:cubicBezTo>
                  <a:cubicBezTo>
                    <a:pt x="4794" y="956025"/>
                    <a:pt x="0" y="944451"/>
                    <a:pt x="0" y="932382"/>
                  </a:cubicBezTo>
                  <a:lnTo>
                    <a:pt x="0" y="45506"/>
                  </a:lnTo>
                  <a:cubicBezTo>
                    <a:pt x="0" y="33437"/>
                    <a:pt x="4794" y="21862"/>
                    <a:pt x="13328" y="13328"/>
                  </a:cubicBezTo>
                  <a:cubicBezTo>
                    <a:pt x="21862" y="4794"/>
                    <a:pt x="33437" y="0"/>
                    <a:pt x="4550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881944" cy="1044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661704" y="1894724"/>
            <a:ext cx="9109170" cy="7573887"/>
            <a:chOff x="0" y="0"/>
            <a:chExt cx="2399123" cy="19947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99123" cy="1994769"/>
            </a:xfrm>
            <a:custGeom>
              <a:avLst/>
              <a:gdLst/>
              <a:ahLst/>
              <a:cxnLst/>
              <a:rect r="r" b="b" t="t" l="l"/>
              <a:pathLst>
                <a:path h="1994769" w="2399123">
                  <a:moveTo>
                    <a:pt x="47595" y="0"/>
                  </a:moveTo>
                  <a:lnTo>
                    <a:pt x="2351528" y="0"/>
                  </a:lnTo>
                  <a:cubicBezTo>
                    <a:pt x="2364151" y="0"/>
                    <a:pt x="2376257" y="5014"/>
                    <a:pt x="2385183" y="13940"/>
                  </a:cubicBezTo>
                  <a:cubicBezTo>
                    <a:pt x="2394109" y="22866"/>
                    <a:pt x="2399123" y="34972"/>
                    <a:pt x="2399123" y="47595"/>
                  </a:cubicBezTo>
                  <a:lnTo>
                    <a:pt x="2399123" y="1947174"/>
                  </a:lnTo>
                  <a:cubicBezTo>
                    <a:pt x="2399123" y="1973460"/>
                    <a:pt x="2377814" y="1994769"/>
                    <a:pt x="2351528" y="1994769"/>
                  </a:cubicBezTo>
                  <a:lnTo>
                    <a:pt x="47595" y="1994769"/>
                  </a:lnTo>
                  <a:cubicBezTo>
                    <a:pt x="34972" y="1994769"/>
                    <a:pt x="22866" y="1989754"/>
                    <a:pt x="13940" y="1980828"/>
                  </a:cubicBezTo>
                  <a:cubicBezTo>
                    <a:pt x="5014" y="1971903"/>
                    <a:pt x="0" y="1959797"/>
                    <a:pt x="0" y="1947174"/>
                  </a:cubicBezTo>
                  <a:lnTo>
                    <a:pt x="0" y="47595"/>
                  </a:lnTo>
                  <a:cubicBezTo>
                    <a:pt x="0" y="21309"/>
                    <a:pt x="21309" y="0"/>
                    <a:pt x="475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2399123" cy="2061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403384" y="6576523"/>
            <a:ext cx="5738811" cy="2008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85"/>
              </a:lnSpc>
            </a:pPr>
            <a:r>
              <a:rPr lang="en-US" sz="5775" spc="-25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La relacion se pide en un bucle.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74093" y="2383133"/>
            <a:ext cx="7677138" cy="680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def pedir_relacion(conjunto):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print("Introduce los pares de la relación uno por uno. Ejemplo para (1,2): 1,2")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print("Escribe 'fin' para terminar.")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relacion = set()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while True: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entrada = input("Par: ")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if entrada.lower() == "fin":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break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try: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a, b = [e.strip() for e in entrada.split(",")]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try: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    a, b = int(a), int(b)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except ValueError: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    pass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if a in conjunto and b in conjunto: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    relacion.add((a, b))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else: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    print("Ambos elementos deben estar en el conjunto.")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except Exception: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print("Formato incorrecto. Usa: elemento1,elemento2")</a:t>
            </a:r>
          </a:p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return relacion</a:t>
            </a:r>
          </a:p>
          <a:p>
            <a:pPr algn="just">
              <a:lnSpc>
                <a:spcPts val="238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533893" y="2269596"/>
            <a:ext cx="5946711" cy="2623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42"/>
              </a:lnSpc>
            </a:pPr>
            <a:r>
              <a:rPr lang="en-US" sz="6512" spc="-293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Obtención del conjunto y la relación.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4597" y="2127609"/>
            <a:ext cx="8181524" cy="7406916"/>
          </a:xfrm>
          <a:custGeom>
            <a:avLst/>
            <a:gdLst/>
            <a:ahLst/>
            <a:cxnLst/>
            <a:rect r="r" b="b" t="t" l="l"/>
            <a:pathLst>
              <a:path h="7406916" w="8181524">
                <a:moveTo>
                  <a:pt x="0" y="0"/>
                </a:moveTo>
                <a:lnTo>
                  <a:pt x="8181524" y="0"/>
                </a:lnTo>
                <a:lnTo>
                  <a:pt x="8181524" y="7406916"/>
                </a:lnTo>
                <a:lnTo>
                  <a:pt x="0" y="7406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127" r="-276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127609"/>
            <a:ext cx="8767778" cy="4480716"/>
          </a:xfrm>
          <a:custGeom>
            <a:avLst/>
            <a:gdLst/>
            <a:ahLst/>
            <a:cxnLst/>
            <a:rect r="r" b="b" t="t" l="l"/>
            <a:pathLst>
              <a:path h="4480716" w="8767778">
                <a:moveTo>
                  <a:pt x="0" y="0"/>
                </a:moveTo>
                <a:lnTo>
                  <a:pt x="8767778" y="0"/>
                </a:lnTo>
                <a:lnTo>
                  <a:pt x="8767778" y="4480715"/>
                </a:lnTo>
                <a:lnTo>
                  <a:pt x="0" y="4480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708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6908429"/>
            <a:ext cx="8767778" cy="2626096"/>
          </a:xfrm>
          <a:custGeom>
            <a:avLst/>
            <a:gdLst/>
            <a:ahLst/>
            <a:cxnLst/>
            <a:rect r="r" b="b" t="t" l="l"/>
            <a:pathLst>
              <a:path h="2626096" w="8767778">
                <a:moveTo>
                  <a:pt x="0" y="0"/>
                </a:moveTo>
                <a:lnTo>
                  <a:pt x="8767778" y="0"/>
                </a:lnTo>
                <a:lnTo>
                  <a:pt x="8767778" y="2626096"/>
                </a:lnTo>
                <a:lnTo>
                  <a:pt x="0" y="26260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02153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08196" y="240034"/>
            <a:ext cx="8641761" cy="1582774"/>
            <a:chOff x="0" y="0"/>
            <a:chExt cx="2276019" cy="4168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76019" cy="416862"/>
            </a:xfrm>
            <a:custGeom>
              <a:avLst/>
              <a:gdLst/>
              <a:ahLst/>
              <a:cxnLst/>
              <a:rect r="r" b="b" t="t" l="l"/>
              <a:pathLst>
                <a:path h="416862" w="2276019">
                  <a:moveTo>
                    <a:pt x="50169" y="0"/>
                  </a:moveTo>
                  <a:lnTo>
                    <a:pt x="2225851" y="0"/>
                  </a:lnTo>
                  <a:cubicBezTo>
                    <a:pt x="2239156" y="0"/>
                    <a:pt x="2251917" y="5286"/>
                    <a:pt x="2261325" y="14694"/>
                  </a:cubicBezTo>
                  <a:cubicBezTo>
                    <a:pt x="2270734" y="24103"/>
                    <a:pt x="2276019" y="36863"/>
                    <a:pt x="2276019" y="50169"/>
                  </a:cubicBezTo>
                  <a:lnTo>
                    <a:pt x="2276019" y="366694"/>
                  </a:lnTo>
                  <a:cubicBezTo>
                    <a:pt x="2276019" y="379999"/>
                    <a:pt x="2270734" y="392760"/>
                    <a:pt x="2261325" y="402168"/>
                  </a:cubicBezTo>
                  <a:cubicBezTo>
                    <a:pt x="2251917" y="411577"/>
                    <a:pt x="2239156" y="416862"/>
                    <a:pt x="2225851" y="416862"/>
                  </a:cubicBezTo>
                  <a:lnTo>
                    <a:pt x="50169" y="416862"/>
                  </a:lnTo>
                  <a:cubicBezTo>
                    <a:pt x="22461" y="416862"/>
                    <a:pt x="0" y="394401"/>
                    <a:pt x="0" y="366694"/>
                  </a:cubicBezTo>
                  <a:lnTo>
                    <a:pt x="0" y="50169"/>
                  </a:lnTo>
                  <a:cubicBezTo>
                    <a:pt x="0" y="36863"/>
                    <a:pt x="5286" y="24103"/>
                    <a:pt x="14694" y="14694"/>
                  </a:cubicBezTo>
                  <a:cubicBezTo>
                    <a:pt x="24103" y="5286"/>
                    <a:pt x="36863" y="0"/>
                    <a:pt x="501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276019" cy="4835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69376" y="760673"/>
            <a:ext cx="7719401" cy="655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9"/>
              </a:lnSpc>
            </a:pPr>
            <a:r>
              <a:rPr lang="en-US" sz="4519" spc="-203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Prueba de escritorio.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880951" y="3384043"/>
            <a:ext cx="12526097" cy="4729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04"/>
              </a:lnSpc>
            </a:pPr>
            <a:r>
              <a:rPr lang="en-US" b="true" sz="8788" spc="-395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Programa: Propiedades de relación de conjuntos </a:t>
            </a:r>
          </a:p>
          <a:p>
            <a:pPr algn="ctr">
              <a:lnSpc>
                <a:spcPts val="12304"/>
              </a:lnSpc>
              <a:spcBef>
                <a:spcPct val="0"/>
              </a:spcBef>
            </a:pPr>
            <a:r>
              <a:rPr lang="en-US" b="true" sz="8788" spc="-395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FIN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68097"/>
            <a:ext cx="2685498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FCC BUAP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5489" y="8994425"/>
            <a:ext cx="569760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Matemáticas Discretas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11960" y="8884569"/>
            <a:ext cx="4747340" cy="642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01"/>
              </a:lnSpc>
            </a:pPr>
            <a:r>
              <a:rPr lang="en-US" sz="35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Alfonso Pérez García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96029" y="9002119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0338" y="2224811"/>
            <a:ext cx="16588962" cy="7423561"/>
          </a:xfrm>
          <a:custGeom>
            <a:avLst/>
            <a:gdLst/>
            <a:ahLst/>
            <a:cxnLst/>
            <a:rect r="r" b="b" t="t" l="l"/>
            <a:pathLst>
              <a:path h="7423561" w="16588962">
                <a:moveTo>
                  <a:pt x="0" y="0"/>
                </a:moveTo>
                <a:lnTo>
                  <a:pt x="16588962" y="0"/>
                </a:lnTo>
                <a:lnTo>
                  <a:pt x="16588962" y="7423560"/>
                </a:lnTo>
                <a:lnTo>
                  <a:pt x="0" y="74235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44278" y="446707"/>
            <a:ext cx="16115022" cy="1778104"/>
            <a:chOff x="0" y="0"/>
            <a:chExt cx="7114224" cy="7849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114225" cy="784971"/>
            </a:xfrm>
            <a:custGeom>
              <a:avLst/>
              <a:gdLst/>
              <a:ahLst/>
              <a:cxnLst/>
              <a:rect r="r" b="b" t="t" l="l"/>
              <a:pathLst>
                <a:path h="784971" w="7114225">
                  <a:moveTo>
                    <a:pt x="26903" y="0"/>
                  </a:moveTo>
                  <a:lnTo>
                    <a:pt x="7087322" y="0"/>
                  </a:lnTo>
                  <a:cubicBezTo>
                    <a:pt x="7102180" y="0"/>
                    <a:pt x="7114225" y="12045"/>
                    <a:pt x="7114225" y="26903"/>
                  </a:cubicBezTo>
                  <a:lnTo>
                    <a:pt x="7114225" y="758068"/>
                  </a:lnTo>
                  <a:cubicBezTo>
                    <a:pt x="7114225" y="772926"/>
                    <a:pt x="7102180" y="784971"/>
                    <a:pt x="7087322" y="784971"/>
                  </a:cubicBezTo>
                  <a:lnTo>
                    <a:pt x="26903" y="784971"/>
                  </a:lnTo>
                  <a:cubicBezTo>
                    <a:pt x="12045" y="784971"/>
                    <a:pt x="0" y="772926"/>
                    <a:pt x="0" y="758068"/>
                  </a:cubicBezTo>
                  <a:lnTo>
                    <a:pt x="0" y="26903"/>
                  </a:lnTo>
                  <a:cubicBezTo>
                    <a:pt x="0" y="12045"/>
                    <a:pt x="12045" y="0"/>
                    <a:pt x="2690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7114224" cy="8516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513340" y="813886"/>
            <a:ext cx="13482927" cy="834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03"/>
              </a:lnSpc>
            </a:pPr>
            <a:r>
              <a:rPr lang="en-US" b="true" sz="5690" spc="-256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Flujo: Obtener los datos conjuntos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6863" y="113050"/>
            <a:ext cx="4833367" cy="9880428"/>
          </a:xfrm>
          <a:custGeom>
            <a:avLst/>
            <a:gdLst/>
            <a:ahLst/>
            <a:cxnLst/>
            <a:rect r="r" b="b" t="t" l="l"/>
            <a:pathLst>
              <a:path h="9880428" w="4833367">
                <a:moveTo>
                  <a:pt x="0" y="0"/>
                </a:moveTo>
                <a:lnTo>
                  <a:pt x="4833366" y="0"/>
                </a:lnTo>
                <a:lnTo>
                  <a:pt x="4833366" y="9880428"/>
                </a:lnTo>
                <a:lnTo>
                  <a:pt x="0" y="9880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649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46581" y="113050"/>
            <a:ext cx="4748780" cy="9880428"/>
          </a:xfrm>
          <a:custGeom>
            <a:avLst/>
            <a:gdLst/>
            <a:ahLst/>
            <a:cxnLst/>
            <a:rect r="r" b="b" t="t" l="l"/>
            <a:pathLst>
              <a:path h="9880428" w="4748780">
                <a:moveTo>
                  <a:pt x="0" y="0"/>
                </a:moveTo>
                <a:lnTo>
                  <a:pt x="4748780" y="0"/>
                </a:lnTo>
                <a:lnTo>
                  <a:pt x="4748780" y="9880428"/>
                </a:lnTo>
                <a:lnTo>
                  <a:pt x="0" y="9880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00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778363" y="1028700"/>
            <a:ext cx="7145508" cy="2690686"/>
            <a:chOff x="0" y="0"/>
            <a:chExt cx="1881944" cy="70865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1944" cy="708658"/>
            </a:xfrm>
            <a:custGeom>
              <a:avLst/>
              <a:gdLst/>
              <a:ahLst/>
              <a:cxnLst/>
              <a:rect r="r" b="b" t="t" l="l"/>
              <a:pathLst>
                <a:path h="708658" w="1881944">
                  <a:moveTo>
                    <a:pt x="60674" y="0"/>
                  </a:moveTo>
                  <a:lnTo>
                    <a:pt x="1821270" y="0"/>
                  </a:lnTo>
                  <a:cubicBezTo>
                    <a:pt x="1854780" y="0"/>
                    <a:pt x="1881944" y="27165"/>
                    <a:pt x="1881944" y="60674"/>
                  </a:cubicBezTo>
                  <a:lnTo>
                    <a:pt x="1881944" y="647984"/>
                  </a:lnTo>
                  <a:cubicBezTo>
                    <a:pt x="1881944" y="681493"/>
                    <a:pt x="1854780" y="708658"/>
                    <a:pt x="1821270" y="708658"/>
                  </a:cubicBezTo>
                  <a:lnTo>
                    <a:pt x="60674" y="708658"/>
                  </a:lnTo>
                  <a:cubicBezTo>
                    <a:pt x="27165" y="708658"/>
                    <a:pt x="0" y="681493"/>
                    <a:pt x="0" y="647984"/>
                  </a:cubicBezTo>
                  <a:lnTo>
                    <a:pt x="0" y="60674"/>
                  </a:lnTo>
                  <a:cubicBezTo>
                    <a:pt x="0" y="27165"/>
                    <a:pt x="27165" y="0"/>
                    <a:pt x="606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1881944" cy="775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377761" y="1613921"/>
            <a:ext cx="5946711" cy="2117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4"/>
              </a:lnSpc>
            </a:pPr>
            <a:r>
              <a:rPr lang="en-US" sz="4612" spc="-207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Clase:</a:t>
            </a:r>
          </a:p>
          <a:p>
            <a:pPr algn="l">
              <a:lnSpc>
                <a:spcPts val="4704"/>
              </a:lnSpc>
            </a:pPr>
            <a:r>
              <a:rPr lang="en-US" sz="4612" spc="-207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AnalizadorRelaciones</a:t>
            </a:r>
          </a:p>
          <a:p>
            <a:pPr algn="l">
              <a:lnSpc>
                <a:spcPts val="6642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909686" y="3786728"/>
            <a:ext cx="6738453" cy="6206750"/>
          </a:xfrm>
          <a:custGeom>
            <a:avLst/>
            <a:gdLst/>
            <a:ahLst/>
            <a:cxnLst/>
            <a:rect r="r" b="b" t="t" l="l"/>
            <a:pathLst>
              <a:path h="6206750" w="6738453">
                <a:moveTo>
                  <a:pt x="0" y="0"/>
                </a:moveTo>
                <a:lnTo>
                  <a:pt x="6738453" y="0"/>
                </a:lnTo>
                <a:lnTo>
                  <a:pt x="6738453" y="6206750"/>
                </a:lnTo>
                <a:lnTo>
                  <a:pt x="0" y="62067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9695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2057400"/>
            <a:ext cx="8641761" cy="7499107"/>
            <a:chOff x="0" y="0"/>
            <a:chExt cx="2276019" cy="19750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76019" cy="1975074"/>
            </a:xfrm>
            <a:custGeom>
              <a:avLst/>
              <a:gdLst/>
              <a:ahLst/>
              <a:cxnLst/>
              <a:rect r="r" b="b" t="t" l="l"/>
              <a:pathLst>
                <a:path h="1975074" w="2276019">
                  <a:moveTo>
                    <a:pt x="50169" y="0"/>
                  </a:moveTo>
                  <a:lnTo>
                    <a:pt x="2225851" y="0"/>
                  </a:lnTo>
                  <a:cubicBezTo>
                    <a:pt x="2239156" y="0"/>
                    <a:pt x="2251917" y="5286"/>
                    <a:pt x="2261325" y="14694"/>
                  </a:cubicBezTo>
                  <a:cubicBezTo>
                    <a:pt x="2270734" y="24103"/>
                    <a:pt x="2276019" y="36863"/>
                    <a:pt x="2276019" y="50169"/>
                  </a:cubicBezTo>
                  <a:lnTo>
                    <a:pt x="2276019" y="1924905"/>
                  </a:lnTo>
                  <a:cubicBezTo>
                    <a:pt x="2276019" y="1952612"/>
                    <a:pt x="2253558" y="1975074"/>
                    <a:pt x="2225851" y="1975074"/>
                  </a:cubicBezTo>
                  <a:lnTo>
                    <a:pt x="50169" y="1975074"/>
                  </a:lnTo>
                  <a:cubicBezTo>
                    <a:pt x="36863" y="1975074"/>
                    <a:pt x="24103" y="1969788"/>
                    <a:pt x="14694" y="1960380"/>
                  </a:cubicBezTo>
                  <a:cubicBezTo>
                    <a:pt x="5286" y="1950971"/>
                    <a:pt x="0" y="1938210"/>
                    <a:pt x="0" y="1924905"/>
                  </a:cubicBezTo>
                  <a:lnTo>
                    <a:pt x="0" y="50169"/>
                  </a:lnTo>
                  <a:cubicBezTo>
                    <a:pt x="0" y="36863"/>
                    <a:pt x="5286" y="24103"/>
                    <a:pt x="14694" y="14694"/>
                  </a:cubicBezTo>
                  <a:cubicBezTo>
                    <a:pt x="24103" y="5286"/>
                    <a:pt x="36863" y="0"/>
                    <a:pt x="5016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276019" cy="20417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26346" y="2974397"/>
            <a:ext cx="7719401" cy="523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7"/>
              </a:lnSpc>
            </a:pPr>
            <a:r>
              <a:rPr lang="en-US" sz="7919" spc="-356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Diagramas de las funciones de la clase para obtener propiedades.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946807" y="2455739"/>
            <a:ext cx="7753746" cy="6217094"/>
          </a:xfrm>
          <a:custGeom>
            <a:avLst/>
            <a:gdLst/>
            <a:ahLst/>
            <a:cxnLst/>
            <a:rect r="r" b="b" t="t" l="l"/>
            <a:pathLst>
              <a:path h="6217094" w="7753746">
                <a:moveTo>
                  <a:pt x="0" y="0"/>
                </a:moveTo>
                <a:lnTo>
                  <a:pt x="7753745" y="0"/>
                </a:lnTo>
                <a:lnTo>
                  <a:pt x="7753745" y="6217094"/>
                </a:lnTo>
                <a:lnTo>
                  <a:pt x="0" y="6217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1336" y="365026"/>
            <a:ext cx="4122299" cy="2075095"/>
            <a:chOff x="0" y="0"/>
            <a:chExt cx="1407791" cy="7086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07791" cy="708658"/>
            </a:xfrm>
            <a:custGeom>
              <a:avLst/>
              <a:gdLst/>
              <a:ahLst/>
              <a:cxnLst/>
              <a:rect r="r" b="b" t="t" l="l"/>
              <a:pathLst>
                <a:path h="708658" w="1407791">
                  <a:moveTo>
                    <a:pt x="105171" y="0"/>
                  </a:moveTo>
                  <a:lnTo>
                    <a:pt x="1302620" y="0"/>
                  </a:lnTo>
                  <a:cubicBezTo>
                    <a:pt x="1330513" y="0"/>
                    <a:pt x="1357264" y="11081"/>
                    <a:pt x="1376987" y="30804"/>
                  </a:cubicBezTo>
                  <a:cubicBezTo>
                    <a:pt x="1396710" y="50527"/>
                    <a:pt x="1407791" y="77278"/>
                    <a:pt x="1407791" y="105171"/>
                  </a:cubicBezTo>
                  <a:lnTo>
                    <a:pt x="1407791" y="603487"/>
                  </a:lnTo>
                  <a:cubicBezTo>
                    <a:pt x="1407791" y="661571"/>
                    <a:pt x="1360704" y="708658"/>
                    <a:pt x="1302620" y="708658"/>
                  </a:cubicBezTo>
                  <a:lnTo>
                    <a:pt x="105171" y="708658"/>
                  </a:lnTo>
                  <a:cubicBezTo>
                    <a:pt x="77278" y="708658"/>
                    <a:pt x="50527" y="697578"/>
                    <a:pt x="30804" y="677854"/>
                  </a:cubicBezTo>
                  <a:cubicBezTo>
                    <a:pt x="11081" y="658131"/>
                    <a:pt x="0" y="631380"/>
                    <a:pt x="0" y="603487"/>
                  </a:cubicBezTo>
                  <a:lnTo>
                    <a:pt x="0" y="105171"/>
                  </a:lnTo>
                  <a:cubicBezTo>
                    <a:pt x="0" y="77278"/>
                    <a:pt x="11081" y="50527"/>
                    <a:pt x="30804" y="30804"/>
                  </a:cubicBezTo>
                  <a:cubicBezTo>
                    <a:pt x="50527" y="11081"/>
                    <a:pt x="77278" y="0"/>
                    <a:pt x="10517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407791" cy="775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67168" y="2228952"/>
            <a:ext cx="16753663" cy="7497264"/>
          </a:xfrm>
          <a:custGeom>
            <a:avLst/>
            <a:gdLst/>
            <a:ahLst/>
            <a:cxnLst/>
            <a:rect r="r" b="b" t="t" l="l"/>
            <a:pathLst>
              <a:path h="7497264" w="16753663">
                <a:moveTo>
                  <a:pt x="0" y="0"/>
                </a:moveTo>
                <a:lnTo>
                  <a:pt x="16753664" y="0"/>
                </a:lnTo>
                <a:lnTo>
                  <a:pt x="16753664" y="7497264"/>
                </a:lnTo>
                <a:lnTo>
                  <a:pt x="0" y="74972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91009" y="927669"/>
            <a:ext cx="7425251" cy="848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74"/>
              </a:lnSpc>
            </a:pPr>
            <a:r>
              <a:rPr lang="en-US" sz="5856" spc="-263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Reflexiva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44923" y="7679163"/>
            <a:ext cx="7014377" cy="1897305"/>
            <a:chOff x="0" y="0"/>
            <a:chExt cx="1847408" cy="4997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7408" cy="499702"/>
            </a:xfrm>
            <a:custGeom>
              <a:avLst/>
              <a:gdLst/>
              <a:ahLst/>
              <a:cxnLst/>
              <a:rect r="r" b="b" t="t" l="l"/>
              <a:pathLst>
                <a:path h="499702" w="1847408">
                  <a:moveTo>
                    <a:pt x="51875" y="0"/>
                  </a:moveTo>
                  <a:lnTo>
                    <a:pt x="1795533" y="0"/>
                  </a:lnTo>
                  <a:cubicBezTo>
                    <a:pt x="1824183" y="0"/>
                    <a:pt x="1847408" y="23225"/>
                    <a:pt x="1847408" y="51875"/>
                  </a:cubicBezTo>
                  <a:lnTo>
                    <a:pt x="1847408" y="447827"/>
                  </a:lnTo>
                  <a:cubicBezTo>
                    <a:pt x="1847408" y="476476"/>
                    <a:pt x="1824183" y="499702"/>
                    <a:pt x="1795533" y="499702"/>
                  </a:cubicBezTo>
                  <a:lnTo>
                    <a:pt x="51875" y="499702"/>
                  </a:lnTo>
                  <a:cubicBezTo>
                    <a:pt x="23225" y="499702"/>
                    <a:pt x="0" y="476476"/>
                    <a:pt x="0" y="447827"/>
                  </a:cubicBezTo>
                  <a:lnTo>
                    <a:pt x="0" y="51875"/>
                  </a:lnTo>
                  <a:cubicBezTo>
                    <a:pt x="0" y="23225"/>
                    <a:pt x="23225" y="0"/>
                    <a:pt x="518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847408" cy="566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307960" y="7980166"/>
            <a:ext cx="6888302" cy="869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b="true" sz="2196" spc="-98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Una relación es no reflexiva si no cumple la reflexividad.</a:t>
            </a:r>
          </a:p>
          <a:p>
            <a:pPr algn="ctr">
              <a:lnSpc>
                <a:spcPts val="2240"/>
              </a:lnSpc>
            </a:pPr>
            <a:r>
              <a:rPr lang="en-US" b="true" sz="2196" spc="-98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Al menos un elemento no tiene el par en la relacion.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1336" y="365026"/>
            <a:ext cx="4911880" cy="2075095"/>
            <a:chOff x="0" y="0"/>
            <a:chExt cx="1677438" cy="7086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7438" cy="708658"/>
            </a:xfrm>
            <a:custGeom>
              <a:avLst/>
              <a:gdLst/>
              <a:ahLst/>
              <a:cxnLst/>
              <a:rect r="r" b="b" t="t" l="l"/>
              <a:pathLst>
                <a:path h="708658" w="1677438">
                  <a:moveTo>
                    <a:pt x="88265" y="0"/>
                  </a:moveTo>
                  <a:lnTo>
                    <a:pt x="1589173" y="0"/>
                  </a:lnTo>
                  <a:cubicBezTo>
                    <a:pt x="1612582" y="0"/>
                    <a:pt x="1635033" y="9299"/>
                    <a:pt x="1651586" y="25852"/>
                  </a:cubicBezTo>
                  <a:cubicBezTo>
                    <a:pt x="1668139" y="42405"/>
                    <a:pt x="1677438" y="64856"/>
                    <a:pt x="1677438" y="88265"/>
                  </a:cubicBezTo>
                  <a:lnTo>
                    <a:pt x="1677438" y="620393"/>
                  </a:lnTo>
                  <a:cubicBezTo>
                    <a:pt x="1677438" y="643802"/>
                    <a:pt x="1668139" y="666253"/>
                    <a:pt x="1651586" y="682806"/>
                  </a:cubicBezTo>
                  <a:cubicBezTo>
                    <a:pt x="1635033" y="699359"/>
                    <a:pt x="1612582" y="708658"/>
                    <a:pt x="1589173" y="708658"/>
                  </a:cubicBezTo>
                  <a:lnTo>
                    <a:pt x="88265" y="708658"/>
                  </a:lnTo>
                  <a:cubicBezTo>
                    <a:pt x="64856" y="708658"/>
                    <a:pt x="42405" y="699359"/>
                    <a:pt x="25852" y="682806"/>
                  </a:cubicBezTo>
                  <a:cubicBezTo>
                    <a:pt x="9299" y="666253"/>
                    <a:pt x="0" y="643802"/>
                    <a:pt x="0" y="620393"/>
                  </a:cubicBezTo>
                  <a:lnTo>
                    <a:pt x="0" y="88265"/>
                  </a:lnTo>
                  <a:cubicBezTo>
                    <a:pt x="0" y="64856"/>
                    <a:pt x="9299" y="42405"/>
                    <a:pt x="25852" y="25852"/>
                  </a:cubicBezTo>
                  <a:cubicBezTo>
                    <a:pt x="42405" y="9299"/>
                    <a:pt x="64856" y="0"/>
                    <a:pt x="8826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677438" cy="775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598761" y="1332751"/>
            <a:ext cx="21090002" cy="8725988"/>
          </a:xfrm>
          <a:custGeom>
            <a:avLst/>
            <a:gdLst/>
            <a:ahLst/>
            <a:cxnLst/>
            <a:rect r="r" b="b" t="t" l="l"/>
            <a:pathLst>
              <a:path h="8725988" w="21090002">
                <a:moveTo>
                  <a:pt x="0" y="0"/>
                </a:moveTo>
                <a:lnTo>
                  <a:pt x="21090002" y="0"/>
                </a:lnTo>
                <a:lnTo>
                  <a:pt x="21090002" y="8725989"/>
                </a:lnTo>
                <a:lnTo>
                  <a:pt x="0" y="87259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91009" y="927669"/>
            <a:ext cx="7425251" cy="848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74"/>
              </a:lnSpc>
            </a:pPr>
            <a:r>
              <a:rPr lang="en-US" sz="5856" spc="-263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 Irreflexiva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818096" y="2203849"/>
            <a:ext cx="7014377" cy="1444800"/>
            <a:chOff x="0" y="0"/>
            <a:chExt cx="1847408" cy="3805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7408" cy="380523"/>
            </a:xfrm>
            <a:custGeom>
              <a:avLst/>
              <a:gdLst/>
              <a:ahLst/>
              <a:cxnLst/>
              <a:rect r="r" b="b" t="t" l="l"/>
              <a:pathLst>
                <a:path h="380523" w="1847408">
                  <a:moveTo>
                    <a:pt x="51875" y="0"/>
                  </a:moveTo>
                  <a:lnTo>
                    <a:pt x="1795533" y="0"/>
                  </a:lnTo>
                  <a:cubicBezTo>
                    <a:pt x="1824183" y="0"/>
                    <a:pt x="1847408" y="23225"/>
                    <a:pt x="1847408" y="51875"/>
                  </a:cubicBezTo>
                  <a:lnTo>
                    <a:pt x="1847408" y="328648"/>
                  </a:lnTo>
                  <a:cubicBezTo>
                    <a:pt x="1847408" y="357298"/>
                    <a:pt x="1824183" y="380523"/>
                    <a:pt x="1795533" y="380523"/>
                  </a:cubicBezTo>
                  <a:lnTo>
                    <a:pt x="51875" y="380523"/>
                  </a:lnTo>
                  <a:cubicBezTo>
                    <a:pt x="23225" y="380523"/>
                    <a:pt x="0" y="357298"/>
                    <a:pt x="0" y="328648"/>
                  </a:cubicBezTo>
                  <a:lnTo>
                    <a:pt x="0" y="51875"/>
                  </a:lnTo>
                  <a:cubicBezTo>
                    <a:pt x="0" y="23225"/>
                    <a:pt x="23225" y="0"/>
                    <a:pt x="518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847408" cy="447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881134" y="2722579"/>
            <a:ext cx="6888302" cy="316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b="true" sz="2196" spc="-98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Ningún elemento se relaciona consigo mismo.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0167" y="289608"/>
            <a:ext cx="4611478" cy="1725342"/>
            <a:chOff x="0" y="0"/>
            <a:chExt cx="1214546" cy="4544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4546" cy="454411"/>
            </a:xfrm>
            <a:custGeom>
              <a:avLst/>
              <a:gdLst/>
              <a:ahLst/>
              <a:cxnLst/>
              <a:rect r="r" b="b" t="t" l="l"/>
              <a:pathLst>
                <a:path h="454411" w="1214546">
                  <a:moveTo>
                    <a:pt x="94015" y="0"/>
                  </a:moveTo>
                  <a:lnTo>
                    <a:pt x="1120531" y="0"/>
                  </a:lnTo>
                  <a:cubicBezTo>
                    <a:pt x="1172454" y="0"/>
                    <a:pt x="1214546" y="42092"/>
                    <a:pt x="1214546" y="94015"/>
                  </a:cubicBezTo>
                  <a:lnTo>
                    <a:pt x="1214546" y="360396"/>
                  </a:lnTo>
                  <a:cubicBezTo>
                    <a:pt x="1214546" y="412319"/>
                    <a:pt x="1172454" y="454411"/>
                    <a:pt x="1120531" y="454411"/>
                  </a:cubicBezTo>
                  <a:lnTo>
                    <a:pt x="94015" y="454411"/>
                  </a:lnTo>
                  <a:cubicBezTo>
                    <a:pt x="69081" y="454411"/>
                    <a:pt x="45168" y="444506"/>
                    <a:pt x="27536" y="426875"/>
                  </a:cubicBezTo>
                  <a:cubicBezTo>
                    <a:pt x="9905" y="409243"/>
                    <a:pt x="0" y="385330"/>
                    <a:pt x="0" y="360396"/>
                  </a:cubicBezTo>
                  <a:lnTo>
                    <a:pt x="0" y="94015"/>
                  </a:lnTo>
                  <a:cubicBezTo>
                    <a:pt x="0" y="42092"/>
                    <a:pt x="42092" y="0"/>
                    <a:pt x="9401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214546" cy="521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4458" y="2190604"/>
            <a:ext cx="15285388" cy="7280350"/>
          </a:xfrm>
          <a:custGeom>
            <a:avLst/>
            <a:gdLst/>
            <a:ahLst/>
            <a:cxnLst/>
            <a:rect r="r" b="b" t="t" l="l"/>
            <a:pathLst>
              <a:path h="7280350" w="15285388">
                <a:moveTo>
                  <a:pt x="0" y="0"/>
                </a:moveTo>
                <a:lnTo>
                  <a:pt x="15285388" y="0"/>
                </a:lnTo>
                <a:lnTo>
                  <a:pt x="15285388" y="7280350"/>
                </a:lnTo>
                <a:lnTo>
                  <a:pt x="0" y="7280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778" t="-36329" r="-25806" b="-814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3979" y="708910"/>
            <a:ext cx="5772297" cy="1481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6"/>
              </a:lnSpc>
            </a:pPr>
            <a:r>
              <a:rPr lang="en-US" sz="4476" spc="-201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Simetrica</a:t>
            </a:r>
          </a:p>
          <a:p>
            <a:pPr algn="l">
              <a:lnSpc>
                <a:spcPts val="644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0167" y="289608"/>
            <a:ext cx="4611478" cy="1725342"/>
            <a:chOff x="0" y="0"/>
            <a:chExt cx="1214546" cy="4544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4546" cy="454411"/>
            </a:xfrm>
            <a:custGeom>
              <a:avLst/>
              <a:gdLst/>
              <a:ahLst/>
              <a:cxnLst/>
              <a:rect r="r" b="b" t="t" l="l"/>
              <a:pathLst>
                <a:path h="454411" w="1214546">
                  <a:moveTo>
                    <a:pt x="94015" y="0"/>
                  </a:moveTo>
                  <a:lnTo>
                    <a:pt x="1120531" y="0"/>
                  </a:lnTo>
                  <a:cubicBezTo>
                    <a:pt x="1172454" y="0"/>
                    <a:pt x="1214546" y="42092"/>
                    <a:pt x="1214546" y="94015"/>
                  </a:cubicBezTo>
                  <a:lnTo>
                    <a:pt x="1214546" y="360396"/>
                  </a:lnTo>
                  <a:cubicBezTo>
                    <a:pt x="1214546" y="412319"/>
                    <a:pt x="1172454" y="454411"/>
                    <a:pt x="1120531" y="454411"/>
                  </a:cubicBezTo>
                  <a:lnTo>
                    <a:pt x="94015" y="454411"/>
                  </a:lnTo>
                  <a:cubicBezTo>
                    <a:pt x="69081" y="454411"/>
                    <a:pt x="45168" y="444506"/>
                    <a:pt x="27536" y="426875"/>
                  </a:cubicBezTo>
                  <a:cubicBezTo>
                    <a:pt x="9905" y="409243"/>
                    <a:pt x="0" y="385330"/>
                    <a:pt x="0" y="360396"/>
                  </a:cubicBezTo>
                  <a:lnTo>
                    <a:pt x="0" y="94015"/>
                  </a:lnTo>
                  <a:cubicBezTo>
                    <a:pt x="0" y="42092"/>
                    <a:pt x="42092" y="0"/>
                    <a:pt x="9401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214546" cy="5210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07458" y="2014950"/>
            <a:ext cx="15473085" cy="7709238"/>
          </a:xfrm>
          <a:custGeom>
            <a:avLst/>
            <a:gdLst/>
            <a:ahLst/>
            <a:cxnLst/>
            <a:rect r="r" b="b" t="t" l="l"/>
            <a:pathLst>
              <a:path h="7709238" w="15473085">
                <a:moveTo>
                  <a:pt x="0" y="0"/>
                </a:moveTo>
                <a:lnTo>
                  <a:pt x="15473084" y="0"/>
                </a:lnTo>
                <a:lnTo>
                  <a:pt x="15473084" y="7709237"/>
                </a:lnTo>
                <a:lnTo>
                  <a:pt x="0" y="7709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499" t="-23201" r="-18869" b="-1676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43979" y="708910"/>
            <a:ext cx="5772297" cy="1481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6"/>
              </a:lnSpc>
            </a:pPr>
            <a:r>
              <a:rPr lang="en-US" sz="4476" spc="-201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Asimetrica</a:t>
            </a:r>
          </a:p>
          <a:p>
            <a:pPr algn="l">
              <a:lnSpc>
                <a:spcPts val="6447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0787929" y="7648996"/>
            <a:ext cx="7014377" cy="1444800"/>
            <a:chOff x="0" y="0"/>
            <a:chExt cx="1847408" cy="3805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47408" cy="380523"/>
            </a:xfrm>
            <a:custGeom>
              <a:avLst/>
              <a:gdLst/>
              <a:ahLst/>
              <a:cxnLst/>
              <a:rect r="r" b="b" t="t" l="l"/>
              <a:pathLst>
                <a:path h="380523" w="1847408">
                  <a:moveTo>
                    <a:pt x="51875" y="0"/>
                  </a:moveTo>
                  <a:lnTo>
                    <a:pt x="1795533" y="0"/>
                  </a:lnTo>
                  <a:cubicBezTo>
                    <a:pt x="1824183" y="0"/>
                    <a:pt x="1847408" y="23225"/>
                    <a:pt x="1847408" y="51875"/>
                  </a:cubicBezTo>
                  <a:lnTo>
                    <a:pt x="1847408" y="328648"/>
                  </a:lnTo>
                  <a:cubicBezTo>
                    <a:pt x="1847408" y="357298"/>
                    <a:pt x="1824183" y="380523"/>
                    <a:pt x="1795533" y="380523"/>
                  </a:cubicBezTo>
                  <a:lnTo>
                    <a:pt x="51875" y="380523"/>
                  </a:lnTo>
                  <a:cubicBezTo>
                    <a:pt x="23225" y="380523"/>
                    <a:pt x="0" y="357298"/>
                    <a:pt x="0" y="328648"/>
                  </a:cubicBezTo>
                  <a:lnTo>
                    <a:pt x="0" y="51875"/>
                  </a:lnTo>
                  <a:cubicBezTo>
                    <a:pt x="0" y="23225"/>
                    <a:pt x="23225" y="0"/>
                    <a:pt x="518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66675"/>
              <a:ext cx="1847408" cy="4471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850967" y="8079586"/>
            <a:ext cx="6888302" cy="593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b="true" sz="2196" spc="-98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1.- No tener pares reflexivos </a:t>
            </a:r>
          </a:p>
          <a:p>
            <a:pPr algn="ctr">
              <a:lnSpc>
                <a:spcPts val="2240"/>
              </a:lnSpc>
            </a:pPr>
            <a:r>
              <a:rPr lang="en-US" b="true" sz="2196" spc="-98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2.- No tener pares simétricos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DAGzBMboPZg</dc:identifier>
  <dcterms:modified xsi:type="dcterms:W3CDTF">2011-08-01T06:04:30Z</dcterms:modified>
  <cp:revision>1</cp:revision>
  <dc:title>Black Modern Gradient Programmer Presentation</dc:title>
</cp:coreProperties>
</file>