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7CF-E6FF-4BC4-99B9-FB98E37F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100F-615B-4705-B638-040E66AA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AC3A-B375-478D-8A2E-14A11124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64B3-1043-45E7-85B0-6DB27504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844C-66A5-4371-B5A5-28BEDCB7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3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9B4F-C62F-4F8F-8AD9-E69B9EF0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8F9A-4E73-4CBA-AF1C-1471C4BB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D394-E5F6-4975-98CA-FD468F1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DE7A-69FC-4C50-9CF7-721FB14D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A367-9949-45BF-8212-A4225E5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29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BC6F4-CC2B-4C8C-A4BC-1D868A77C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52A6F-7CFD-49F5-8652-DF0FBAEB2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ACC9-6FDE-4A72-AF45-B0A42606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041F-D363-4795-BD72-BE5C6456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EB29-73C1-486B-8CDF-16729921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4056-1988-47E7-BBC5-A52EFC2C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C456-6E46-498B-AB38-DACD1EB4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0D1A-5157-496F-A7E1-13E201FC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EC8B-1712-4D39-94EE-E39BCD62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21D-C0E7-4E52-A9EA-9081A826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E37E-45F6-469F-B780-020B046A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D5955-A15A-4E5F-BFB8-140DFFF0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AAA5-F48A-4488-9033-1E30D775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6170-8C54-4EDB-99FB-140E7D52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3429-CD92-4870-93E4-5D3E4FA4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7E47-43FA-43AF-8FE5-24C20A5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66D7-1052-4BA5-B166-5E2D9126A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BB5F-03BC-48A9-AA91-C546605A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6826-C076-4DB5-B6CE-AD7B142E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96265-4605-414B-967A-5837D246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E4BE-D1DA-484F-ABA5-48825FFC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E50-34C6-4F20-9152-B7B78592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07533-DB0E-4F43-BADC-C139D692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E3BEB-6538-4EBA-A12A-A407944F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DFAD-4BAC-443C-9938-9C45E8BB4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3D66-BCAE-4469-A3FC-47EADDDD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A1F27-160C-4620-A526-F3918663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A0416-1B45-4B8C-A1F4-34C6A2BB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51140-BF8D-4512-8781-619B5A4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E1CF-117E-4432-97F6-587A15F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18AD-AA41-42C6-8D45-22B2494D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669B1-61E0-47CF-AA69-BADCB1D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8B994-6E2B-42F3-BD48-E2ECCADE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2691-B4EB-41F3-92BF-2FE00DE7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B15F-B940-4EB2-B04D-80D7F42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DFC0-DD61-4A3F-86A8-6D17AA5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C5A0-F4F9-4F76-BDA7-51723E6B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0E89-C35C-4927-912F-20E99B07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84432-D7A1-4D94-990E-7D34A4D1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E1C7-9B2C-4FC6-81B7-222EB582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66A2-F1A8-4A02-972A-808B9A86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4ECA-03C9-46CE-B7F0-5F019DEB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02D0-DC76-4A59-8915-25AD6EB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41F66-EEC8-474B-B593-9286B2E35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A91D-0DD0-44F4-A90F-6545C023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2121-8AE7-454D-91CB-D23E1853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1485-AABF-4C96-B2D1-189B662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3FAA-4BFD-446F-B948-199CA2E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9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21ED-67C3-4664-84DD-814622C1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2F08-E521-4960-868E-FC82FB66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6984-BAC6-4734-80C9-CF0471D37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EB0C-9FD4-4CDC-8B3F-D97B3CF64E79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DA6F-6E0B-4FE3-9F1A-EB2F9805B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F6358-832E-457E-BBA0-123E33D52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1E30-945E-4B28-990F-459C7F4DA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BF302-583B-4E43-8F94-3D97AB48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" y="225281"/>
            <a:ext cx="2572383" cy="530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73B79-73AB-4980-831A-ECB5D3D4B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84" y="225281"/>
            <a:ext cx="2572383" cy="530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2F3F4-FA98-45F9-9B73-CF499E0D7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604" y="238533"/>
            <a:ext cx="2572383" cy="5307495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94431F-47D8-4DC9-AF28-F14C822FD3D1}"/>
              </a:ext>
            </a:extLst>
          </p:cNvPr>
          <p:cNvCxnSpPr>
            <a:cxnSpLocks/>
          </p:cNvCxnSpPr>
          <p:nvPr/>
        </p:nvCxnSpPr>
        <p:spPr>
          <a:xfrm flipV="1">
            <a:off x="2271165" y="2960200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E289FF-F1BC-4D98-A807-013DB54E45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8961" y="2213112"/>
            <a:ext cx="10694500" cy="3816625"/>
          </a:xfrm>
          <a:prstGeom prst="bentConnector3">
            <a:avLst>
              <a:gd name="adj1" fmla="val -1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A71943-0846-4C01-BC0F-4D7E464D3369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712747" y="28790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A5BA4C-3CFE-462B-8576-B6D479141CBF}"/>
              </a:ext>
            </a:extLst>
          </p:cNvPr>
          <p:cNvCxnSpPr>
            <a:cxnSpLocks/>
          </p:cNvCxnSpPr>
          <p:nvPr/>
        </p:nvCxnSpPr>
        <p:spPr>
          <a:xfrm flipV="1">
            <a:off x="5323389" y="2960201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FE6A6A-B730-4A0B-BCA8-B5B92699B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1724" y="225281"/>
            <a:ext cx="2572383" cy="5307495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B93764-B20F-400D-97B0-3247BEB4C3E0}"/>
              </a:ext>
            </a:extLst>
          </p:cNvPr>
          <p:cNvCxnSpPr>
            <a:cxnSpLocks/>
          </p:cNvCxnSpPr>
          <p:nvPr/>
        </p:nvCxnSpPr>
        <p:spPr>
          <a:xfrm flipV="1">
            <a:off x="8364271" y="2960201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1307-4246-9846-B39B-C675D03D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229" y="2619810"/>
            <a:ext cx="9274479" cy="1325563"/>
          </a:xfrm>
        </p:spPr>
        <p:txBody>
          <a:bodyPr>
            <a:normAutofit/>
          </a:bodyPr>
          <a:lstStyle/>
          <a:p>
            <a:pPr algn="ctr"/>
            <a:r>
              <a:rPr lang="en-GH" sz="72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72303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BF302-583B-4E43-8F94-3D97AB48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" y="225281"/>
            <a:ext cx="2572383" cy="530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73B79-73AB-4980-831A-ECB5D3D4B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84" y="225281"/>
            <a:ext cx="2572383" cy="530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2F3F4-FA98-45F9-9B73-CF499E0D7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604" y="238533"/>
            <a:ext cx="2572383" cy="5307495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94431F-47D8-4DC9-AF28-F14C822FD3D1}"/>
              </a:ext>
            </a:extLst>
          </p:cNvPr>
          <p:cNvCxnSpPr>
            <a:cxnSpLocks/>
          </p:cNvCxnSpPr>
          <p:nvPr/>
        </p:nvCxnSpPr>
        <p:spPr>
          <a:xfrm flipV="1">
            <a:off x="2271165" y="2960200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E289FF-F1BC-4D98-A807-013DB54E45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8961" y="2213112"/>
            <a:ext cx="10694500" cy="3816625"/>
          </a:xfrm>
          <a:prstGeom prst="bentConnector3">
            <a:avLst>
              <a:gd name="adj1" fmla="val -1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A71943-0846-4C01-BC0F-4D7E464D3369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712747" y="28790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A5BA4C-3CFE-462B-8576-B6D479141CBF}"/>
              </a:ext>
            </a:extLst>
          </p:cNvPr>
          <p:cNvCxnSpPr>
            <a:cxnSpLocks/>
          </p:cNvCxnSpPr>
          <p:nvPr/>
        </p:nvCxnSpPr>
        <p:spPr>
          <a:xfrm flipV="1">
            <a:off x="5323389" y="2960201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FE6A6A-B730-4A0B-BCA8-B5B92699B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1724" y="225281"/>
            <a:ext cx="2572383" cy="5307495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B93764-B20F-400D-97B0-3247BEB4C3E0}"/>
              </a:ext>
            </a:extLst>
          </p:cNvPr>
          <p:cNvCxnSpPr>
            <a:cxnSpLocks/>
          </p:cNvCxnSpPr>
          <p:nvPr/>
        </p:nvCxnSpPr>
        <p:spPr>
          <a:xfrm flipV="1">
            <a:off x="8364271" y="2960201"/>
            <a:ext cx="1308015" cy="9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8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OPTION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Kwaku Kuffour-Duah</dc:creator>
  <cp:lastModifiedBy>Microsoft Office User</cp:lastModifiedBy>
  <cp:revision>2</cp:revision>
  <dcterms:created xsi:type="dcterms:W3CDTF">2021-10-27T19:07:27Z</dcterms:created>
  <dcterms:modified xsi:type="dcterms:W3CDTF">2021-10-28T10:36:29Z</dcterms:modified>
</cp:coreProperties>
</file>