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4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01877579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01877579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994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SLIDES_API101877579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SLIDES_API101877579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06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SLIDES_API101877579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SLIDES_API101877579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01877579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01877579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SLIDES_API101877579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SLIDES_API101877579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SLIDES_API101877579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SLIDES_API101877579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101877579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101877579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S_API101877579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S_API101877579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SLIDES_API101877579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SLIDES_API101877579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SLIDES_API101877579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SLIDES_API101877579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3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SLIDES_API101877579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SLIDES_API101877579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35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048999" y="211787"/>
            <a:ext cx="6570461" cy="915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b="1" i="0" dirty="0">
                <a:solidFill>
                  <a:srgbClr val="1F2328"/>
                </a:solidFill>
                <a:effectLst/>
                <a:latin typeface="-apple-system"/>
              </a:rPr>
              <a:t>Leveraging-Data-Visualization-for-Sales-Optimization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749026" y="1319687"/>
            <a:ext cx="7416779" cy="1473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"Unlock the Power of Data, Drive Sales Success with 		Sales Insights Dashboard!"</a:t>
            </a:r>
            <a:endParaRPr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999D3-75EA-3D63-CA38-D0FDFAAD2800}"/>
              </a:ext>
            </a:extLst>
          </p:cNvPr>
          <p:cNvSpPr txBox="1"/>
          <p:nvPr/>
        </p:nvSpPr>
        <p:spPr>
          <a:xfrm>
            <a:off x="749026" y="3388242"/>
            <a:ext cx="3172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Submitted By: </a:t>
            </a:r>
          </a:p>
          <a:p>
            <a:r>
              <a:rPr lang="en-US" sz="1800" b="1" dirty="0"/>
              <a:t>Name : Ishank verma</a:t>
            </a:r>
            <a:br>
              <a:rPr lang="en-US" sz="1800" b="1" dirty="0"/>
            </a:br>
            <a:r>
              <a:rPr lang="en-US" sz="1800" b="1" dirty="0"/>
              <a:t>UID : 21MCA2983</a:t>
            </a:r>
            <a:br>
              <a:rPr lang="en-US" sz="1800" b="1" dirty="0"/>
            </a:br>
            <a:r>
              <a:rPr lang="en-US" sz="1800" b="1" dirty="0"/>
              <a:t>Section : MCA 6A</a:t>
            </a:r>
            <a:br>
              <a:rPr lang="en-US" sz="1800" b="1" dirty="0"/>
            </a:br>
            <a:r>
              <a:rPr lang="en-US" sz="1800" b="1" dirty="0"/>
              <a:t>UIC, Chandigarh University</a:t>
            </a:r>
          </a:p>
        </p:txBody>
      </p:sp>
      <p:pic>
        <p:nvPicPr>
          <p:cNvPr id="1026" name="Picture 2" descr="SNS HARDWARE PTE. LTD. Careers Singapore | Get A Job At SNS HARDWARE PTE.  LTD. in Singapore">
            <a:extLst>
              <a:ext uri="{FF2B5EF4-FFF2-40B4-BE49-F238E27FC236}">
                <a16:creationId xmlns:a16="http://schemas.microsoft.com/office/drawing/2014/main" id="{23EA1F49-5896-4D08-CB03-2D9BEF6D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400" y="2321045"/>
            <a:ext cx="3331546" cy="12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5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284305" y="225964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Performance Insights dashboard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CB00F-CE6B-2C39-E982-18EAE211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4780"/>
            <a:ext cx="9144000" cy="42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5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6722" r="26722"/>
          <a:stretch/>
        </p:blipFill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467275" y="1647525"/>
            <a:ext cx="5210900" cy="290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Sales Insight Dashboard project provides a transformative solution for businesses, enabling data-driven decision-making, improved sales performance, and growth. By harnessing real-time data analysis and empowering key decision-makers, it aligns with digital transformation trends, leading to enhanced sales strategies, customer engagement, and increased revenue.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642699" y="1723725"/>
            <a:ext cx="5035475" cy="3060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SNS Hardware, a computer hardware and peripherals company, faced challenges in tracking sales and gaining insights into its business performance.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The rely on verbal communication and Excel files made it difficult to obtain a comprehensive view of sales trends, customer engagement, and areas requiring attention.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The absence of a visual representation of data hindered the ability to make informed decisions based on accurate and real-time information.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The problem statement aimed to develop a Sales Insight Dashboard using MySQL and Power BI to consolidate sales data, provide real-time insights, and improve decision-making processes for increased sales revenue and customer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Data Visualization in Decision-Making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Visualizations help identify trends and patterns quickly.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Decisions can be made up to three times faster with improved accuracy.</a:t>
            </a: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1AAC06-837B-0D00-9A1B-61C1F328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00" y="2527261"/>
            <a:ext cx="3169011" cy="232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and Business Growth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Analytics-driven decision-making leads to above-average profitability and growth.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Sales Insight Dashboard facilitates real-time data and actionable insights.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Transformation and Real-Time Data Analysis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Digitization emphasizes the importance of real-time data analysis for growth.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Sales Insight Dashboard provides timely information for informed decision-making.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74220D-4F8A-3523-539E-6FF5F1EE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55" y="0"/>
            <a:ext cx="3432445" cy="19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Relevance of the Sales Insight Dashboard Project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 project applies to various industries, aiding data-driven decision-making.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Improves customer engagement and revenue generation.</a:t>
            </a:r>
            <a:endParaRPr/>
          </a:p>
        </p:txBody>
      </p:sp>
      <p:pic>
        <p:nvPicPr>
          <p:cNvPr id="3074" name="Picture 2" descr="How Businesses Benefit from a Data-Driven Culture">
            <a:extLst>
              <a:ext uri="{FF2B5EF4-FFF2-40B4-BE49-F238E27FC236}">
                <a16:creationId xmlns:a16="http://schemas.microsoft.com/office/drawing/2014/main" id="{95899888-9CCD-12B6-4B31-7EB1ECE17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920625"/>
            <a:ext cx="3714750" cy="4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Implementation and Methodology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Collecting and consolidating sales data ensures comprehensive insights.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Development of a Power BI dashboard enables visual representation.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68CED-09ED-D27E-E750-F3C5038990B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2052" name="Picture 4" descr="What is Data Consolidation?: 2 Important Aspects - Learn | Hevo">
            <a:extLst>
              <a:ext uri="{FF2B5EF4-FFF2-40B4-BE49-F238E27FC236}">
                <a16:creationId xmlns:a16="http://schemas.microsoft.com/office/drawing/2014/main" id="{311FDCB1-C068-2B78-55B7-8D77DB62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24" y="632300"/>
            <a:ext cx="3773833" cy="45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284305" y="225964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Insights dashboard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10AD1-E3A6-7530-D58E-7EB56AB0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692"/>
            <a:ext cx="9144000" cy="42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4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284305" y="225964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Profit Analysis dashboard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79737-CAE9-B19F-8AFB-9E22F2FD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692"/>
            <a:ext cx="9144000" cy="42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80973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350</Words>
  <Application>Microsoft Office PowerPoint</Application>
  <PresentationFormat>On-screen Show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Poppins</vt:lpstr>
      <vt:lpstr>-apple-system</vt:lpstr>
      <vt:lpstr>Playfair Display</vt:lpstr>
      <vt:lpstr>Oswald</vt:lpstr>
      <vt:lpstr>Montserrat</vt:lpstr>
      <vt:lpstr>Söhne</vt:lpstr>
      <vt:lpstr>Arial</vt:lpstr>
      <vt:lpstr>Pop</vt:lpstr>
      <vt:lpstr>Leveraging-Data-Visualization-for-Sales-Optimization</vt:lpstr>
      <vt:lpstr>Problem</vt:lpstr>
      <vt:lpstr>Benefits of Data Visualization in Decision-Making</vt:lpstr>
      <vt:lpstr>Data Analytics and Business Growth</vt:lpstr>
      <vt:lpstr>Digital Transformation and Real-Time Data Analysis</vt:lpstr>
      <vt:lpstr>Relevance of the Sales Insight Dashboard Project</vt:lpstr>
      <vt:lpstr>Project Implementation and Methodology</vt:lpstr>
      <vt:lpstr>Key Insights dashboard</vt:lpstr>
      <vt:lpstr>Profit Analysis dashboard</vt:lpstr>
      <vt:lpstr>Performance Insights dashboard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Dashboard</dc:title>
  <cp:lastModifiedBy>Ishank Verma</cp:lastModifiedBy>
  <cp:revision>2</cp:revision>
  <dcterms:modified xsi:type="dcterms:W3CDTF">2023-06-28T13:48:22Z</dcterms:modified>
</cp:coreProperties>
</file>