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Wireshark </a:t>
          </a:r>
          <a:r>
            <a:rPr lang="en-US" dirty="0" err="1"/>
            <a:t>pcap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What it tells us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dirty="0"/>
            <a:t>conclusion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 custLinFactNeighborX="-42787" custLinFactNeighborY="-356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 custLinFactNeighborX="9" custLinFactNeighborY="324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0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Wireshark </a:t>
          </a:r>
          <a:r>
            <a:rPr lang="en-US" sz="2600" kern="1200" dirty="0" err="1"/>
            <a:t>pcap</a:t>
          </a:r>
          <a:endParaRPr lang="en-US" sz="2600" kern="1200" dirty="0"/>
        </a:p>
      </dsp:txBody>
      <dsp:txXfrm>
        <a:off x="0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What it tells us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7193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conclusion</a:t>
          </a:r>
        </a:p>
      </dsp:txBody>
      <dsp:txXfrm>
        <a:off x="7077193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Detect a Network Scan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Curtis Crawford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What it looks like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894480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F76D-C572-C8E6-23A2-9DB6D9DB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 PCAP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E041B-76EE-5051-3590-D3EACC04C4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Today we’re going to be viewing a Wireshark PCAP. This is a series of Packets (P) that were captured (CAP) and saved for viewing at a later time. These types of logs can come in very handy for reviewing a network and it’s activity. 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80E5B9-84F0-C89B-490D-BD19A04C1C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9807" y="2513245"/>
            <a:ext cx="4857750" cy="2749080"/>
          </a:xfrm>
        </p:spPr>
      </p:pic>
    </p:spTree>
    <p:extLst>
      <p:ext uri="{BB962C8B-B14F-4D97-AF65-F5344CB8AC3E}">
        <p14:creationId xmlns:p14="http://schemas.microsoft.com/office/powerpoint/2010/main" val="150053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5B54-4597-246B-B4CC-2747FB9B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 PCAP of a Network Scan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B7B27-6230-B2C3-65DD-AD09DCB3B6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Here we can see that we’re getting multiple lines of ARP requests, that all have the same destination. This is what happens when a Network Scan is being done. The “attacker” sends multiple queries and looks for replies that will tell them what hosts are online.  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129B5E-173C-991D-2283-4CB1371E3F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5167" y="2150957"/>
            <a:ext cx="5921746" cy="175048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EABFB4-6EBD-937D-FFFC-E2A8A32AE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167" y="4036884"/>
            <a:ext cx="5931714" cy="166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0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1DBA-BB41-555F-EE69-CDACCF9D5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5847A8-2377-803F-84FA-85F414397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9147" y="1511207"/>
            <a:ext cx="3931475" cy="383558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F44FC-8A89-FDA2-6700-6C49A3924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BDC1C6"/>
                </a:solidFill>
                <a:effectLst/>
                <a:highlight>
                  <a:srgbClr val="1F1F1F"/>
                </a:highlight>
                <a:latin typeface="arial" panose="020B0604020202020204" pitchFamily="34" charset="0"/>
              </a:rPr>
              <a:t>Wireshark is an incredibly important tool that you’ll find yourself using on a regular basis when working in th</a:t>
            </a:r>
            <a:r>
              <a:rPr lang="en-US" dirty="0">
                <a:solidFill>
                  <a:srgbClr val="BDC1C6"/>
                </a:solidFill>
                <a:effectLst/>
                <a:highlight>
                  <a:srgbClr val="1F1F1F"/>
                </a:highlight>
                <a:latin typeface="arial" panose="020B0604020202020204" pitchFamily="34" charset="0"/>
              </a:rPr>
              <a:t>e field of Cyber Security. Network scans are just one of the countless threats that Wireshark can help to identify.</a:t>
            </a:r>
            <a:br>
              <a:rPr lang="en-US" b="0" i="0" dirty="0">
                <a:solidFill>
                  <a:srgbClr val="BDC1C6"/>
                </a:solidFill>
                <a:effectLst/>
                <a:highlight>
                  <a:srgbClr val="1F1F1F"/>
                </a:highlight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BDC1C6"/>
                </a:solidFill>
                <a:effectLst/>
                <a:highlight>
                  <a:srgbClr val="1F1F1F"/>
                </a:highlight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BDC1C6"/>
                </a:solidFill>
                <a:effectLst/>
                <a:highlight>
                  <a:srgbClr val="1F1F1F"/>
                </a:highlight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BDC1C6"/>
                </a:solidFill>
                <a:effectLst/>
                <a:highlight>
                  <a:srgbClr val="1F1F1F"/>
                </a:highlight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BDC1C6"/>
                </a:solidFill>
                <a:effectLst/>
                <a:highlight>
                  <a:srgbClr val="1F1F1F"/>
                </a:highlight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BDC1C6"/>
                </a:solidFill>
                <a:effectLst/>
                <a:highlight>
                  <a:srgbClr val="1F1F1F"/>
                </a:highlight>
                <a:latin typeface="arial" panose="020B0604020202020204" pitchFamily="34" charset="0"/>
              </a:rPr>
              <a:t>“Wireshark is a free and open-source packet analyzer. It is used for network troubleshooting, analysis, software and communications protocol development, and education.” –</a:t>
            </a:r>
            <a:r>
              <a:rPr lang="en-US" dirty="0">
                <a:solidFill>
                  <a:srgbClr val="BDC1C6"/>
                </a:solidFill>
                <a:effectLst/>
                <a:highlight>
                  <a:srgbClr val="1F1F1F"/>
                </a:highlight>
                <a:latin typeface="arial" panose="020B0604020202020204" pitchFamily="34" charset="0"/>
              </a:rPr>
              <a:t>W</a:t>
            </a:r>
            <a:r>
              <a:rPr lang="en-US" b="0" i="0" dirty="0">
                <a:solidFill>
                  <a:srgbClr val="BDC1C6"/>
                </a:solidFill>
                <a:effectLst/>
                <a:highlight>
                  <a:srgbClr val="1F1F1F"/>
                </a:highlight>
                <a:latin typeface="arial" panose="020B0604020202020204" pitchFamily="34" charset="0"/>
              </a:rPr>
              <a:t>ikipedia</a:t>
            </a:r>
            <a:br>
              <a:rPr lang="en-US" b="0" i="0" dirty="0">
                <a:solidFill>
                  <a:srgbClr val="BDC1C6"/>
                </a:solidFill>
                <a:effectLst/>
                <a:highlight>
                  <a:srgbClr val="1F1F1F"/>
                </a:highlight>
                <a:latin typeface="arial" panose="020B0604020202020204" pitchFamily="34" charset="0"/>
              </a:rPr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4967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{2976BEBD-999B-49CB-8064-22096E8F258F}tf12214701_win32</Template>
  <TotalTime>11</TotalTime>
  <Words>208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Goudy Old Style</vt:lpstr>
      <vt:lpstr>Wingdings 2</vt:lpstr>
      <vt:lpstr>SlateVTI</vt:lpstr>
      <vt:lpstr>Detect a Network Scan</vt:lpstr>
      <vt:lpstr>What it looks like</vt:lpstr>
      <vt:lpstr>Wireshark PCAP</vt:lpstr>
      <vt:lpstr>Wireshark PCAP of a Network Scan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 a Network Scan</dc:title>
  <dc:creator>Curtis C</dc:creator>
  <cp:lastModifiedBy>Curtis C</cp:lastModifiedBy>
  <cp:revision>1</cp:revision>
  <dcterms:created xsi:type="dcterms:W3CDTF">2024-05-20T17:59:56Z</dcterms:created>
  <dcterms:modified xsi:type="dcterms:W3CDTF">2024-05-20T18:11:40Z</dcterms:modified>
</cp:coreProperties>
</file>