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6" r:id="rId5"/>
    <p:sldId id="265" r:id="rId6"/>
    <p:sldId id="267" r:id="rId7"/>
    <p:sldId id="262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2284-D4E9-4A6F-A8AE-AB3E09BA58B7}" type="datetimeFigureOut">
              <a:rPr lang="en-US" smtClean="0"/>
              <a:t>25-Nov-21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7FF7-36CA-4D95-924E-794BE483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0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2284-D4E9-4A6F-A8AE-AB3E09BA58B7}" type="datetimeFigureOut">
              <a:rPr lang="en-US" smtClean="0"/>
              <a:t>25-Nov-21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7FF7-36CA-4D95-924E-794BE483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4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2284-D4E9-4A6F-A8AE-AB3E09BA58B7}" type="datetimeFigureOut">
              <a:rPr lang="en-US" smtClean="0"/>
              <a:t>25-Nov-21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7FF7-36CA-4D95-924E-794BE483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8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2284-D4E9-4A6F-A8AE-AB3E09BA58B7}" type="datetimeFigureOut">
              <a:rPr lang="en-US" smtClean="0"/>
              <a:t>25-Nov-21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7FF7-36CA-4D95-924E-794BE483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7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2284-D4E9-4A6F-A8AE-AB3E09BA58B7}" type="datetimeFigureOut">
              <a:rPr lang="en-US" smtClean="0"/>
              <a:t>25-Nov-21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7FF7-36CA-4D95-924E-794BE483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6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2284-D4E9-4A6F-A8AE-AB3E09BA58B7}" type="datetimeFigureOut">
              <a:rPr lang="en-US" smtClean="0"/>
              <a:t>25-Nov-21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7FF7-36CA-4D95-924E-794BE483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8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2284-D4E9-4A6F-A8AE-AB3E09BA58B7}" type="datetimeFigureOut">
              <a:rPr lang="en-US" smtClean="0"/>
              <a:t>25-Nov-21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7FF7-36CA-4D95-924E-794BE483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2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2284-D4E9-4A6F-A8AE-AB3E09BA58B7}" type="datetimeFigureOut">
              <a:rPr lang="en-US" smtClean="0"/>
              <a:t>25-Nov-21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7FF7-36CA-4D95-924E-794BE483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0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2284-D4E9-4A6F-A8AE-AB3E09BA58B7}" type="datetimeFigureOut">
              <a:rPr lang="en-US" smtClean="0"/>
              <a:t>25-Nov-21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7FF7-36CA-4D95-924E-794BE483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2284-D4E9-4A6F-A8AE-AB3E09BA58B7}" type="datetimeFigureOut">
              <a:rPr lang="en-US" smtClean="0"/>
              <a:t>25-Nov-21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7FF7-36CA-4D95-924E-794BE483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2284-D4E9-4A6F-A8AE-AB3E09BA58B7}" type="datetimeFigureOut">
              <a:rPr lang="en-US" smtClean="0"/>
              <a:t>25-Nov-21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7FF7-36CA-4D95-924E-794BE483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8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22284-D4E9-4A6F-A8AE-AB3E09BA58B7}" type="datetimeFigureOut">
              <a:rPr lang="en-US" smtClean="0"/>
              <a:t>25-Nov-21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D7FF7-36CA-4D95-924E-794BE483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0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Diagrams</a:t>
            </a:r>
            <a:r>
              <a:rPr lang="nl-BE" dirty="0" smtClean="0"/>
              <a:t> in SKOS API homepage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50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210898" y="1569390"/>
            <a:ext cx="1920240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onderwijsniveau1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03266" y="2889737"/>
            <a:ext cx="1920240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onderwijsniveau2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82892" y="4176881"/>
            <a:ext cx="1920240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onderwijsniveau3</a:t>
            </a:r>
            <a:endParaRPr lang="en-US" dirty="0"/>
          </a:p>
        </p:txBody>
      </p:sp>
      <p:cxnSp>
        <p:nvCxnSpPr>
          <p:cNvPr id="87" name="Curved Connector 86"/>
          <p:cNvCxnSpPr>
            <a:stCxn id="11" idx="0"/>
            <a:endCxn id="9" idx="2"/>
          </p:cNvCxnSpPr>
          <p:nvPr/>
        </p:nvCxnSpPr>
        <p:spPr>
          <a:xfrm rot="16200000" flipV="1">
            <a:off x="6245742" y="2407830"/>
            <a:ext cx="489837" cy="47397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12" idx="0"/>
            <a:endCxn id="11" idx="2"/>
          </p:cNvCxnSpPr>
          <p:nvPr/>
        </p:nvCxnSpPr>
        <p:spPr>
          <a:xfrm rot="16200000" flipV="1">
            <a:off x="6714650" y="3733245"/>
            <a:ext cx="456634" cy="43063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746849" y="669679"/>
            <a:ext cx="139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skos:broader</a:t>
            </a:r>
            <a:endParaRPr lang="en-US" dirty="0"/>
          </a:p>
        </p:txBody>
      </p:sp>
      <p:cxnSp>
        <p:nvCxnSpPr>
          <p:cNvPr id="96" name="Curved Connector 95"/>
          <p:cNvCxnSpPr/>
          <p:nvPr/>
        </p:nvCxnSpPr>
        <p:spPr>
          <a:xfrm rot="16200000" flipH="1">
            <a:off x="5870713" y="2436870"/>
            <a:ext cx="489837" cy="41589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6200000" flipH="1">
            <a:off x="6401695" y="3730365"/>
            <a:ext cx="489837" cy="41589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825329" y="1085741"/>
            <a:ext cx="1241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9825329" y="1548534"/>
            <a:ext cx="1241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9722872" y="1142900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skos:narrower</a:t>
            </a:r>
            <a:endParaRPr lang="en-US" dirty="0"/>
          </a:p>
        </p:txBody>
      </p:sp>
      <p:cxnSp>
        <p:nvCxnSpPr>
          <p:cNvPr id="117" name="Curved Connector 116"/>
          <p:cNvCxnSpPr/>
          <p:nvPr/>
        </p:nvCxnSpPr>
        <p:spPr>
          <a:xfrm rot="16200000" flipV="1">
            <a:off x="6516986" y="2401478"/>
            <a:ext cx="489837" cy="473977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Curved Connector 117"/>
          <p:cNvCxnSpPr/>
          <p:nvPr/>
        </p:nvCxnSpPr>
        <p:spPr>
          <a:xfrm rot="16200000" flipV="1">
            <a:off x="7003633" y="3715548"/>
            <a:ext cx="456634" cy="430637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9" name="Curved Connector 118"/>
          <p:cNvCxnSpPr/>
          <p:nvPr/>
        </p:nvCxnSpPr>
        <p:spPr>
          <a:xfrm rot="16200000" flipH="1">
            <a:off x="5595274" y="2430518"/>
            <a:ext cx="489837" cy="415896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0" name="Curved Connector 119"/>
          <p:cNvCxnSpPr/>
          <p:nvPr/>
        </p:nvCxnSpPr>
        <p:spPr>
          <a:xfrm rot="16200000" flipH="1">
            <a:off x="6154380" y="3740615"/>
            <a:ext cx="489837" cy="415896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1" name="Curved Connector 120"/>
          <p:cNvCxnSpPr/>
          <p:nvPr/>
        </p:nvCxnSpPr>
        <p:spPr>
          <a:xfrm rot="16200000" flipH="1">
            <a:off x="4906137" y="2807946"/>
            <a:ext cx="1801891" cy="935977"/>
          </a:xfrm>
          <a:prstGeom prst="curvedConnector3">
            <a:avLst>
              <a:gd name="adj1" fmla="val 84452"/>
            </a:avLst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6" name="Curved Connector 125"/>
          <p:cNvCxnSpPr/>
          <p:nvPr/>
        </p:nvCxnSpPr>
        <p:spPr>
          <a:xfrm rot="5400000" flipH="1">
            <a:off x="6561978" y="2807946"/>
            <a:ext cx="1801891" cy="935977"/>
          </a:xfrm>
          <a:prstGeom prst="curvedConnector3">
            <a:avLst>
              <a:gd name="adj1" fmla="val 84452"/>
            </a:avLst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9741077" y="1569390"/>
            <a:ext cx="228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skos:broaderTransitive</a:t>
            </a:r>
            <a:endParaRPr lang="en-US" dirty="0"/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9819557" y="1985452"/>
            <a:ext cx="124157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9819557" y="2448245"/>
            <a:ext cx="124157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717100" y="2042611"/>
            <a:ext cx="240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skos:narrowerTransitive</a:t>
            </a:r>
            <a:endParaRPr lang="en-US" dirty="0"/>
          </a:p>
        </p:txBody>
      </p:sp>
      <p:cxnSp>
        <p:nvCxnSpPr>
          <p:cNvPr id="134" name="Curved Connector 133"/>
          <p:cNvCxnSpPr>
            <a:stCxn id="29" idx="3"/>
            <a:endCxn id="11" idx="1"/>
          </p:cNvCxnSpPr>
          <p:nvPr/>
        </p:nvCxnSpPr>
        <p:spPr>
          <a:xfrm>
            <a:off x="3731827" y="3298640"/>
            <a:ext cx="1971439" cy="635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9819557" y="2883877"/>
            <a:ext cx="12415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9736965" y="2484725"/>
            <a:ext cx="131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skos:related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062418" y="2883385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/>
              <a:t>onderwijsdoelX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3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Lager onderwijs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5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15068" y="1812022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l</a:t>
            </a:r>
            <a:r>
              <a:rPr lang="nl-BE" dirty="0" smtClean="0"/>
              <a:t>ager onderwijs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5068" y="2763866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l</a:t>
            </a:r>
            <a:r>
              <a:rPr lang="nl-BE" dirty="0" smtClean="0"/>
              <a:t>eergebieden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15068" y="3732488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/>
              <a:t>subdomeinen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15068" y="4701110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thema’s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5068" y="5669732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trefwoorden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44892" y="1812022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leergebied1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70041" y="1812022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leergebied2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18869" y="3132369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subdomein1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49506" y="4419513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thema1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541391" y="5793729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trefwoord1</a:t>
            </a:r>
            <a:endParaRPr lang="en-US" dirty="0"/>
          </a:p>
        </p:txBody>
      </p:sp>
      <p:cxnSp>
        <p:nvCxnSpPr>
          <p:cNvPr id="44" name="Curved Connector 43"/>
          <p:cNvCxnSpPr>
            <a:stCxn id="3" idx="3"/>
            <a:endCxn id="9" idx="1"/>
          </p:cNvCxnSpPr>
          <p:nvPr/>
        </p:nvCxnSpPr>
        <p:spPr>
          <a:xfrm>
            <a:off x="2684477" y="2227277"/>
            <a:ext cx="1360415" cy="127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3" idx="3"/>
            <a:endCxn id="11" idx="1"/>
          </p:cNvCxnSpPr>
          <p:nvPr/>
        </p:nvCxnSpPr>
        <p:spPr>
          <a:xfrm>
            <a:off x="2684477" y="2227277"/>
            <a:ext cx="1834392" cy="132034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3" idx="3"/>
            <a:endCxn id="12" idx="1"/>
          </p:cNvCxnSpPr>
          <p:nvPr/>
        </p:nvCxnSpPr>
        <p:spPr>
          <a:xfrm>
            <a:off x="2684477" y="2227277"/>
            <a:ext cx="2265029" cy="26074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3" idx="3"/>
            <a:endCxn id="13" idx="1"/>
          </p:cNvCxnSpPr>
          <p:nvPr/>
        </p:nvCxnSpPr>
        <p:spPr>
          <a:xfrm>
            <a:off x="2684477" y="2227277"/>
            <a:ext cx="5856914" cy="3981707"/>
          </a:xfrm>
          <a:prstGeom prst="curvedConnector3">
            <a:avLst>
              <a:gd name="adj1" fmla="val 24934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3" idx="0"/>
            <a:endCxn id="10" idx="0"/>
          </p:cNvCxnSpPr>
          <p:nvPr/>
        </p:nvCxnSpPr>
        <p:spPr>
          <a:xfrm rot="5400000" flipH="1" flipV="1">
            <a:off x="4527259" y="-865464"/>
            <a:ext cx="12700" cy="535497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5" idx="3"/>
            <a:endCxn id="9" idx="1"/>
          </p:cNvCxnSpPr>
          <p:nvPr/>
        </p:nvCxnSpPr>
        <p:spPr>
          <a:xfrm flipV="1">
            <a:off x="2684477" y="2227277"/>
            <a:ext cx="1360415" cy="9518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5" idx="3"/>
            <a:endCxn id="10" idx="1"/>
          </p:cNvCxnSpPr>
          <p:nvPr/>
        </p:nvCxnSpPr>
        <p:spPr>
          <a:xfrm flipV="1">
            <a:off x="2684477" y="2227277"/>
            <a:ext cx="3685564" cy="951844"/>
          </a:xfrm>
          <a:prstGeom prst="curvedConnector3">
            <a:avLst>
              <a:gd name="adj1" fmla="val 87785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6" idx="3"/>
            <a:endCxn id="11" idx="1"/>
          </p:cNvCxnSpPr>
          <p:nvPr/>
        </p:nvCxnSpPr>
        <p:spPr>
          <a:xfrm flipV="1">
            <a:off x="2684477" y="3547624"/>
            <a:ext cx="1834392" cy="6001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7" idx="3"/>
            <a:endCxn id="12" idx="1"/>
          </p:cNvCxnSpPr>
          <p:nvPr/>
        </p:nvCxnSpPr>
        <p:spPr>
          <a:xfrm flipV="1">
            <a:off x="2684477" y="4834768"/>
            <a:ext cx="2265029" cy="2815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8" idx="3"/>
            <a:endCxn id="13" idx="1"/>
          </p:cNvCxnSpPr>
          <p:nvPr/>
        </p:nvCxnSpPr>
        <p:spPr>
          <a:xfrm>
            <a:off x="2684477" y="6084987"/>
            <a:ext cx="5856914" cy="12399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746849" y="196458"/>
            <a:ext cx="144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skos:member</a:t>
            </a:r>
            <a:endParaRPr lang="en-US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9810968" y="639727"/>
            <a:ext cx="1241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71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652320" y="1451295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leergebied1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77469" y="1451295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leergebied2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26297" y="2771642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subdomein1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56934" y="4058786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thema1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148819" y="5433002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trefwoord1</a:t>
            </a:r>
            <a:endParaRPr lang="en-US" dirty="0"/>
          </a:p>
        </p:txBody>
      </p:sp>
      <p:cxnSp>
        <p:nvCxnSpPr>
          <p:cNvPr id="87" name="Curved Connector 86"/>
          <p:cNvCxnSpPr>
            <a:stCxn id="11" idx="0"/>
            <a:endCxn id="9" idx="2"/>
          </p:cNvCxnSpPr>
          <p:nvPr/>
        </p:nvCxnSpPr>
        <p:spPr>
          <a:xfrm rot="16200000" flipV="1">
            <a:off x="3479096" y="2289735"/>
            <a:ext cx="489837" cy="47397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12" idx="0"/>
            <a:endCxn id="11" idx="2"/>
          </p:cNvCxnSpPr>
          <p:nvPr/>
        </p:nvCxnSpPr>
        <p:spPr>
          <a:xfrm rot="16200000" flipV="1">
            <a:off x="3948004" y="3615150"/>
            <a:ext cx="456634" cy="43063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746849" y="669679"/>
            <a:ext cx="139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skos:broader</a:t>
            </a:r>
            <a:endParaRPr lang="en-US" dirty="0"/>
          </a:p>
        </p:txBody>
      </p:sp>
      <p:cxnSp>
        <p:nvCxnSpPr>
          <p:cNvPr id="96" name="Curved Connector 95"/>
          <p:cNvCxnSpPr/>
          <p:nvPr/>
        </p:nvCxnSpPr>
        <p:spPr>
          <a:xfrm rot="16200000" flipH="1">
            <a:off x="3104067" y="2318775"/>
            <a:ext cx="489837" cy="41589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6200000" flipH="1">
            <a:off x="3635049" y="3612270"/>
            <a:ext cx="489837" cy="41589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825329" y="1085741"/>
            <a:ext cx="1241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9825329" y="1548534"/>
            <a:ext cx="1241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9722872" y="1142900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skos:narrower</a:t>
            </a:r>
            <a:endParaRPr lang="en-US" dirty="0"/>
          </a:p>
        </p:txBody>
      </p:sp>
      <p:cxnSp>
        <p:nvCxnSpPr>
          <p:cNvPr id="117" name="Curved Connector 116"/>
          <p:cNvCxnSpPr/>
          <p:nvPr/>
        </p:nvCxnSpPr>
        <p:spPr>
          <a:xfrm rot="16200000" flipV="1">
            <a:off x="3750340" y="2283383"/>
            <a:ext cx="489837" cy="473977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Curved Connector 117"/>
          <p:cNvCxnSpPr/>
          <p:nvPr/>
        </p:nvCxnSpPr>
        <p:spPr>
          <a:xfrm rot="16200000" flipV="1">
            <a:off x="4236987" y="3597453"/>
            <a:ext cx="456634" cy="430637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9" name="Curved Connector 118"/>
          <p:cNvCxnSpPr/>
          <p:nvPr/>
        </p:nvCxnSpPr>
        <p:spPr>
          <a:xfrm rot="16200000" flipH="1">
            <a:off x="2828628" y="2312423"/>
            <a:ext cx="489837" cy="415896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0" name="Curved Connector 119"/>
          <p:cNvCxnSpPr/>
          <p:nvPr/>
        </p:nvCxnSpPr>
        <p:spPr>
          <a:xfrm rot="16200000" flipH="1">
            <a:off x="3387734" y="3622520"/>
            <a:ext cx="489837" cy="415896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1" name="Curved Connector 120"/>
          <p:cNvCxnSpPr/>
          <p:nvPr/>
        </p:nvCxnSpPr>
        <p:spPr>
          <a:xfrm rot="16200000" flipH="1">
            <a:off x="2274253" y="2696202"/>
            <a:ext cx="1801891" cy="935977"/>
          </a:xfrm>
          <a:prstGeom prst="curvedConnector3">
            <a:avLst>
              <a:gd name="adj1" fmla="val 84452"/>
            </a:avLst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6" name="Curved Connector 125"/>
          <p:cNvCxnSpPr/>
          <p:nvPr/>
        </p:nvCxnSpPr>
        <p:spPr>
          <a:xfrm rot="5400000" flipH="1">
            <a:off x="3712538" y="2689851"/>
            <a:ext cx="1801891" cy="935977"/>
          </a:xfrm>
          <a:prstGeom prst="curvedConnector3">
            <a:avLst>
              <a:gd name="adj1" fmla="val 84452"/>
            </a:avLst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9741077" y="1569390"/>
            <a:ext cx="228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skos:broaderTransitive</a:t>
            </a:r>
            <a:endParaRPr lang="en-US" dirty="0"/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9819557" y="1985452"/>
            <a:ext cx="124157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9819557" y="2448245"/>
            <a:ext cx="124157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717100" y="2042611"/>
            <a:ext cx="240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skos:narrowerTransitive</a:t>
            </a:r>
            <a:endParaRPr lang="en-US" dirty="0"/>
          </a:p>
        </p:txBody>
      </p:sp>
      <p:cxnSp>
        <p:nvCxnSpPr>
          <p:cNvPr id="132" name="Curved Connector 131"/>
          <p:cNvCxnSpPr>
            <a:stCxn id="13" idx="0"/>
            <a:endCxn id="12" idx="2"/>
          </p:cNvCxnSpPr>
          <p:nvPr/>
        </p:nvCxnSpPr>
        <p:spPr>
          <a:xfrm rot="16200000" flipV="1">
            <a:off x="5915729" y="3365206"/>
            <a:ext cx="543706" cy="3591885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4" name="Curved Connector 133"/>
          <p:cNvCxnSpPr>
            <a:stCxn id="12" idx="3"/>
            <a:endCxn id="10" idx="2"/>
          </p:cNvCxnSpPr>
          <p:nvPr/>
        </p:nvCxnSpPr>
        <p:spPr>
          <a:xfrm flipV="1">
            <a:off x="5226343" y="2281805"/>
            <a:ext cx="585831" cy="2192236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9819557" y="2883877"/>
            <a:ext cx="12415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9736965" y="2484725"/>
            <a:ext cx="131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skos:related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3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Secundair onderwijs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39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280646" y="3703444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/>
              <a:t>beroeps-kwalificaties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032552" y="3703444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wetenschaps-domeinen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2032557" y="2763866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/>
              <a:t>studie-domeinen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84458" y="1812022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secundair onderwijs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84458" y="2763866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sleutel-competenties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84454" y="3704891"/>
            <a:ext cx="1669409" cy="82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bouwstenen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84455" y="4667554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vakken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84454" y="5619398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trefwoorden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14282" y="1812022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sleutel-competentie1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88259" y="3132369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bouwsteen1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02764" y="4460460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vak1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102766" y="5784325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trefwoord1</a:t>
            </a:r>
            <a:endParaRPr lang="en-US" dirty="0"/>
          </a:p>
        </p:txBody>
      </p:sp>
      <p:cxnSp>
        <p:nvCxnSpPr>
          <p:cNvPr id="44" name="Curved Connector 43"/>
          <p:cNvCxnSpPr>
            <a:stCxn id="3" idx="3"/>
            <a:endCxn id="9" idx="1"/>
          </p:cNvCxnSpPr>
          <p:nvPr/>
        </p:nvCxnSpPr>
        <p:spPr>
          <a:xfrm>
            <a:off x="5453867" y="2227277"/>
            <a:ext cx="1360415" cy="127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3" idx="3"/>
            <a:endCxn id="11" idx="1"/>
          </p:cNvCxnSpPr>
          <p:nvPr/>
        </p:nvCxnSpPr>
        <p:spPr>
          <a:xfrm>
            <a:off x="5453867" y="2227277"/>
            <a:ext cx="1834392" cy="1320347"/>
          </a:xfrm>
          <a:prstGeom prst="curvedConnector3">
            <a:avLst>
              <a:gd name="adj1" fmla="val 4314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3" idx="3"/>
            <a:endCxn id="12" idx="1"/>
          </p:cNvCxnSpPr>
          <p:nvPr/>
        </p:nvCxnSpPr>
        <p:spPr>
          <a:xfrm>
            <a:off x="5453867" y="2227277"/>
            <a:ext cx="4648897" cy="2648438"/>
          </a:xfrm>
          <a:prstGeom prst="curvedConnector3">
            <a:avLst>
              <a:gd name="adj1" fmla="val 2906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3" idx="3"/>
            <a:endCxn id="13" idx="1"/>
          </p:cNvCxnSpPr>
          <p:nvPr/>
        </p:nvCxnSpPr>
        <p:spPr>
          <a:xfrm>
            <a:off x="5453867" y="2227277"/>
            <a:ext cx="4648899" cy="3972303"/>
          </a:xfrm>
          <a:prstGeom prst="curvedConnector3">
            <a:avLst>
              <a:gd name="adj1" fmla="val 19323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5" idx="3"/>
            <a:endCxn id="9" idx="1"/>
          </p:cNvCxnSpPr>
          <p:nvPr/>
        </p:nvCxnSpPr>
        <p:spPr>
          <a:xfrm flipV="1">
            <a:off x="5453867" y="2227277"/>
            <a:ext cx="1360415" cy="9518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6" idx="3"/>
            <a:endCxn id="11" idx="1"/>
          </p:cNvCxnSpPr>
          <p:nvPr/>
        </p:nvCxnSpPr>
        <p:spPr>
          <a:xfrm flipV="1">
            <a:off x="5453863" y="3547624"/>
            <a:ext cx="1834396" cy="571799"/>
          </a:xfrm>
          <a:prstGeom prst="curvedConnector3">
            <a:avLst>
              <a:gd name="adj1" fmla="val 37195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7" idx="3"/>
            <a:endCxn id="12" idx="1"/>
          </p:cNvCxnSpPr>
          <p:nvPr/>
        </p:nvCxnSpPr>
        <p:spPr>
          <a:xfrm flipV="1">
            <a:off x="5453864" y="4875715"/>
            <a:ext cx="4648900" cy="2070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8" idx="3"/>
            <a:endCxn id="13" idx="1"/>
          </p:cNvCxnSpPr>
          <p:nvPr/>
        </p:nvCxnSpPr>
        <p:spPr>
          <a:xfrm>
            <a:off x="5453863" y="6034653"/>
            <a:ext cx="4648903" cy="16492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746849" y="196458"/>
            <a:ext cx="144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skos:member</a:t>
            </a:r>
            <a:endParaRPr lang="en-US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9810968" y="639727"/>
            <a:ext cx="1241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45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Curved Connector 86"/>
          <p:cNvCxnSpPr/>
          <p:nvPr/>
        </p:nvCxnSpPr>
        <p:spPr>
          <a:xfrm rot="16200000" flipV="1">
            <a:off x="4871668" y="2650462"/>
            <a:ext cx="489837" cy="47397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746849" y="669679"/>
            <a:ext cx="139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skos:broader</a:t>
            </a:r>
            <a:endParaRPr lang="en-US" dirty="0"/>
          </a:p>
        </p:txBody>
      </p:sp>
      <p:cxnSp>
        <p:nvCxnSpPr>
          <p:cNvPr id="96" name="Curved Connector 95"/>
          <p:cNvCxnSpPr/>
          <p:nvPr/>
        </p:nvCxnSpPr>
        <p:spPr>
          <a:xfrm rot="16200000" flipH="1">
            <a:off x="4496639" y="2679502"/>
            <a:ext cx="489837" cy="41589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825329" y="1085741"/>
            <a:ext cx="1241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9825329" y="1548534"/>
            <a:ext cx="1241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9722872" y="1142900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skos:narrower</a:t>
            </a:r>
            <a:endParaRPr lang="en-US" dirty="0"/>
          </a:p>
        </p:txBody>
      </p:sp>
      <p:cxnSp>
        <p:nvCxnSpPr>
          <p:cNvPr id="117" name="Curved Connector 116"/>
          <p:cNvCxnSpPr/>
          <p:nvPr/>
        </p:nvCxnSpPr>
        <p:spPr>
          <a:xfrm rot="16200000" flipV="1">
            <a:off x="5142912" y="2644110"/>
            <a:ext cx="489837" cy="473977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9" name="Curved Connector 118"/>
          <p:cNvCxnSpPr/>
          <p:nvPr/>
        </p:nvCxnSpPr>
        <p:spPr>
          <a:xfrm rot="16200000" flipH="1">
            <a:off x="4221200" y="2673150"/>
            <a:ext cx="489837" cy="415896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9741077" y="1569390"/>
            <a:ext cx="228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skos:broaderTransitive</a:t>
            </a:r>
            <a:endParaRPr lang="en-US" dirty="0"/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9819557" y="1985452"/>
            <a:ext cx="124157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9819557" y="2448245"/>
            <a:ext cx="124157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717100" y="2042611"/>
            <a:ext cx="240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skos:narrowerTransitive</a:t>
            </a:r>
            <a:endParaRPr lang="en-US" dirty="0"/>
          </a:p>
        </p:txBody>
      </p:sp>
      <p:cxnSp>
        <p:nvCxnSpPr>
          <p:cNvPr id="132" name="Curved Connector 131"/>
          <p:cNvCxnSpPr>
            <a:stCxn id="47" idx="0"/>
            <a:endCxn id="43" idx="2"/>
          </p:cNvCxnSpPr>
          <p:nvPr/>
        </p:nvCxnSpPr>
        <p:spPr>
          <a:xfrm rot="16200000" flipV="1">
            <a:off x="5697078" y="3459995"/>
            <a:ext cx="1821446" cy="2814507"/>
          </a:xfrm>
          <a:prstGeom prst="curvedConnector3">
            <a:avLst>
              <a:gd name="adj1" fmla="val 19142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9819557" y="2883877"/>
            <a:ext cx="12415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9736965" y="2484725"/>
            <a:ext cx="131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skos:related</a:t>
            </a:r>
            <a:endParaRPr lang="en-US" dirty="0"/>
          </a:p>
        </p:txBody>
      </p:sp>
      <p:cxnSp>
        <p:nvCxnSpPr>
          <p:cNvPr id="56" name="Curved Connector 55"/>
          <p:cNvCxnSpPr>
            <a:stCxn id="45" idx="0"/>
            <a:endCxn id="43" idx="3"/>
          </p:cNvCxnSpPr>
          <p:nvPr/>
        </p:nvCxnSpPr>
        <p:spPr>
          <a:xfrm rot="16200000" flipV="1">
            <a:off x="6568734" y="3007788"/>
            <a:ext cx="912836" cy="197980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891865" y="1805669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sleutel-competentie1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365842" y="3126016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bouwsteen1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180347" y="4454107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vak1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180349" y="5777972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trefwoord1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79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Onderwijsdoelen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9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1343" y="1379601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/>
              <a:t>onderwijs-doelen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86511" y="1373251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onderwijs-doel1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36485" y="1373251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leergebied100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86510" y="2783588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onderwijs-doel2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59247" y="4167465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onderwijs-doel3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36485" y="2783588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sleutelcom-petentie200</a:t>
            </a:r>
            <a:endParaRPr lang="en-US" dirty="0"/>
          </a:p>
        </p:txBody>
      </p:sp>
      <p:cxnSp>
        <p:nvCxnSpPr>
          <p:cNvPr id="44" name="Curved Connector 43"/>
          <p:cNvCxnSpPr>
            <a:stCxn id="3" idx="3"/>
            <a:endCxn id="9" idx="1"/>
          </p:cNvCxnSpPr>
          <p:nvPr/>
        </p:nvCxnSpPr>
        <p:spPr>
          <a:xfrm flipV="1">
            <a:off x="2000752" y="1788506"/>
            <a:ext cx="885759" cy="635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3" idx="3"/>
            <a:endCxn id="11" idx="1"/>
          </p:cNvCxnSpPr>
          <p:nvPr/>
        </p:nvCxnSpPr>
        <p:spPr>
          <a:xfrm>
            <a:off x="2000752" y="1794856"/>
            <a:ext cx="885758" cy="1403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3" idx="3"/>
            <a:endCxn id="12" idx="1"/>
          </p:cNvCxnSpPr>
          <p:nvPr/>
        </p:nvCxnSpPr>
        <p:spPr>
          <a:xfrm>
            <a:off x="2000752" y="1794856"/>
            <a:ext cx="858495" cy="27878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0417968" y="5598968"/>
            <a:ext cx="144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skos:member</a:t>
            </a:r>
            <a:endParaRPr lang="en-US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10482087" y="6042237"/>
            <a:ext cx="1241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108003" y="1379601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subdomein110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79521" y="1379601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thema120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108002" y="2783588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bouwsteen210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336484" y="4167465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wetenschaps-domein300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0482087" y="6515327"/>
            <a:ext cx="12415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399495" y="6116175"/>
            <a:ext cx="131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skos:related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9" idx="3"/>
            <a:endCxn id="10" idx="1"/>
          </p:cNvCxnSpPr>
          <p:nvPr/>
        </p:nvCxnSpPr>
        <p:spPr>
          <a:xfrm>
            <a:off x="4555920" y="1788506"/>
            <a:ext cx="17805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4" idx="0"/>
          </p:cNvCxnSpPr>
          <p:nvPr/>
        </p:nvCxnSpPr>
        <p:spPr>
          <a:xfrm flipV="1">
            <a:off x="4583184" y="1379601"/>
            <a:ext cx="4359524" cy="408906"/>
          </a:xfrm>
          <a:prstGeom prst="curvedConnector4">
            <a:avLst>
              <a:gd name="adj1" fmla="val 31768"/>
              <a:gd name="adj2" fmla="val 211297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0"/>
          <p:cNvCxnSpPr>
            <a:stCxn id="9" idx="3"/>
            <a:endCxn id="25" idx="0"/>
          </p:cNvCxnSpPr>
          <p:nvPr/>
        </p:nvCxnSpPr>
        <p:spPr>
          <a:xfrm flipV="1">
            <a:off x="4555920" y="1379601"/>
            <a:ext cx="6158306" cy="408905"/>
          </a:xfrm>
          <a:prstGeom prst="curvedConnector4">
            <a:avLst>
              <a:gd name="adj1" fmla="val 18703"/>
              <a:gd name="adj2" fmla="val 301068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542287" y="3188788"/>
            <a:ext cx="17805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542287" y="4585769"/>
            <a:ext cx="17805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Straight Arrow Connector 40"/>
          <p:cNvCxnSpPr/>
          <p:nvPr/>
        </p:nvCxnSpPr>
        <p:spPr>
          <a:xfrm flipV="1">
            <a:off x="4528656" y="2773532"/>
            <a:ext cx="4359524" cy="408906"/>
          </a:xfrm>
          <a:prstGeom prst="curvedConnector4">
            <a:avLst>
              <a:gd name="adj1" fmla="val 31768"/>
              <a:gd name="adj2" fmla="val 211297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485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76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Diagrams in SKOS API homepage</vt:lpstr>
      <vt:lpstr>Lager onderwijs</vt:lpstr>
      <vt:lpstr>PowerPoint Presentation</vt:lpstr>
      <vt:lpstr>PowerPoint Presentation</vt:lpstr>
      <vt:lpstr>Secundair onderwijs</vt:lpstr>
      <vt:lpstr>PowerPoint Presentation</vt:lpstr>
      <vt:lpstr>PowerPoint Presentation</vt:lpstr>
      <vt:lpstr>Onderwijsdoelen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 in SKOS API homepage</dc:title>
  <dc:creator>Martin Vanbrabant</dc:creator>
  <cp:lastModifiedBy>Martin Vanbrabant</cp:lastModifiedBy>
  <cp:revision>17</cp:revision>
  <dcterms:created xsi:type="dcterms:W3CDTF">2021-06-03T14:50:38Z</dcterms:created>
  <dcterms:modified xsi:type="dcterms:W3CDTF">2021-11-25T07:51:29Z</dcterms:modified>
</cp:coreProperties>
</file>