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6" r:id="rId5"/>
    <p:sldId id="265" r:id="rId6"/>
    <p:sldId id="272" r:id="rId7"/>
    <p:sldId id="267" r:id="rId8"/>
    <p:sldId id="271" r:id="rId9"/>
    <p:sldId id="262" r:id="rId10"/>
    <p:sldId id="268" r:id="rId11"/>
    <p:sldId id="273" r:id="rId12"/>
    <p:sldId id="269" r:id="rId13"/>
    <p:sldId id="27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2284-D4E9-4A6F-A8AE-AB3E09BA58B7}" type="datetimeFigureOut">
              <a:rPr lang="en-US" smtClean="0"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Diagrams</a:t>
            </a:r>
            <a:r>
              <a:rPr lang="nl-BE" dirty="0" smtClean="0"/>
              <a:t> in SKOS API homepage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Onderwijsdoelen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9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slides...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 met, dan zonder:</a:t>
            </a:r>
          </a:p>
          <a:p>
            <a:pPr lvl="1"/>
            <a:r>
              <a:rPr lang="nl-BE" dirty="0" smtClean="0"/>
              <a:t>wetenschapsdomein</a:t>
            </a:r>
          </a:p>
        </p:txBody>
      </p:sp>
    </p:spTree>
    <p:extLst>
      <p:ext uri="{BB962C8B-B14F-4D97-AF65-F5344CB8AC3E}">
        <p14:creationId xmlns:p14="http://schemas.microsoft.com/office/powerpoint/2010/main" val="311098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343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onderwijs-doelen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6511" y="137325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36485" y="137325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86510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9247" y="416746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6485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sleutelcom-petentie200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 flipV="1">
            <a:off x="2000752" y="1788506"/>
            <a:ext cx="885759" cy="6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1" idx="1"/>
          </p:cNvCxnSpPr>
          <p:nvPr/>
        </p:nvCxnSpPr>
        <p:spPr>
          <a:xfrm>
            <a:off x="2000752" y="1794856"/>
            <a:ext cx="885758" cy="140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" idx="3"/>
            <a:endCxn id="12" idx="1"/>
          </p:cNvCxnSpPr>
          <p:nvPr/>
        </p:nvCxnSpPr>
        <p:spPr>
          <a:xfrm>
            <a:off x="2000752" y="1794856"/>
            <a:ext cx="858495" cy="2787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17968" y="559896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482087" y="604223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108003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79521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thema120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08002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bouwsteen210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36484" y="416746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wetenschaps-domein300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482087" y="651532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99495" y="611617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9" idx="3"/>
            <a:endCxn id="10" idx="1"/>
          </p:cNvCxnSpPr>
          <p:nvPr/>
        </p:nvCxnSpPr>
        <p:spPr>
          <a:xfrm>
            <a:off x="4555920" y="1788506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0"/>
          </p:cNvCxnSpPr>
          <p:nvPr/>
        </p:nvCxnSpPr>
        <p:spPr>
          <a:xfrm flipV="1">
            <a:off x="4583184" y="1379601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0"/>
          <p:cNvCxnSpPr>
            <a:stCxn id="9" idx="3"/>
            <a:endCxn id="25" idx="0"/>
          </p:cNvCxnSpPr>
          <p:nvPr/>
        </p:nvCxnSpPr>
        <p:spPr>
          <a:xfrm flipV="1">
            <a:off x="4555920" y="1379601"/>
            <a:ext cx="6158306" cy="408905"/>
          </a:xfrm>
          <a:prstGeom prst="curvedConnector4">
            <a:avLst>
              <a:gd name="adj1" fmla="val 18703"/>
              <a:gd name="adj2" fmla="val 30106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42287" y="3188788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42287" y="4585769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40"/>
          <p:cNvCxnSpPr/>
          <p:nvPr/>
        </p:nvCxnSpPr>
        <p:spPr>
          <a:xfrm flipV="1">
            <a:off x="4528656" y="2773532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343" y="220256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onderwijs-doelen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6511" y="219621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36485" y="219621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86510" y="360654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6485" y="360654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sleutelcom-petentie200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 flipV="1">
            <a:off x="2000752" y="2611466"/>
            <a:ext cx="885759" cy="6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1" idx="1"/>
          </p:cNvCxnSpPr>
          <p:nvPr/>
        </p:nvCxnSpPr>
        <p:spPr>
          <a:xfrm>
            <a:off x="2000752" y="2617816"/>
            <a:ext cx="885758" cy="140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17968" y="559896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482087" y="604223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108003" y="220256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79521" y="220256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thema120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08002" y="360654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bouwsteen210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482087" y="651532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99495" y="611617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9" idx="3"/>
            <a:endCxn id="10" idx="1"/>
          </p:cNvCxnSpPr>
          <p:nvPr/>
        </p:nvCxnSpPr>
        <p:spPr>
          <a:xfrm>
            <a:off x="4555920" y="2611466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0"/>
          </p:cNvCxnSpPr>
          <p:nvPr/>
        </p:nvCxnSpPr>
        <p:spPr>
          <a:xfrm flipV="1">
            <a:off x="4583184" y="2202561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0"/>
          <p:cNvCxnSpPr>
            <a:stCxn id="9" idx="3"/>
            <a:endCxn id="25" idx="0"/>
          </p:cNvCxnSpPr>
          <p:nvPr/>
        </p:nvCxnSpPr>
        <p:spPr>
          <a:xfrm flipV="1">
            <a:off x="4555920" y="2202561"/>
            <a:ext cx="6158306" cy="408905"/>
          </a:xfrm>
          <a:prstGeom prst="curvedConnector4">
            <a:avLst>
              <a:gd name="adj1" fmla="val 18703"/>
              <a:gd name="adj2" fmla="val 30106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42287" y="4011748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40"/>
          <p:cNvCxnSpPr/>
          <p:nvPr/>
        </p:nvCxnSpPr>
        <p:spPr>
          <a:xfrm flipV="1">
            <a:off x="4528656" y="3596492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06290" y="1569390"/>
            <a:ext cx="2141798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onderwijsstructuur1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3512" y="2889737"/>
            <a:ext cx="2130804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onderwijsstructuur2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5573" y="4176881"/>
            <a:ext cx="2072081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onderwijsstructuur3</a:t>
            </a:r>
            <a:endParaRPr lang="en-US" dirty="0"/>
          </a:p>
        </p:txBody>
      </p:sp>
      <p:cxnSp>
        <p:nvCxnSpPr>
          <p:cNvPr id="87" name="Curved Connector 86"/>
          <p:cNvCxnSpPr>
            <a:stCxn id="11" idx="0"/>
            <a:endCxn id="9" idx="2"/>
          </p:cNvCxnSpPr>
          <p:nvPr/>
        </p:nvCxnSpPr>
        <p:spPr>
          <a:xfrm rot="16200000" flipV="1">
            <a:off x="6153134" y="2423956"/>
            <a:ext cx="489837" cy="4417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0"/>
            <a:endCxn id="11" idx="2"/>
          </p:cNvCxnSpPr>
          <p:nvPr/>
        </p:nvCxnSpPr>
        <p:spPr>
          <a:xfrm rot="16200000" flipV="1">
            <a:off x="6656947" y="3682214"/>
            <a:ext cx="456634" cy="53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5870713" y="2436870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6401695" y="3730365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6516986" y="2401478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6200000" flipV="1">
            <a:off x="7003633" y="3715548"/>
            <a:ext cx="456634" cy="43063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5595274" y="2430518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6200000" flipH="1">
            <a:off x="6154380" y="3740615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16200000" flipH="1">
            <a:off x="4906137" y="2807946"/>
            <a:ext cx="1801891" cy="935977"/>
          </a:xfrm>
          <a:prstGeom prst="curvedConnector3">
            <a:avLst>
              <a:gd name="adj1" fmla="val 84918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 flipH="1">
            <a:off x="6561978" y="2807946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4" name="Curved Connector 133"/>
          <p:cNvCxnSpPr>
            <a:stCxn id="29" idx="3"/>
            <a:endCxn id="11" idx="1"/>
          </p:cNvCxnSpPr>
          <p:nvPr/>
        </p:nvCxnSpPr>
        <p:spPr>
          <a:xfrm>
            <a:off x="3731827" y="3298640"/>
            <a:ext cx="1821685" cy="635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62418" y="288338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onderwijsdoelX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Lager onderwijs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5068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r>
              <a:rPr lang="nl-BE" dirty="0" smtClean="0"/>
              <a:t>ager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5068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r>
              <a:rPr lang="nl-BE" dirty="0" smtClean="0"/>
              <a:t>eergebieden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068" y="37324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subdomeinen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68" y="470111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thema’s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5068" y="566973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4892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0041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8869" y="31323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9506" y="4419513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1391" y="579372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2684477" y="222727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2684477" y="2227277"/>
            <a:ext cx="1834392" cy="132034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2684477" y="2227277"/>
            <a:ext cx="2265029" cy="26074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2684477" y="2227277"/>
            <a:ext cx="5856914" cy="3981707"/>
          </a:xfrm>
          <a:prstGeom prst="curvedConnector3">
            <a:avLst>
              <a:gd name="adj1" fmla="val 249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" idx="0"/>
            <a:endCxn id="10" idx="0"/>
          </p:cNvCxnSpPr>
          <p:nvPr/>
        </p:nvCxnSpPr>
        <p:spPr>
          <a:xfrm rot="5400000" flipH="1" flipV="1">
            <a:off x="4527259" y="-865464"/>
            <a:ext cx="12700" cy="53549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2684477" y="222727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3"/>
            <a:endCxn id="10" idx="1"/>
          </p:cNvCxnSpPr>
          <p:nvPr/>
        </p:nvCxnSpPr>
        <p:spPr>
          <a:xfrm flipV="1">
            <a:off x="2684477" y="2227277"/>
            <a:ext cx="3685564" cy="951844"/>
          </a:xfrm>
          <a:prstGeom prst="curvedConnector3">
            <a:avLst>
              <a:gd name="adj1" fmla="val 8778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2684477" y="3547624"/>
            <a:ext cx="1834392" cy="600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2684477" y="4834768"/>
            <a:ext cx="2265029" cy="2815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2684477" y="6084987"/>
            <a:ext cx="5856914" cy="1239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1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52320" y="145129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7469" y="145129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6297" y="277164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56934" y="405878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48819" y="543300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87" name="Curved Connector 86"/>
          <p:cNvCxnSpPr>
            <a:stCxn id="11" idx="0"/>
            <a:endCxn id="9" idx="2"/>
          </p:cNvCxnSpPr>
          <p:nvPr/>
        </p:nvCxnSpPr>
        <p:spPr>
          <a:xfrm rot="16200000" flipV="1">
            <a:off x="3479096" y="2289735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0"/>
            <a:endCxn id="11" idx="2"/>
          </p:cNvCxnSpPr>
          <p:nvPr/>
        </p:nvCxnSpPr>
        <p:spPr>
          <a:xfrm rot="16200000" flipV="1">
            <a:off x="3948004" y="3615150"/>
            <a:ext cx="456634" cy="4306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3104067" y="2318775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3635049" y="3612270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3750340" y="2283383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6200000" flipV="1">
            <a:off x="4236987" y="3597453"/>
            <a:ext cx="456634" cy="43063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2828628" y="2312423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6200000" flipH="1">
            <a:off x="3387734" y="3622520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16200000" flipH="1">
            <a:off x="2274253" y="2696202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 flipH="1">
            <a:off x="3712538" y="2689851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2" name="Curved Connector 131"/>
          <p:cNvCxnSpPr>
            <a:stCxn id="13" idx="0"/>
            <a:endCxn id="12" idx="2"/>
          </p:cNvCxnSpPr>
          <p:nvPr/>
        </p:nvCxnSpPr>
        <p:spPr>
          <a:xfrm rot="16200000" flipV="1">
            <a:off x="5915729" y="3365206"/>
            <a:ext cx="543706" cy="359188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" idx="3"/>
            <a:endCxn id="10" idx="2"/>
          </p:cNvCxnSpPr>
          <p:nvPr/>
        </p:nvCxnSpPr>
        <p:spPr>
          <a:xfrm flipV="1">
            <a:off x="5226343" y="2281805"/>
            <a:ext cx="585831" cy="21922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volgende slides...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Eerst met, dan zonder:</a:t>
            </a:r>
          </a:p>
          <a:p>
            <a:pPr lvl="1"/>
            <a:r>
              <a:rPr lang="nl-BE" dirty="0" smtClean="0"/>
              <a:t>studiedomein</a:t>
            </a:r>
          </a:p>
          <a:p>
            <a:pPr lvl="1"/>
            <a:r>
              <a:rPr lang="nl-BE" dirty="0" smtClean="0"/>
              <a:t>wetenschapsdomein</a:t>
            </a:r>
          </a:p>
          <a:p>
            <a:pPr lvl="1"/>
            <a:r>
              <a:rPr lang="nl-BE" smtClean="0"/>
              <a:t>beroepskwalificatie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6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80646" y="370344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beroeps-kwalificaties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032552" y="370344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wetenschaps-domeinen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2557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studie-domeinen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4458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4458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4454" y="3704891"/>
            <a:ext cx="1669409" cy="82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4455" y="466755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vakken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4454" y="561939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14282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8259" y="31323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02764" y="446046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2766" y="578432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5453867" y="222727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5453867" y="2227277"/>
            <a:ext cx="1834392" cy="1320347"/>
          </a:xfrm>
          <a:prstGeom prst="curvedConnector3">
            <a:avLst>
              <a:gd name="adj1" fmla="val 4314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5453867" y="2227277"/>
            <a:ext cx="4648897" cy="2648438"/>
          </a:xfrm>
          <a:prstGeom prst="curvedConnector3">
            <a:avLst>
              <a:gd name="adj1" fmla="val 2906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5453867" y="2227277"/>
            <a:ext cx="4648899" cy="3972303"/>
          </a:xfrm>
          <a:prstGeom prst="curvedConnector3">
            <a:avLst>
              <a:gd name="adj1" fmla="val 193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5453867" y="222727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5453863" y="3547624"/>
            <a:ext cx="1834396" cy="571799"/>
          </a:xfrm>
          <a:prstGeom prst="curvedConnector3">
            <a:avLst>
              <a:gd name="adj1" fmla="val 3719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5453864" y="4875715"/>
            <a:ext cx="4648900" cy="207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5453863" y="6034653"/>
            <a:ext cx="4648903" cy="164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5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3498" y="122274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53498" y="217458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3494" y="3115611"/>
            <a:ext cx="1669409" cy="82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53495" y="407827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vakken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53494" y="503011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83322" y="122274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7299" y="254308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71804" y="387118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71806" y="519504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4122907" y="163799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4122907" y="1637997"/>
            <a:ext cx="1834392" cy="1320347"/>
          </a:xfrm>
          <a:prstGeom prst="curvedConnector3">
            <a:avLst>
              <a:gd name="adj1" fmla="val 4314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4122907" y="1637997"/>
            <a:ext cx="4648897" cy="2648438"/>
          </a:xfrm>
          <a:prstGeom prst="curvedConnector3">
            <a:avLst>
              <a:gd name="adj1" fmla="val 2906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4122907" y="1637997"/>
            <a:ext cx="4648899" cy="3972303"/>
          </a:xfrm>
          <a:prstGeom prst="curvedConnector3">
            <a:avLst>
              <a:gd name="adj1" fmla="val 193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4122907" y="163799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4122903" y="2958344"/>
            <a:ext cx="1834396" cy="571799"/>
          </a:xfrm>
          <a:prstGeom prst="curvedConnector3">
            <a:avLst>
              <a:gd name="adj1" fmla="val 3719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4122904" y="4286435"/>
            <a:ext cx="4648900" cy="207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4122903" y="5445373"/>
            <a:ext cx="4648903" cy="164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urved Connector 86"/>
          <p:cNvCxnSpPr/>
          <p:nvPr/>
        </p:nvCxnSpPr>
        <p:spPr>
          <a:xfrm rot="16200000" flipV="1">
            <a:off x="4871668" y="2650462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4496639" y="2679502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5142912" y="2644110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4221200" y="2673150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2" name="Curved Connector 131"/>
          <p:cNvCxnSpPr>
            <a:stCxn id="47" idx="0"/>
            <a:endCxn id="43" idx="2"/>
          </p:cNvCxnSpPr>
          <p:nvPr/>
        </p:nvCxnSpPr>
        <p:spPr>
          <a:xfrm rot="16200000" flipV="1">
            <a:off x="5697078" y="3459995"/>
            <a:ext cx="1821446" cy="2814507"/>
          </a:xfrm>
          <a:prstGeom prst="curvedConnector3">
            <a:avLst>
              <a:gd name="adj1" fmla="val 1914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56" name="Curved Connector 55"/>
          <p:cNvCxnSpPr>
            <a:stCxn id="45" idx="0"/>
            <a:endCxn id="43" idx="3"/>
          </p:cNvCxnSpPr>
          <p:nvPr/>
        </p:nvCxnSpPr>
        <p:spPr>
          <a:xfrm rot="16200000" flipV="1">
            <a:off x="6568734" y="3007788"/>
            <a:ext cx="912836" cy="19798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91865" y="18056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65842" y="312601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80347" y="4454107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180349" y="577797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119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Diagrams in SKOS API homepage</vt:lpstr>
      <vt:lpstr>Lager onderwijs</vt:lpstr>
      <vt:lpstr>PowerPoint Presentation</vt:lpstr>
      <vt:lpstr>PowerPoint Presentation</vt:lpstr>
      <vt:lpstr>Secundair onderwijs</vt:lpstr>
      <vt:lpstr>volgende slides...</vt:lpstr>
      <vt:lpstr>PowerPoint Presentation</vt:lpstr>
      <vt:lpstr>PowerPoint Presentation</vt:lpstr>
      <vt:lpstr>PowerPoint Presentation</vt:lpstr>
      <vt:lpstr>Onderwijsdoelen</vt:lpstr>
      <vt:lpstr>volgende slides...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in SKOS API homepage</dc:title>
  <dc:creator>Martin Vanbrabant</dc:creator>
  <cp:lastModifiedBy>Martin Vanbrabant</cp:lastModifiedBy>
  <cp:revision>23</cp:revision>
  <dcterms:created xsi:type="dcterms:W3CDTF">2021-06-03T14:50:38Z</dcterms:created>
  <dcterms:modified xsi:type="dcterms:W3CDTF">2022-02-14T07:51:21Z</dcterms:modified>
</cp:coreProperties>
</file>