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577D0-D06A-0560-A346-3FB2A84DB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10ED69-E1B5-11AF-7A96-E4F4310E8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728609-930F-5A84-C1F4-99C56833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37F-30C3-4AB5-8D57-D3FFC38B476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CB680-775A-0ABA-528E-B1DB7064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38A093-A817-F4B3-0925-F88C489C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8405-C7EA-4517-A794-3347F1331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78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023A38-87DB-22D4-FD8E-0F694440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FB5239-A8D5-2417-25D9-00C536906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B01DEF-909D-629E-D102-0ED56C8A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37F-30C3-4AB5-8D57-D3FFC38B476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D7AB71-3637-9C38-221E-5DFB0788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3B2DF5-EED9-FA86-5A71-1B7118E8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8405-C7EA-4517-A794-3347F1331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98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25A5A18-F0CA-3000-1E70-D9E784743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DDE9F0-ACEA-5BB7-5B52-FC19FA3BF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3AD3EC-A39B-C70A-3304-C4725ED5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37F-30C3-4AB5-8D57-D3FFC38B476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2E967B-FA12-7F4E-CF06-6E459DA5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9B35D9-650E-609D-DE95-484B4599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8405-C7EA-4517-A794-3347F1331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17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342AD9-D3CE-5BC7-82FA-6E6C316B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3D8167-5CFB-6E6B-3580-63C9D651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7223B8-64E6-6ABC-77F4-B33ECCBD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37F-30C3-4AB5-8D57-D3FFC38B476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50D1DD-5DA1-5645-3CBE-3E89520D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4BA590-C800-0F50-139F-134F2134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8405-C7EA-4517-A794-3347F1331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03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79691B-DF74-FCB1-6531-FB191295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D049B1-A5ED-2891-3907-95638AA5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2BAAF8-9ADA-1191-233C-5A8A301B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37F-30C3-4AB5-8D57-D3FFC38B476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E4DF3C-A1E3-059A-2D17-D39723BA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2E3E8E-2A3D-928A-89D5-CAD20DF8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8405-C7EA-4517-A794-3347F1331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04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03BF6-439E-FFB5-CBA4-7CAB2674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C36A1-5070-56BD-B29C-471FAD586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E8CD03-58D2-4FAE-0171-9D68FD694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48D321-A6DF-D956-3B27-44BB3046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37F-30C3-4AB5-8D57-D3FFC38B476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3712AD-8E46-642B-CEDA-B49B7580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EA057A-22A0-E6EA-E56D-CC5BC427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8405-C7EA-4517-A794-3347F1331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91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88A78-F920-B3F2-8A24-B78356EB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CFF0F1-678B-6D38-DC07-AC52A4FA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8A4580-0E70-A0DB-D0F6-89032166D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1A8485-3092-E595-D5DE-D912C8083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E36BA9-D4AD-B6B5-75B0-58E5DF42C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C86671-19F7-9C9A-E692-2F1B9B75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37F-30C3-4AB5-8D57-D3FFC38B476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2A9D82-B547-7AFF-DFD9-EA186C4A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33EFDF-A9D1-1C8C-BA0B-E9AA7770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8405-C7EA-4517-A794-3347F1331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66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300BB-1D74-54E0-B31A-16BA98CF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502633-5434-F74A-9132-F60208B5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37F-30C3-4AB5-8D57-D3FFC38B476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A5998F-3795-AD7E-FF64-BA9022C7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24E404-FEC8-E4D2-EBC4-DFC6DA4E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8405-C7EA-4517-A794-3347F1331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56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CE717A-8B40-DBD7-9F78-86D1E40D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37F-30C3-4AB5-8D57-D3FFC38B476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A00D5A0-2487-F5BC-6576-9F6DFDA0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BF7AFF-9FC6-2970-3F5C-68AFEEAA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8405-C7EA-4517-A794-3347F1331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19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9791B-10F6-4B76-3FAA-DB294362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F3C25D-B57A-8810-48D6-EA22BE4C1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3356CF-4A18-8767-A8E5-235D09001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19EEF1-7E34-8F3B-80B8-303DDACD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37F-30C3-4AB5-8D57-D3FFC38B476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5A4867-5EE5-FD22-CD88-A5F60941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E05F71-8049-17CA-8E6C-5A7135E1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8405-C7EA-4517-A794-3347F1331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3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2F67A-36FC-B412-D473-497D49BF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DCE1153-E14F-DA70-4AD2-AAFAADDA9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F91A75-2AA0-7312-65C4-95C23B4AC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B44731-087E-73CA-618F-3131C186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437F-30C3-4AB5-8D57-D3FFC38B476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56BD7D-CDA5-45FF-F9CB-7DA441AB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E28515-50B0-92B3-921C-2C2372AA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8405-C7EA-4517-A794-3347F1331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59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8C9761-E5F1-FA6B-05DC-525665A3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53596D-3E73-4F80-E9F0-BBFB1A907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70D38-633D-D970-CED4-B9D6AA06B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437F-30C3-4AB5-8D57-D3FFC38B476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4CFB48-7C32-237B-A1E7-665523C92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14B523-0F86-4309-CE1F-661CCEDBF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F8405-C7EA-4517-A794-3347F1331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75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CAC173F-7F5F-EA8F-C094-F3CBEFF13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107374"/>
              </p:ext>
            </p:extLst>
          </p:nvPr>
        </p:nvGraphicFramePr>
        <p:xfrm>
          <a:off x="2032001" y="719667"/>
          <a:ext cx="1859064" cy="1624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688">
                  <a:extLst>
                    <a:ext uri="{9D8B030D-6E8A-4147-A177-3AD203B41FA5}">
                      <a16:colId xmlns:a16="http://schemas.microsoft.com/office/drawing/2014/main" val="2490782485"/>
                    </a:ext>
                  </a:extLst>
                </a:gridCol>
                <a:gridCol w="619688">
                  <a:extLst>
                    <a:ext uri="{9D8B030D-6E8A-4147-A177-3AD203B41FA5}">
                      <a16:colId xmlns:a16="http://schemas.microsoft.com/office/drawing/2014/main" val="3582212379"/>
                    </a:ext>
                  </a:extLst>
                </a:gridCol>
                <a:gridCol w="619688">
                  <a:extLst>
                    <a:ext uri="{9D8B030D-6E8A-4147-A177-3AD203B41FA5}">
                      <a16:colId xmlns:a16="http://schemas.microsoft.com/office/drawing/2014/main" val="3928761931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88828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8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330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6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7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788295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B0BC794-FD80-E9B8-33C9-26A2D834B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93815"/>
              </p:ext>
            </p:extLst>
          </p:nvPr>
        </p:nvGraphicFramePr>
        <p:xfrm>
          <a:off x="4707108" y="719667"/>
          <a:ext cx="1859064" cy="1624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688">
                  <a:extLst>
                    <a:ext uri="{9D8B030D-6E8A-4147-A177-3AD203B41FA5}">
                      <a16:colId xmlns:a16="http://schemas.microsoft.com/office/drawing/2014/main" val="2490782485"/>
                    </a:ext>
                  </a:extLst>
                </a:gridCol>
                <a:gridCol w="619688">
                  <a:extLst>
                    <a:ext uri="{9D8B030D-6E8A-4147-A177-3AD203B41FA5}">
                      <a16:colId xmlns:a16="http://schemas.microsoft.com/office/drawing/2014/main" val="3582212379"/>
                    </a:ext>
                  </a:extLst>
                </a:gridCol>
                <a:gridCol w="619688">
                  <a:extLst>
                    <a:ext uri="{9D8B030D-6E8A-4147-A177-3AD203B41FA5}">
                      <a16:colId xmlns:a16="http://schemas.microsoft.com/office/drawing/2014/main" val="3928761931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32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64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128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88828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16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330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8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788295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ECB564E-ECCB-16D7-4FA1-0ABA79619B8A}"/>
              </a:ext>
            </a:extLst>
          </p:cNvPr>
          <p:cNvCxnSpPr>
            <a:cxnSpLocks/>
          </p:cNvCxnSpPr>
          <p:nvPr/>
        </p:nvCxnSpPr>
        <p:spPr>
          <a:xfrm flipV="1">
            <a:off x="2967883" y="1082040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80E2726-89E7-74D3-454A-6D1D933219DC}"/>
              </a:ext>
            </a:extLst>
          </p:cNvPr>
          <p:cNvCxnSpPr>
            <a:cxnSpLocks/>
          </p:cNvCxnSpPr>
          <p:nvPr/>
        </p:nvCxnSpPr>
        <p:spPr>
          <a:xfrm>
            <a:off x="2967883" y="1634490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8C7850E-D111-2C69-AB61-1FB58C4AF275}"/>
              </a:ext>
            </a:extLst>
          </p:cNvPr>
          <p:cNvCxnSpPr>
            <a:cxnSpLocks/>
          </p:cNvCxnSpPr>
          <p:nvPr/>
        </p:nvCxnSpPr>
        <p:spPr>
          <a:xfrm rot="16200000">
            <a:off x="3306946" y="1363971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4D2DA36-689D-BC94-648C-E62180DF5687}"/>
              </a:ext>
            </a:extLst>
          </p:cNvPr>
          <p:cNvCxnSpPr>
            <a:cxnSpLocks/>
          </p:cNvCxnSpPr>
          <p:nvPr/>
        </p:nvCxnSpPr>
        <p:spPr>
          <a:xfrm rot="5400000" flipH="1">
            <a:off x="2620363" y="1363971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69DD97D-DAE1-A45E-9057-242F5B1695B2}"/>
              </a:ext>
            </a:extLst>
          </p:cNvPr>
          <p:cNvCxnSpPr>
            <a:cxnSpLocks/>
          </p:cNvCxnSpPr>
          <p:nvPr/>
        </p:nvCxnSpPr>
        <p:spPr>
          <a:xfrm flipV="1">
            <a:off x="3123660" y="1092200"/>
            <a:ext cx="328472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744860C-BCC3-5686-4E70-B525066440C8}"/>
              </a:ext>
            </a:extLst>
          </p:cNvPr>
          <p:cNvCxnSpPr>
            <a:cxnSpLocks/>
          </p:cNvCxnSpPr>
          <p:nvPr/>
        </p:nvCxnSpPr>
        <p:spPr>
          <a:xfrm flipH="1" flipV="1">
            <a:off x="2473920" y="1092200"/>
            <a:ext cx="328472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A332E4D-7A4F-1849-045B-56139A644C43}"/>
              </a:ext>
            </a:extLst>
          </p:cNvPr>
          <p:cNvCxnSpPr>
            <a:cxnSpLocks/>
          </p:cNvCxnSpPr>
          <p:nvPr/>
        </p:nvCxnSpPr>
        <p:spPr>
          <a:xfrm flipH="1">
            <a:off x="2475177" y="1634013"/>
            <a:ext cx="328472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F612D3D-290B-F172-8EEA-F2FEC2DC3AF9}"/>
              </a:ext>
            </a:extLst>
          </p:cNvPr>
          <p:cNvCxnSpPr>
            <a:cxnSpLocks/>
          </p:cNvCxnSpPr>
          <p:nvPr/>
        </p:nvCxnSpPr>
        <p:spPr>
          <a:xfrm>
            <a:off x="3110960" y="1634013"/>
            <a:ext cx="328472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BFF8EAB-E235-5BA2-3E6B-29FDF492121A}"/>
              </a:ext>
            </a:extLst>
          </p:cNvPr>
          <p:cNvCxnSpPr>
            <a:cxnSpLocks/>
          </p:cNvCxnSpPr>
          <p:nvPr/>
        </p:nvCxnSpPr>
        <p:spPr>
          <a:xfrm flipV="1">
            <a:off x="5649851" y="1082040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88DD3A0-C061-B048-8509-E2AA83B4E8EA}"/>
              </a:ext>
            </a:extLst>
          </p:cNvPr>
          <p:cNvCxnSpPr>
            <a:cxnSpLocks/>
          </p:cNvCxnSpPr>
          <p:nvPr/>
        </p:nvCxnSpPr>
        <p:spPr>
          <a:xfrm>
            <a:off x="5649851" y="1634490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67C261F-27F3-2DEA-AB64-C5AB779BC6E0}"/>
              </a:ext>
            </a:extLst>
          </p:cNvPr>
          <p:cNvCxnSpPr>
            <a:cxnSpLocks/>
          </p:cNvCxnSpPr>
          <p:nvPr/>
        </p:nvCxnSpPr>
        <p:spPr>
          <a:xfrm rot="16200000">
            <a:off x="5988914" y="1363971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16A56DF-FD5C-02FA-9D35-E8A8D1934455}"/>
              </a:ext>
            </a:extLst>
          </p:cNvPr>
          <p:cNvCxnSpPr>
            <a:cxnSpLocks/>
          </p:cNvCxnSpPr>
          <p:nvPr/>
        </p:nvCxnSpPr>
        <p:spPr>
          <a:xfrm rot="5400000" flipH="1">
            <a:off x="5302331" y="1363971"/>
            <a:ext cx="0" cy="32847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7622667-4496-FBC2-EA63-AE88A4A7D7D4}"/>
              </a:ext>
            </a:extLst>
          </p:cNvPr>
          <p:cNvCxnSpPr>
            <a:cxnSpLocks/>
          </p:cNvCxnSpPr>
          <p:nvPr/>
        </p:nvCxnSpPr>
        <p:spPr>
          <a:xfrm flipV="1">
            <a:off x="5805628" y="1092200"/>
            <a:ext cx="328472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2C71643-004D-BF90-F415-25C25CB3D893}"/>
              </a:ext>
            </a:extLst>
          </p:cNvPr>
          <p:cNvCxnSpPr>
            <a:cxnSpLocks/>
          </p:cNvCxnSpPr>
          <p:nvPr/>
        </p:nvCxnSpPr>
        <p:spPr>
          <a:xfrm flipH="1" flipV="1">
            <a:off x="5155888" y="1092200"/>
            <a:ext cx="328472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10DAEFC-274E-4C10-BBF3-C74BF4098B6A}"/>
              </a:ext>
            </a:extLst>
          </p:cNvPr>
          <p:cNvCxnSpPr>
            <a:cxnSpLocks/>
          </p:cNvCxnSpPr>
          <p:nvPr/>
        </p:nvCxnSpPr>
        <p:spPr>
          <a:xfrm flipH="1">
            <a:off x="5157145" y="1634013"/>
            <a:ext cx="328472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4B7C48B-4256-DB9F-6B61-B0DCE2656BEE}"/>
              </a:ext>
            </a:extLst>
          </p:cNvPr>
          <p:cNvCxnSpPr>
            <a:cxnSpLocks/>
          </p:cNvCxnSpPr>
          <p:nvPr/>
        </p:nvCxnSpPr>
        <p:spPr>
          <a:xfrm>
            <a:off x="5792928" y="1634013"/>
            <a:ext cx="328472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06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敬介 井上</dc:creator>
  <cp:lastModifiedBy>敬介 井上</cp:lastModifiedBy>
  <cp:revision>1</cp:revision>
  <dcterms:created xsi:type="dcterms:W3CDTF">2023-12-14T11:44:46Z</dcterms:created>
  <dcterms:modified xsi:type="dcterms:W3CDTF">2023-12-14T11:52:47Z</dcterms:modified>
</cp:coreProperties>
</file>