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az-Lat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92BD-860E-498D-A6B3-AB3EC779A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7F464-0D5A-4B5F-AFD4-044C99B3C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5334-8D14-4474-BD2A-E00E75A1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46E0-0C39-4D6B-9D61-B1FC50199953}" type="datetimeFigureOut">
              <a:rPr lang="az-Latn-AZ" smtClean="0"/>
              <a:t>28.03.2023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04B15-652D-41FD-9B46-822E5EC6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BAF5C-C18E-4F03-9656-41D01DF2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8AAB-7B56-4BC7-91BB-0D7F1735DB5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70676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C3BB-3DD5-4680-B823-1A0BF61C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220D4-2FA2-4836-A414-42C2ACCD5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BB46B-87D3-4FB2-B213-0FABB703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46E0-0C39-4D6B-9D61-B1FC50199953}" type="datetimeFigureOut">
              <a:rPr lang="az-Latn-AZ" smtClean="0"/>
              <a:t>28.03.2023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311E1-C19A-46F3-AA07-6FDEC326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C4C4C-4454-4333-AB2B-294AFDEB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8AAB-7B56-4BC7-91BB-0D7F1735DB5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39441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EA771-6724-42F0-94F5-45B774033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44374-D291-4DCB-ADA8-892C1F26A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3F6EE-1C65-4EF8-AB88-51653579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46E0-0C39-4D6B-9D61-B1FC50199953}" type="datetimeFigureOut">
              <a:rPr lang="az-Latn-AZ" smtClean="0"/>
              <a:t>28.03.2023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5E6B-B4F7-4736-8F3C-5FADCFD4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5B81F-4414-416E-A8F0-08221C5A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8AAB-7B56-4BC7-91BB-0D7F1735DB5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03887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FC48-A1B4-4B47-8197-D7D0D1D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79771-96BA-4226-A0AE-3BE6DF04D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5E170-88AA-495F-9D9A-6462F5E6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46E0-0C39-4D6B-9D61-B1FC50199953}" type="datetimeFigureOut">
              <a:rPr lang="az-Latn-AZ" smtClean="0"/>
              <a:t>28.03.2023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A1AF-C829-4CC7-B1A4-C9F72B1C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1A853-D18C-41C5-8FD0-4C038AF5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8AAB-7B56-4BC7-91BB-0D7F1735DB5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62711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D206-901F-410A-8F99-8B266CC5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D0AE2-839F-4050-BE78-99B60FD84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CC706-D396-45E5-95DE-391257C1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46E0-0C39-4D6B-9D61-B1FC50199953}" type="datetimeFigureOut">
              <a:rPr lang="az-Latn-AZ" smtClean="0"/>
              <a:t>28.03.2023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01F4C-9419-4AB1-833F-65A63756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4A68D-3604-41AE-A162-13FB415D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8AAB-7B56-4BC7-91BB-0D7F1735DB5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44756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D310-16F7-41A3-954E-49E3F6D7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E2AF9-0438-472B-B8F5-1985D2510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65C94-DD40-4B57-AA3D-0095BC01C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5E736-BD31-42F4-B903-CB9B6966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46E0-0C39-4D6B-9D61-B1FC50199953}" type="datetimeFigureOut">
              <a:rPr lang="az-Latn-AZ" smtClean="0"/>
              <a:t>28.03.2023</a:t>
            </a:fld>
            <a:endParaRPr lang="az-Lat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5C2EE-F464-4701-8AC4-48ED03A0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3798A-0486-49A5-9578-64091B64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8AAB-7B56-4BC7-91BB-0D7F1735DB5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4319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815E-3201-4E1D-B486-69124268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17716-4411-4D35-A64F-A4E446863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A5D5F-7FA0-43E5-A0DE-304D34914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A4E3F-2F35-4A23-886A-208A5C6B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CA26A-4D7A-418F-8308-0FAE8F776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7EE35-342E-4860-9453-A6F3A6F0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46E0-0C39-4D6B-9D61-B1FC50199953}" type="datetimeFigureOut">
              <a:rPr lang="az-Latn-AZ" smtClean="0"/>
              <a:t>28.03.2023</a:t>
            </a:fld>
            <a:endParaRPr lang="az-Latn-A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3B270-EF67-4332-AD2A-8B6EE65C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70E94-4998-41A8-ACBE-70640C56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8AAB-7B56-4BC7-91BB-0D7F1735DB5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47652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38AE-A396-4597-9B1E-6C66A73B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A3233-1717-4926-8F23-30C53B49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46E0-0C39-4D6B-9D61-B1FC50199953}" type="datetimeFigureOut">
              <a:rPr lang="az-Latn-AZ" smtClean="0"/>
              <a:t>28.03.2023</a:t>
            </a:fld>
            <a:endParaRPr lang="az-Latn-A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036DF-A63A-4D78-813D-956F8949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425E6-C55F-4096-80DD-1F2439EC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8AAB-7B56-4BC7-91BB-0D7F1735DB5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00214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904C3-2F2F-46E7-BE86-664CD414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46E0-0C39-4D6B-9D61-B1FC50199953}" type="datetimeFigureOut">
              <a:rPr lang="az-Latn-AZ" smtClean="0"/>
              <a:t>28.03.2023</a:t>
            </a:fld>
            <a:endParaRPr lang="az-Latn-A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9ACC5-C6AC-4AE1-80BC-CEF693B8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973F3-19CB-4AA8-A083-ED9E3C3C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8AAB-7B56-4BC7-91BB-0D7F1735DB5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97240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71F6-80AB-4A86-9EC5-D52899C0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A0BE-5CAF-4A3E-957A-9204F7BB6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2ECD4-892E-4956-B72D-93B1198BF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35B41-72E8-4A20-B1E8-19DBC2C4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46E0-0C39-4D6B-9D61-B1FC50199953}" type="datetimeFigureOut">
              <a:rPr lang="az-Latn-AZ" smtClean="0"/>
              <a:t>28.03.2023</a:t>
            </a:fld>
            <a:endParaRPr lang="az-Lat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7542C-7253-4FB8-9FBF-A461F182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DF345-A6E2-423D-A776-5329BFF1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8AAB-7B56-4BC7-91BB-0D7F1735DB5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01184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AD1B-54AF-4E75-A5E7-3CFB0843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46D39-DED6-4564-8D40-CAAD41792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z-Lat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FA53F-5DA4-463F-9903-AB5AB2DF7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AF98-FA87-40B4-A234-E9030CF0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46E0-0C39-4D6B-9D61-B1FC50199953}" type="datetimeFigureOut">
              <a:rPr lang="az-Latn-AZ" smtClean="0"/>
              <a:t>28.03.2023</a:t>
            </a:fld>
            <a:endParaRPr lang="az-Lat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F198A-A0A5-4527-A46B-50DAD42E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9BB6C-92B3-461F-A394-CFCEFC3A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8AAB-7B56-4BC7-91BB-0D7F1735DB5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8686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77CE4-E89A-49B6-9421-05FC7525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AB4A1-1617-4367-82C3-A7D628FCD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48F98-5CE2-48B2-9205-BE8B825EC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46E0-0C39-4D6B-9D61-B1FC50199953}" type="datetimeFigureOut">
              <a:rPr lang="az-Latn-AZ" smtClean="0"/>
              <a:t>28.03.2023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30FFF-E525-4A3B-9447-4BF444E78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873A7-9CBA-4168-90BD-4693D13E8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28AAB-7B56-4BC7-91BB-0D7F1735DB58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43336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z-Lat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D314-C87F-493D-9241-D4616F6D6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Fibonacci </a:t>
            </a:r>
            <a:r>
              <a:rPr lang="en-US" dirty="0" err="1">
                <a:solidFill>
                  <a:srgbClr val="00B050"/>
                </a:solidFill>
              </a:rPr>
              <a:t>algoritm</a:t>
            </a:r>
            <a:br>
              <a:rPr lang="en-US" dirty="0">
                <a:solidFill>
                  <a:srgbClr val="00B050"/>
                </a:solidFill>
              </a:rPr>
            </a:br>
            <a:endParaRPr lang="az-Latn-AZ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35799-B082-4AB8-A605-252E7890A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     </a:t>
            </a: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368353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8A6FAD-74D3-4603-BA00-968C734AD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313507"/>
              </p:ext>
            </p:extLst>
          </p:nvPr>
        </p:nvGraphicFramePr>
        <p:xfrm>
          <a:off x="1191884" y="2838090"/>
          <a:ext cx="9808231" cy="1613140"/>
        </p:xfrm>
        <a:graphic>
          <a:graphicData uri="http://schemas.openxmlformats.org/drawingml/2006/table">
            <a:tbl>
              <a:tblPr firstRow="1" firstCol="1" bandRow="1"/>
              <a:tblGrid>
                <a:gridCol w="419630">
                  <a:extLst>
                    <a:ext uri="{9D8B030D-6E8A-4147-A177-3AD203B41FA5}">
                      <a16:colId xmlns:a16="http://schemas.microsoft.com/office/drawing/2014/main" val="1577436364"/>
                    </a:ext>
                  </a:extLst>
                </a:gridCol>
                <a:gridCol w="400801">
                  <a:extLst>
                    <a:ext uri="{9D8B030D-6E8A-4147-A177-3AD203B41FA5}">
                      <a16:colId xmlns:a16="http://schemas.microsoft.com/office/drawing/2014/main" val="3096692340"/>
                    </a:ext>
                  </a:extLst>
                </a:gridCol>
                <a:gridCol w="400801">
                  <a:extLst>
                    <a:ext uri="{9D8B030D-6E8A-4147-A177-3AD203B41FA5}">
                      <a16:colId xmlns:a16="http://schemas.microsoft.com/office/drawing/2014/main" val="2243209793"/>
                    </a:ext>
                  </a:extLst>
                </a:gridCol>
                <a:gridCol w="401807">
                  <a:extLst>
                    <a:ext uri="{9D8B030D-6E8A-4147-A177-3AD203B41FA5}">
                      <a16:colId xmlns:a16="http://schemas.microsoft.com/office/drawing/2014/main" val="3756258191"/>
                    </a:ext>
                  </a:extLst>
                </a:gridCol>
                <a:gridCol w="400801">
                  <a:extLst>
                    <a:ext uri="{9D8B030D-6E8A-4147-A177-3AD203B41FA5}">
                      <a16:colId xmlns:a16="http://schemas.microsoft.com/office/drawing/2014/main" val="3084539824"/>
                    </a:ext>
                  </a:extLst>
                </a:gridCol>
                <a:gridCol w="400801">
                  <a:extLst>
                    <a:ext uri="{9D8B030D-6E8A-4147-A177-3AD203B41FA5}">
                      <a16:colId xmlns:a16="http://schemas.microsoft.com/office/drawing/2014/main" val="3585117438"/>
                    </a:ext>
                  </a:extLst>
                </a:gridCol>
                <a:gridCol w="400801">
                  <a:extLst>
                    <a:ext uri="{9D8B030D-6E8A-4147-A177-3AD203B41FA5}">
                      <a16:colId xmlns:a16="http://schemas.microsoft.com/office/drawing/2014/main" val="1255344111"/>
                    </a:ext>
                  </a:extLst>
                </a:gridCol>
                <a:gridCol w="443095">
                  <a:extLst>
                    <a:ext uri="{9D8B030D-6E8A-4147-A177-3AD203B41FA5}">
                      <a16:colId xmlns:a16="http://schemas.microsoft.com/office/drawing/2014/main" val="2924601668"/>
                    </a:ext>
                  </a:extLst>
                </a:gridCol>
                <a:gridCol w="443095">
                  <a:extLst>
                    <a:ext uri="{9D8B030D-6E8A-4147-A177-3AD203B41FA5}">
                      <a16:colId xmlns:a16="http://schemas.microsoft.com/office/drawing/2014/main" val="253880789"/>
                    </a:ext>
                  </a:extLst>
                </a:gridCol>
                <a:gridCol w="443095">
                  <a:extLst>
                    <a:ext uri="{9D8B030D-6E8A-4147-A177-3AD203B41FA5}">
                      <a16:colId xmlns:a16="http://schemas.microsoft.com/office/drawing/2014/main" val="1808155910"/>
                    </a:ext>
                  </a:extLst>
                </a:gridCol>
                <a:gridCol w="464245">
                  <a:extLst>
                    <a:ext uri="{9D8B030D-6E8A-4147-A177-3AD203B41FA5}">
                      <a16:colId xmlns:a16="http://schemas.microsoft.com/office/drawing/2014/main" val="517982280"/>
                    </a:ext>
                  </a:extLst>
                </a:gridCol>
                <a:gridCol w="443095">
                  <a:extLst>
                    <a:ext uri="{9D8B030D-6E8A-4147-A177-3AD203B41FA5}">
                      <a16:colId xmlns:a16="http://schemas.microsoft.com/office/drawing/2014/main" val="3039631296"/>
                    </a:ext>
                  </a:extLst>
                </a:gridCol>
                <a:gridCol w="554876">
                  <a:extLst>
                    <a:ext uri="{9D8B030D-6E8A-4147-A177-3AD203B41FA5}">
                      <a16:colId xmlns:a16="http://schemas.microsoft.com/office/drawing/2014/main" val="1012398626"/>
                    </a:ext>
                  </a:extLst>
                </a:gridCol>
                <a:gridCol w="558906">
                  <a:extLst>
                    <a:ext uri="{9D8B030D-6E8A-4147-A177-3AD203B41FA5}">
                      <a16:colId xmlns:a16="http://schemas.microsoft.com/office/drawing/2014/main" val="2534467418"/>
                    </a:ext>
                  </a:extLst>
                </a:gridCol>
                <a:gridCol w="558906">
                  <a:extLst>
                    <a:ext uri="{9D8B030D-6E8A-4147-A177-3AD203B41FA5}">
                      <a16:colId xmlns:a16="http://schemas.microsoft.com/office/drawing/2014/main" val="851210609"/>
                    </a:ext>
                  </a:extLst>
                </a:gridCol>
                <a:gridCol w="558906">
                  <a:extLst>
                    <a:ext uri="{9D8B030D-6E8A-4147-A177-3AD203B41FA5}">
                      <a16:colId xmlns:a16="http://schemas.microsoft.com/office/drawing/2014/main" val="4234001034"/>
                    </a:ext>
                  </a:extLst>
                </a:gridCol>
                <a:gridCol w="554876">
                  <a:extLst>
                    <a:ext uri="{9D8B030D-6E8A-4147-A177-3AD203B41FA5}">
                      <a16:colId xmlns:a16="http://schemas.microsoft.com/office/drawing/2014/main" val="461873235"/>
                    </a:ext>
                  </a:extLst>
                </a:gridCol>
                <a:gridCol w="708954">
                  <a:extLst>
                    <a:ext uri="{9D8B030D-6E8A-4147-A177-3AD203B41FA5}">
                      <a16:colId xmlns:a16="http://schemas.microsoft.com/office/drawing/2014/main" val="864522329"/>
                    </a:ext>
                  </a:extLst>
                </a:gridCol>
                <a:gridCol w="1250740">
                  <a:extLst>
                    <a:ext uri="{9D8B030D-6E8A-4147-A177-3AD203B41FA5}">
                      <a16:colId xmlns:a16="http://schemas.microsoft.com/office/drawing/2014/main" val="315426677"/>
                    </a:ext>
                  </a:extLst>
                </a:gridCol>
              </a:tblGrid>
              <a:tr h="8065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r-TR" sz="18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az-Latn-A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r-TR" sz="18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az-Latn-A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r-TR" sz="18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az-Latn-A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r-TR" sz="18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az-Latn-A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r-TR" sz="18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az-Latn-A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r-TR" sz="18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az-Latn-A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r-TR" sz="18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az-Latn-A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r-TR" sz="18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az-Latn-A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r-TR" sz="18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az-Latn-A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r-TR" sz="18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az-Latn-A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r-TR" sz="18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az-Latn-A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r-TR" sz="18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az-Latn-A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r-TR" sz="18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az-Latn-A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r-TR" sz="18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az-Latn-A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r-TR" sz="18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az-Latn-A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r-TR" sz="18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az-Latn-A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r-TR" sz="18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az-Latn-A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………</a:t>
                      </a:r>
                      <a:endParaRPr lang="az-Latn-A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r-TR" sz="18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az-Latn-A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876785"/>
                  </a:ext>
                </a:extLst>
              </a:tr>
              <a:tr h="8065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az-Latn-A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az-Latn-A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az-Latn-A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az-Latn-A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az-Latn-A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az-Latn-A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az-Latn-A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az-Latn-A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az-Latn-A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  <a:endParaRPr lang="az-Latn-A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  <a:endParaRPr lang="az-Latn-A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</a:t>
                      </a:r>
                      <a:endParaRPr lang="az-Latn-A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144</a:t>
                      </a:r>
                      <a:endParaRPr lang="az-Latn-A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233</a:t>
                      </a:r>
                      <a:endParaRPr lang="az-Latn-A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377</a:t>
                      </a:r>
                      <a:endParaRPr lang="az-Latn-A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610</a:t>
                      </a:r>
                      <a:endParaRPr lang="az-Latn-A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987</a:t>
                      </a:r>
                      <a:endParaRPr lang="az-Latn-A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………</a:t>
                      </a:r>
                      <a:endParaRPr lang="az-Latn-A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tr-TR" sz="18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n-2</a:t>
                      </a:r>
                      <a:r>
                        <a:rPr lang="tr-T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+F</a:t>
                      </a:r>
                      <a:r>
                        <a:rPr lang="tr-TR" sz="18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n-1</a:t>
                      </a:r>
                      <a:endParaRPr lang="az-Latn-A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15881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CEEB585-2F19-47A6-BED6-A2EF8D481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8426" y="1019047"/>
            <a:ext cx="1112409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Fibonocci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saylar</a:t>
            </a:r>
            <a:r>
              <a:rPr lang="az-Latn-AZ" sz="2800" b="1" dirty="0">
                <a:solidFill>
                  <a:srgbClr val="FF0000"/>
                </a:solidFill>
              </a:rPr>
              <a:t>ı</a:t>
            </a:r>
            <a:r>
              <a:rPr lang="en-US" sz="2400" dirty="0"/>
              <a:t>: ilk </a:t>
            </a:r>
            <a:r>
              <a:rPr lang="en-US" sz="2400" dirty="0" err="1"/>
              <a:t>iki</a:t>
            </a:r>
            <a:r>
              <a:rPr lang="en-US" sz="2400" dirty="0"/>
              <a:t> d</a:t>
            </a:r>
            <a:r>
              <a:rPr lang="az-Latn-AZ" sz="2400" dirty="0"/>
              <a:t>əyəri 1 ilə başlayıb ardıcıl toplamı bir sonraki sayı yaradır</a:t>
            </a:r>
          </a:p>
        </p:txBody>
      </p:sp>
    </p:spTree>
    <p:extLst>
      <p:ext uri="{BB962C8B-B14F-4D97-AF65-F5344CB8AC3E}">
        <p14:creationId xmlns:p14="http://schemas.microsoft.com/office/powerpoint/2010/main" val="422617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21CA5E-454B-4D37-8BEE-4A0D9F7A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sz="2400" dirty="0"/>
              <a:t>1=</a:t>
            </a:r>
            <a:r>
              <a:rPr lang="en-US" dirty="0"/>
              <a:t>F</a:t>
            </a:r>
            <a:r>
              <a:rPr lang="en-US" sz="2400" dirty="0"/>
              <a:t>2=1 </a:t>
            </a:r>
            <a:r>
              <a:rPr lang="az-Latn-AZ" sz="2400" dirty="0"/>
              <a:t>və</a:t>
            </a:r>
            <a:r>
              <a:rPr lang="az-Latn-AZ" dirty="0"/>
              <a:t> F</a:t>
            </a:r>
            <a:r>
              <a:rPr lang="az-Latn-AZ" sz="2400" dirty="0"/>
              <a:t>0=0 şərti qəbul edilir. Bu şərtlə bir neçə fibonacci rəqəmi yaradaq.</a:t>
            </a:r>
            <a:endParaRPr lang="az-Latn-AZ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E58B10-0655-4330-B10B-BC17A94C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az-Latn-AZ" sz="4400" dirty="0"/>
              <a:t>F</a:t>
            </a:r>
            <a:r>
              <a:rPr lang="az-Latn-AZ" sz="2400" dirty="0"/>
              <a:t>0=1</a:t>
            </a:r>
          </a:p>
          <a:p>
            <a:pPr algn="ctr"/>
            <a:r>
              <a:rPr lang="az-Latn-AZ" sz="4400" dirty="0"/>
              <a:t>F</a:t>
            </a:r>
            <a:r>
              <a:rPr lang="az-Latn-AZ" sz="2400" dirty="0"/>
              <a:t>1=1</a:t>
            </a:r>
          </a:p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2</a:t>
            </a:r>
            <a:r>
              <a:rPr kumimoji="0" lang="az-Latn-A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=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1</a:t>
            </a:r>
            <a:r>
              <a:rPr kumimoji="0" lang="az-Latn-A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</a:t>
            </a:r>
            <a:r>
              <a:rPr kumimoji="0" lang="az-Latn-AZ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</a:t>
            </a:r>
            <a:r>
              <a:rPr kumimoji="0" lang="az-Latn-A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0=1+1=2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</a:t>
            </a:r>
            <a:r>
              <a:rPr lang="az-Latn-AZ" sz="2400" dirty="0">
                <a:solidFill>
                  <a:prstClr val="black"/>
                </a:solidFill>
                <a:latin typeface="Calibri Light" panose="020F0302020204030204"/>
              </a:rPr>
              <a:t>3</a:t>
            </a:r>
            <a:r>
              <a:rPr kumimoji="0" lang="az-Latn-A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=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F</a:t>
            </a:r>
            <a:r>
              <a:rPr lang="az-Latn-AZ" sz="2400" dirty="0">
                <a:solidFill>
                  <a:prstClr val="black"/>
                </a:solidFill>
                <a:latin typeface="Calibri Light" panose="020F0302020204030204"/>
              </a:rPr>
              <a:t>2</a:t>
            </a:r>
            <a:r>
              <a:rPr kumimoji="0" lang="az-Latn-A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+</a:t>
            </a:r>
            <a:r>
              <a:rPr kumimoji="0" lang="az-Latn-AZ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</a:t>
            </a:r>
            <a:r>
              <a:rPr lang="az-Latn-AZ" sz="2400" dirty="0">
                <a:solidFill>
                  <a:prstClr val="black"/>
                </a:solidFill>
                <a:latin typeface="Calibri Light" panose="020F0302020204030204"/>
              </a:rPr>
              <a:t>1</a:t>
            </a:r>
            <a:r>
              <a:rPr kumimoji="0" lang="az-Latn-A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=2+1=3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</a:t>
            </a:r>
            <a:r>
              <a:rPr lang="az-Latn-AZ" sz="2400" dirty="0">
                <a:solidFill>
                  <a:prstClr val="black"/>
                </a:solidFill>
                <a:latin typeface="Calibri Light" panose="020F0302020204030204"/>
              </a:rPr>
              <a:t>4</a:t>
            </a:r>
            <a:r>
              <a:rPr kumimoji="0" lang="az-Latn-A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=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F</a:t>
            </a:r>
            <a:r>
              <a:rPr lang="az-Latn-AZ" sz="2400" dirty="0">
                <a:solidFill>
                  <a:prstClr val="black"/>
                </a:solidFill>
                <a:latin typeface="Calibri Light" panose="020F0302020204030204"/>
              </a:rPr>
              <a:t>3</a:t>
            </a:r>
            <a:r>
              <a:rPr kumimoji="0" lang="az-Latn-A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+</a:t>
            </a:r>
            <a:r>
              <a:rPr kumimoji="0" lang="az-Latn-AZ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</a:t>
            </a:r>
            <a:r>
              <a:rPr lang="az-Latn-AZ" sz="2400" dirty="0">
                <a:solidFill>
                  <a:prstClr val="black"/>
                </a:solidFill>
                <a:latin typeface="Calibri Light" panose="020F0302020204030204"/>
              </a:rPr>
              <a:t>2</a:t>
            </a:r>
            <a:r>
              <a:rPr kumimoji="0" lang="az-Latn-A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=3+2=5</a:t>
            </a:r>
          </a:p>
          <a:p>
            <a:pPr algn="ctr"/>
            <a:endParaRPr lang="az-Latn-AZ" sz="2400" dirty="0"/>
          </a:p>
          <a:p>
            <a:pPr algn="ctr"/>
            <a:endParaRPr lang="az-Latn-AZ" sz="4400" dirty="0"/>
          </a:p>
        </p:txBody>
      </p:sp>
    </p:spTree>
    <p:extLst>
      <p:ext uri="{BB962C8B-B14F-4D97-AF65-F5344CB8AC3E}">
        <p14:creationId xmlns:p14="http://schemas.microsoft.com/office/powerpoint/2010/main" val="11085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99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Fibonacci algoritm </vt:lpstr>
      <vt:lpstr>Fibonocci sayları: ilk iki dəyəri 1 ilə başlayıb ardıcıl toplamı bir sonraki sayı yaradır</vt:lpstr>
      <vt:lpstr>F1=F2=1 və F0=0 şərti qəbul edilir. Bu şərtlə bir neçə fibonacci rəqəmi yaradaq.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Fibonacci algoritm</dc:title>
  <dc:creator>Mirağa Əliyev</dc:creator>
  <cp:lastModifiedBy>Mirağa Əliyev</cp:lastModifiedBy>
  <cp:revision>6</cp:revision>
  <dcterms:created xsi:type="dcterms:W3CDTF">2023-03-28T00:57:23Z</dcterms:created>
  <dcterms:modified xsi:type="dcterms:W3CDTF">2023-03-28T01:37:04Z</dcterms:modified>
</cp:coreProperties>
</file>