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3" r:id="rId5"/>
    <p:sldId id="261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4660"/>
  </p:normalViewPr>
  <p:slideViewPr>
    <p:cSldViewPr>
      <p:cViewPr>
        <p:scale>
          <a:sx n="66" d="100"/>
          <a:sy n="66" d="100"/>
        </p:scale>
        <p:origin x="172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30FC49-BD2C-4114-9FD5-13533C9BC57A}" type="datetimeFigureOut">
              <a:rPr lang="en-NZ" smtClean="0"/>
              <a:t>28/09/2016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.gif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2" y="2420888"/>
            <a:ext cx="7813561" cy="2365091"/>
          </a:xfrm>
          <a:prstGeom prst="rect">
            <a:avLst/>
          </a:prstGeom>
        </p:spPr>
      </p:pic>
      <p:pic>
        <p:nvPicPr>
          <p:cNvPr id="2050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798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TEAM.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LEADER 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83" y="522805"/>
            <a:ext cx="1512168" cy="163592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792972"/>
            <a:ext cx="1235951" cy="1500124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904381"/>
            <a:ext cx="1224136" cy="14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05" y="4875019"/>
            <a:ext cx="1229283" cy="14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1"/>
          <a:stretch/>
        </p:blipFill>
        <p:spPr bwMode="auto">
          <a:xfrm>
            <a:off x="3203848" y="4884880"/>
            <a:ext cx="1224137" cy="145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/>
          <a:stretch/>
        </p:blipFill>
        <p:spPr bwMode="auto">
          <a:xfrm>
            <a:off x="4716016" y="2839923"/>
            <a:ext cx="1312098" cy="1435898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884880"/>
            <a:ext cx="1152128" cy="140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3"/>
          <a:stretch/>
        </p:blipFill>
        <p:spPr bwMode="auto">
          <a:xfrm>
            <a:off x="6260411" y="2839922"/>
            <a:ext cx="1186762" cy="1435899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6296" y="2204864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6176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CAMPBELL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4438" y="4283804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ADI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934" y="6309320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8802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NATHAN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4208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6834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KEVIN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1" y="361411"/>
            <a:ext cx="2003637" cy="606482"/>
          </a:xfrm>
          <a:prstGeom prst="rect">
            <a:avLst/>
          </a:prstGeom>
        </p:spPr>
      </p:pic>
      <p:pic>
        <p:nvPicPr>
          <p:cNvPr id="27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" y="217395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04096"/>
            <a:ext cx="7520940" cy="548640"/>
          </a:xfrm>
        </p:spPr>
        <p:txBody>
          <a:bodyPr/>
          <a:lstStyle/>
          <a:p>
            <a:r>
              <a:rPr lang="en-NZ" dirty="0" smtClean="0"/>
              <a:t>Domain Model</a:t>
            </a:r>
            <a:endParaRPr lang="en-NZ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43" y="6093296"/>
            <a:ext cx="2003637" cy="606482"/>
          </a:xfrm>
          <a:prstGeom prst="rect">
            <a:avLst/>
          </a:prstGeom>
        </p:spPr>
      </p:pic>
      <p:pic>
        <p:nvPicPr>
          <p:cNvPr id="8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4928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386"/>
            <a:ext cx="9144000" cy="4032790"/>
          </a:xfrm>
          <a:prstGeom prst="rect">
            <a:avLst/>
          </a:prstGeom>
        </p:spPr>
      </p:pic>
      <p:pic>
        <p:nvPicPr>
          <p:cNvPr id="15" name="Picture 6" descr="http://pixelartmaker.com/art/a62cf9f196370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46935"/>
            <a:ext cx="1338486" cy="113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2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Lo-fi Prototype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13" y="1134381"/>
            <a:ext cx="6408712" cy="457331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3" name="Picture 10" descr="http://24.media.tumblr.com/tumblr_m26xmosYZ81qdb4q0o1_25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3883" y="3573016"/>
            <a:ext cx="1161249" cy="14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Lo-fi Prototype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0" descr="http://24.media.tumblr.com/tumblr_m26xmosYZ81qdb4q0o1_25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3883" y="3573016"/>
            <a:ext cx="1161249" cy="14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91" y="1150272"/>
            <a:ext cx="6303692" cy="450384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13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Lo-fi Prototype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0" descr="http://24.media.tumblr.com/tumblr_m26xmosYZ81qdb4q0o1_25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3883" y="3573016"/>
            <a:ext cx="1161249" cy="14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11" y="1105875"/>
            <a:ext cx="6305885" cy="450060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4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Next Week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197" y="1424138"/>
            <a:ext cx="1224136" cy="14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25" y="1394776"/>
            <a:ext cx="1229283" cy="14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19099" y="29265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Kevin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5647510" y="29265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Juno</a:t>
            </a:r>
            <a:endParaRPr lang="en-NZ" dirty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397383" y="1070334"/>
            <a:ext cx="4190568" cy="3712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NZ" sz="2400" dirty="0" smtClean="0"/>
              <a:t>To 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Independent Level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Prototype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Coding and Research</a:t>
            </a:r>
            <a:endParaRPr lang="en-NZ" sz="24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sz="2400" b="0" dirty="0"/>
          </a:p>
          <a:p>
            <a:pPr>
              <a:buFont typeface="Arial" panose="020B0604020202020204" pitchFamily="34" charset="0"/>
              <a:buChar char="•"/>
            </a:pPr>
            <a:endParaRPr lang="en-NZ" sz="2400" b="0" dirty="0"/>
          </a:p>
        </p:txBody>
      </p:sp>
      <p:pic>
        <p:nvPicPr>
          <p:cNvPr id="15" name="Picture 14" descr="http://orig14.deviantart.net/a376/f/2013/181/1/4/animted_torch_by_captaintoog-d6bfzx3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4920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315</TotalTime>
  <Words>36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PowerPoint Presentation</vt:lpstr>
      <vt:lpstr>THE TEAM.</vt:lpstr>
      <vt:lpstr>Domain Model</vt:lpstr>
      <vt:lpstr>Lo-fi Prototype</vt:lpstr>
      <vt:lpstr>Lo-fi Prototype</vt:lpstr>
      <vt:lpstr>Lo-fi Prototype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situ</dc:creator>
  <cp:lastModifiedBy>Juno</cp:lastModifiedBy>
  <cp:revision>22</cp:revision>
  <dcterms:created xsi:type="dcterms:W3CDTF">2016-09-21T07:39:55Z</dcterms:created>
  <dcterms:modified xsi:type="dcterms:W3CDTF">2016-09-28T08:48:30Z</dcterms:modified>
</cp:coreProperties>
</file>