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0" r:id="rId3"/>
    <p:sldId id="261" r:id="rId4"/>
    <p:sldId id="257" r:id="rId5"/>
    <p:sldId id="258" r:id="rId6"/>
    <p:sldId id="259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79" autoAdjust="0"/>
    <p:restoredTop sz="94660"/>
  </p:normalViewPr>
  <p:slideViewPr>
    <p:cSldViewPr>
      <p:cViewPr varScale="1">
        <p:scale>
          <a:sx n="65" d="100"/>
          <a:sy n="65" d="100"/>
        </p:scale>
        <p:origin x="-149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0FC49-BD2C-4114-9FD5-13533C9BC57A}" type="datetimeFigureOut">
              <a:rPr lang="en-NZ" smtClean="0"/>
              <a:t>22/09/2016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B3FAE-9F6A-4CAD-BE69-B40C53BDAD6A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0FC49-BD2C-4114-9FD5-13533C9BC57A}" type="datetimeFigureOut">
              <a:rPr lang="en-NZ" smtClean="0"/>
              <a:t>22/09/2016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B3FAE-9F6A-4CAD-BE69-B40C53BDAD6A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0FC49-BD2C-4114-9FD5-13533C9BC57A}" type="datetimeFigureOut">
              <a:rPr lang="en-NZ" smtClean="0"/>
              <a:t>22/09/2016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B3FAE-9F6A-4CAD-BE69-B40C53BDAD6A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0FC49-BD2C-4114-9FD5-13533C9BC57A}" type="datetimeFigureOut">
              <a:rPr lang="en-NZ" smtClean="0"/>
              <a:t>22/09/2016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B3FAE-9F6A-4CAD-BE69-B40C53BDAD6A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0FC49-BD2C-4114-9FD5-13533C9BC57A}" type="datetimeFigureOut">
              <a:rPr lang="en-NZ" smtClean="0"/>
              <a:t>22/09/2016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B3FAE-9F6A-4CAD-BE69-B40C53BDAD6A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0FC49-BD2C-4114-9FD5-13533C9BC57A}" type="datetimeFigureOut">
              <a:rPr lang="en-NZ" smtClean="0"/>
              <a:t>22/09/2016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B3FAE-9F6A-4CAD-BE69-B40C53BDAD6A}" type="slidenum">
              <a:rPr lang="en-NZ" smtClean="0"/>
              <a:t>‹#›</a:t>
            </a:fld>
            <a:endParaRPr lang="en-NZ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0FC49-BD2C-4114-9FD5-13533C9BC57A}" type="datetimeFigureOut">
              <a:rPr lang="en-NZ" smtClean="0"/>
              <a:t>22/09/2016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B3FAE-9F6A-4CAD-BE69-B40C53BDAD6A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0FC49-BD2C-4114-9FD5-13533C9BC57A}" type="datetimeFigureOut">
              <a:rPr lang="en-NZ" smtClean="0"/>
              <a:t>22/09/2016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B3FAE-9F6A-4CAD-BE69-B40C53BDAD6A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0FC49-BD2C-4114-9FD5-13533C9BC57A}" type="datetimeFigureOut">
              <a:rPr lang="en-NZ" smtClean="0"/>
              <a:t>22/09/2016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B3FAE-9F6A-4CAD-BE69-B40C53BDAD6A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0FC49-BD2C-4114-9FD5-13533C9BC57A}" type="datetimeFigureOut">
              <a:rPr lang="en-NZ" smtClean="0"/>
              <a:t>22/09/2016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E9B3FAE-9F6A-4CAD-BE69-B40C53BDAD6A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0FC49-BD2C-4114-9FD5-13533C9BC57A}" type="datetimeFigureOut">
              <a:rPr lang="en-NZ" smtClean="0"/>
              <a:t>22/09/2016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B3FAE-9F6A-4CAD-BE69-B40C53BDAD6A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D630FC49-BD2C-4114-9FD5-13533C9BC57A}" type="datetimeFigureOut">
              <a:rPr lang="en-NZ" smtClean="0"/>
              <a:t>22/09/2016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5E9B3FAE-9F6A-4CAD-BE69-B40C53BDAD6A}" type="slidenum">
              <a:rPr lang="en-NZ" smtClean="0"/>
              <a:t>‹#›</a:t>
            </a:fld>
            <a:endParaRPr lang="en-N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3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552" y="2420888"/>
            <a:ext cx="7813561" cy="2365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770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THE TEAM.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NZ" dirty="0" smtClean="0"/>
              <a:t>THE LEADER LINE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6183" y="522805"/>
            <a:ext cx="1512168" cy="1635926"/>
          </a:xfrm>
          <a:prstGeom prst="rect">
            <a:avLst/>
          </a:prstGeom>
          <a:noFill/>
          <a:ln w="76200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2792972"/>
            <a:ext cx="1235951" cy="1500124"/>
          </a:xfrm>
          <a:prstGeom prst="rect">
            <a:avLst/>
          </a:prstGeom>
          <a:noFill/>
          <a:ln w="76200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7" y="4904381"/>
            <a:ext cx="1224136" cy="1407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5205" y="4875019"/>
            <a:ext cx="1229283" cy="1477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211"/>
          <a:stretch/>
        </p:blipFill>
        <p:spPr bwMode="auto">
          <a:xfrm>
            <a:off x="3203848" y="4884880"/>
            <a:ext cx="1224137" cy="1455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38"/>
          <a:stretch/>
        </p:blipFill>
        <p:spPr bwMode="auto">
          <a:xfrm>
            <a:off x="4716016" y="2839923"/>
            <a:ext cx="1312098" cy="1435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7" y="4884880"/>
            <a:ext cx="1152128" cy="1403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983"/>
          <a:stretch/>
        </p:blipFill>
        <p:spPr bwMode="auto">
          <a:xfrm>
            <a:off x="6260411" y="2839922"/>
            <a:ext cx="1186762" cy="14358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7236296" y="2204864"/>
            <a:ext cx="2376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 smtClean="0">
                <a:solidFill>
                  <a:schemeClr val="bg1">
                    <a:lumMod val="95000"/>
                  </a:schemeClr>
                </a:solidFill>
              </a:rPr>
              <a:t>AMMAR</a:t>
            </a:r>
            <a:endParaRPr lang="en-NZ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44008" y="4293096"/>
            <a:ext cx="2032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 smtClean="0">
                <a:solidFill>
                  <a:schemeClr val="bg1">
                    <a:lumMod val="95000"/>
                  </a:schemeClr>
                </a:solidFill>
              </a:rPr>
              <a:t>JACK</a:t>
            </a:r>
            <a:endParaRPr lang="en-NZ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156176" y="4293096"/>
            <a:ext cx="2032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 smtClean="0">
                <a:solidFill>
                  <a:schemeClr val="bg1">
                    <a:lumMod val="95000"/>
                  </a:schemeClr>
                </a:solidFill>
              </a:rPr>
              <a:t>CAMPBELL</a:t>
            </a:r>
            <a:endParaRPr lang="en-NZ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084438" y="4283804"/>
            <a:ext cx="2032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 smtClean="0">
                <a:solidFill>
                  <a:schemeClr val="bg1">
                    <a:lumMod val="95000"/>
                  </a:schemeClr>
                </a:solidFill>
              </a:rPr>
              <a:t>ADI</a:t>
            </a:r>
            <a:endParaRPr lang="en-NZ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547934" y="6309320"/>
            <a:ext cx="2032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 smtClean="0">
                <a:solidFill>
                  <a:schemeClr val="bg1">
                    <a:lumMod val="95000"/>
                  </a:schemeClr>
                </a:solidFill>
              </a:rPr>
              <a:t>JUN</a:t>
            </a:r>
            <a:endParaRPr lang="en-NZ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788024" y="6300028"/>
            <a:ext cx="2032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 smtClean="0">
                <a:solidFill>
                  <a:schemeClr val="bg1">
                    <a:lumMod val="95000"/>
                  </a:schemeClr>
                </a:solidFill>
              </a:rPr>
              <a:t>NATHAN</a:t>
            </a:r>
            <a:endParaRPr lang="en-NZ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444208" y="6300028"/>
            <a:ext cx="2032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 smtClean="0">
                <a:solidFill>
                  <a:schemeClr val="bg1">
                    <a:lumMod val="95000"/>
                  </a:schemeClr>
                </a:solidFill>
              </a:rPr>
              <a:t>JUNO</a:t>
            </a:r>
            <a:endParaRPr lang="en-NZ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668344" y="6300028"/>
            <a:ext cx="2032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 smtClean="0">
                <a:solidFill>
                  <a:schemeClr val="bg1">
                    <a:lumMod val="95000"/>
                  </a:schemeClr>
                </a:solidFill>
              </a:rPr>
              <a:t>KEVIN</a:t>
            </a:r>
            <a:endParaRPr lang="en-NZ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19564"/>
            <a:ext cx="2003637" cy="606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074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NZ" sz="2000" b="0" dirty="0" smtClean="0"/>
              <a:t>TWO SIBLINGS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NZ" sz="2000" b="0" dirty="0" smtClean="0"/>
              <a:t>ONE TORCH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NZ" sz="2000" b="0" dirty="0" smtClean="0"/>
              <a:t>ONE CAVE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NZ" sz="2000" b="0" dirty="0"/>
              <a:t>ONE </a:t>
            </a:r>
            <a:r>
              <a:rPr lang="en-NZ" sz="2000" b="0" dirty="0" smtClean="0"/>
              <a:t>EXIT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NZ" sz="2000" b="0" dirty="0" smtClean="0"/>
              <a:t>TREASURE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NZ" sz="2000" b="0" dirty="0" smtClean="0"/>
              <a:t>TOTAL DARKNESS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NZ" sz="2000" b="0" dirty="0" smtClean="0"/>
              <a:t>PUZZLES</a:t>
            </a:r>
          </a:p>
          <a:p>
            <a:endParaRPr lang="en-NZ" sz="2000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4700016" y="1084688"/>
            <a:ext cx="3200400" cy="3712464"/>
          </a:xfrm>
        </p:spPr>
        <p:txBody>
          <a:bodyPr>
            <a:normAutofit lnSpcReduction="10000"/>
          </a:bodyPr>
          <a:lstStyle/>
          <a:p>
            <a:pPr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NZ" sz="2000" b="0" dirty="0" smtClean="0"/>
              <a:t>TRAPS</a:t>
            </a:r>
          </a:p>
          <a:p>
            <a:pPr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NZ" sz="2000" b="0" dirty="0" smtClean="0"/>
              <a:t>MONSTERS</a:t>
            </a:r>
            <a:endParaRPr lang="en-NZ" sz="2000" b="0" dirty="0"/>
          </a:p>
          <a:p>
            <a:pPr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NZ" sz="2000" b="0" dirty="0"/>
              <a:t>A MOLE MAN</a:t>
            </a:r>
            <a:r>
              <a:rPr lang="en-NZ" sz="2000" b="0" dirty="0" smtClean="0"/>
              <a:t>.</a:t>
            </a:r>
          </a:p>
          <a:p>
            <a:pPr>
              <a:lnSpc>
                <a:spcPct val="160000"/>
              </a:lnSpc>
              <a:buFont typeface="Arial" panose="020B0604020202020204" pitchFamily="34" charset="0"/>
              <a:buChar char="•"/>
            </a:pPr>
            <a:endParaRPr lang="en-NZ" sz="2000" b="0" dirty="0"/>
          </a:p>
          <a:p>
            <a:endParaRPr lang="en-NZ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83568" y="332656"/>
            <a:ext cx="7520940" cy="548640"/>
          </a:xfrm>
        </p:spPr>
        <p:txBody>
          <a:bodyPr/>
          <a:lstStyle/>
          <a:p>
            <a:r>
              <a:rPr lang="en-NZ" dirty="0" smtClean="0"/>
              <a:t>THE STORY.</a:t>
            </a:r>
            <a:endParaRPr lang="en-NZ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6093296"/>
            <a:ext cx="2003637" cy="606482"/>
          </a:xfrm>
          <a:prstGeom prst="rect">
            <a:avLst/>
          </a:prstGeom>
        </p:spPr>
      </p:pic>
      <p:pic>
        <p:nvPicPr>
          <p:cNvPr id="5122" name="Picture 2" descr="http://orig14.deviantart.net/a376/f/2013/181/1/4/animted_torch_by_captaintoog-d6bfzx3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2534538"/>
            <a:ext cx="3528392" cy="3528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1381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605024" cy="3712464"/>
          </a:xfrm>
        </p:spPr>
        <p:txBody>
          <a:bodyPr>
            <a:normAutofit/>
          </a:bodyPr>
          <a:lstStyle/>
          <a:p>
            <a:r>
              <a:rPr lang="en-NZ" sz="2000" dirty="0" smtClean="0"/>
              <a:t>SERIOUS GAME CONCEPT: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2000" b="0" dirty="0" smtClean="0"/>
              <a:t>Collaboration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2000" b="0" dirty="0" smtClean="0"/>
              <a:t>Empathy</a:t>
            </a:r>
          </a:p>
          <a:p>
            <a:pPr marL="0" indent="0"/>
            <a:endParaRPr lang="en-NZ" sz="2000" b="0" dirty="0" smtClean="0"/>
          </a:p>
          <a:p>
            <a:pPr marL="0" indent="0"/>
            <a:endParaRPr lang="en-NZ" sz="2000" dirty="0" smtClean="0"/>
          </a:p>
          <a:p>
            <a:pPr marL="0" indent="0"/>
            <a:r>
              <a:rPr lang="en-NZ" sz="2000" dirty="0" smtClean="0"/>
              <a:t>GENRE: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2000" b="0" dirty="0" smtClean="0"/>
              <a:t>Puzzle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2000" b="0" dirty="0" smtClean="0"/>
              <a:t>Adventure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2000" b="0" dirty="0" smtClean="0"/>
              <a:t>RPG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4008" y="1097280"/>
            <a:ext cx="3776464" cy="3712464"/>
          </a:xfrm>
        </p:spPr>
        <p:txBody>
          <a:bodyPr>
            <a:normAutofit/>
          </a:bodyPr>
          <a:lstStyle/>
          <a:p>
            <a:r>
              <a:rPr lang="en-NZ" sz="2000" dirty="0" smtClean="0"/>
              <a:t>GAME MODE: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NZ" sz="2000" b="0" dirty="0" smtClean="0"/>
              <a:t>Dual (Co-op)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NZ" sz="2000" b="0" dirty="0" smtClean="0"/>
              <a:t>Story mode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NZ" sz="2000" b="0" dirty="0" smtClean="0"/>
              <a:t>Infinite dungeons</a:t>
            </a:r>
          </a:p>
          <a:p>
            <a:pPr>
              <a:buFont typeface="Arial" panose="020B0604020202020204" pitchFamily="34" charset="0"/>
              <a:buChar char="•"/>
            </a:pPr>
            <a:endParaRPr lang="en-NZ" sz="2000" b="0" dirty="0"/>
          </a:p>
          <a:p>
            <a:pPr marL="0" indent="0"/>
            <a:r>
              <a:rPr lang="en-NZ" sz="2000" dirty="0" smtClean="0"/>
              <a:t>TARGET AUDIENCE: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2000" b="0" dirty="0" smtClean="0"/>
              <a:t>Intermediate students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2000" b="0" dirty="0" smtClean="0"/>
              <a:t>High school students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2000" b="0" dirty="0" smtClean="0"/>
              <a:t>Anyone with siblings</a:t>
            </a:r>
            <a:endParaRPr lang="en-NZ" sz="2000" b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504096"/>
            <a:ext cx="7520940" cy="548640"/>
          </a:xfrm>
        </p:spPr>
        <p:txBody>
          <a:bodyPr/>
          <a:lstStyle/>
          <a:p>
            <a:r>
              <a:rPr lang="en-NZ" dirty="0" smtClean="0"/>
              <a:t>THE GAME.</a:t>
            </a:r>
            <a:r>
              <a:rPr lang="en-NZ" dirty="0" smtClean="0"/>
              <a:t/>
            </a:r>
            <a:br>
              <a:rPr lang="en-NZ" dirty="0" smtClean="0"/>
            </a:br>
            <a:endParaRPr lang="en-NZ" dirty="0"/>
          </a:p>
        </p:txBody>
      </p:sp>
      <p:pic>
        <p:nvPicPr>
          <p:cNvPr id="2058" name="Picture 10" descr="http://24.media.tumblr.com/tumblr_m26xmosYZ81qdb4q0o1_250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555776" y="2852936"/>
            <a:ext cx="1742470" cy="2160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6093296"/>
            <a:ext cx="2003637" cy="606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266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THE TOOLS.</a:t>
            </a:r>
            <a:endParaRPr lang="en-NZ" dirty="0"/>
          </a:p>
        </p:txBody>
      </p:sp>
      <p:pic>
        <p:nvPicPr>
          <p:cNvPr id="3074" name="Picture 2" descr="http://www.roadtovr.com/wp-content/uploads/2015/03/Unity-Logo-feature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124745"/>
            <a:ext cx="3968440" cy="223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mage result for github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1605" y="1029450"/>
            <a:ext cx="2525689" cy="2525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27584" y="3356992"/>
            <a:ext cx="39604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 smtClean="0"/>
              <a:t>UNITY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dirty="0" smtClean="0"/>
              <a:t>C#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dirty="0" smtClean="0"/>
              <a:t>Many assets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dirty="0" smtClean="0"/>
              <a:t>Lots of Tutorials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20072" y="3356992"/>
            <a:ext cx="34563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 smtClean="0"/>
              <a:t>GITHUB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dirty="0" smtClean="0"/>
              <a:t>Source control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dirty="0" smtClean="0"/>
              <a:t>Wiki Pages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dirty="0" smtClean="0"/>
              <a:t>Issue Tracker</a:t>
            </a:r>
            <a:endParaRPr lang="en-NZ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6093296"/>
            <a:ext cx="2003637" cy="606482"/>
          </a:xfrm>
          <a:prstGeom prst="rect">
            <a:avLst/>
          </a:prstGeom>
        </p:spPr>
      </p:pic>
      <p:pic>
        <p:nvPicPr>
          <p:cNvPr id="3078" name="Picture 6" descr="https://cdn.designbyhumans.com/contest/8-bit/8-bit-pac-man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818"/>
          <a:stretch/>
        </p:blipFill>
        <p:spPr bwMode="auto">
          <a:xfrm>
            <a:off x="8026339" y="4374349"/>
            <a:ext cx="1082165" cy="638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2936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5576" y="1268760"/>
            <a:ext cx="3200400" cy="3712464"/>
          </a:xfrm>
        </p:spPr>
        <p:txBody>
          <a:bodyPr>
            <a:normAutofit/>
          </a:bodyPr>
          <a:lstStyle/>
          <a:p>
            <a:pPr marL="0" indent="0"/>
            <a:r>
              <a:rPr lang="en-NZ" sz="2400" dirty="0" smtClean="0"/>
              <a:t>FEATURES: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NZ" sz="2400" b="0" dirty="0" smtClean="0"/>
              <a:t>High Score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NZ" sz="2400" b="0" dirty="0" smtClean="0"/>
              <a:t>Sounds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NZ" sz="2400" b="0" dirty="0" smtClean="0"/>
              <a:t>Random level generation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NZ" sz="2400" b="0" dirty="0" smtClean="0"/>
              <a:t>Monetisation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NZ" sz="2400" b="0" dirty="0" smtClean="0"/>
              <a:t>2.5D!</a:t>
            </a:r>
          </a:p>
          <a:p>
            <a:pPr>
              <a:buFont typeface="Arial" panose="020B0604020202020204" pitchFamily="34" charset="0"/>
              <a:buChar char="•"/>
            </a:pPr>
            <a:endParaRPr lang="en-NZ" sz="2400" b="0" dirty="0" smtClean="0"/>
          </a:p>
          <a:p>
            <a:pPr>
              <a:buFont typeface="Arial" panose="020B0604020202020204" pitchFamily="34" charset="0"/>
              <a:buChar char="•"/>
            </a:pPr>
            <a:endParaRPr lang="en-NZ" sz="2400" b="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972000" y="1268760"/>
            <a:ext cx="3200400" cy="3712464"/>
          </a:xfrm>
        </p:spPr>
        <p:txBody>
          <a:bodyPr>
            <a:normAutofit/>
          </a:bodyPr>
          <a:lstStyle/>
          <a:p>
            <a:r>
              <a:rPr lang="en-NZ" sz="2400" dirty="0" smtClean="0"/>
              <a:t>ADVANCED: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NZ" sz="2400" b="0" dirty="0" smtClean="0"/>
              <a:t>Daily run system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NZ" sz="2400" b="0" dirty="0" smtClean="0"/>
              <a:t>Make your own Puzzles</a:t>
            </a:r>
            <a:endParaRPr lang="en-NZ" sz="2400" b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THE DESIGN.</a:t>
            </a:r>
            <a:endParaRPr lang="en-NZ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6093296"/>
            <a:ext cx="2003637" cy="606482"/>
          </a:xfrm>
          <a:prstGeom prst="rect">
            <a:avLst/>
          </a:prstGeom>
        </p:spPr>
      </p:pic>
      <p:pic>
        <p:nvPicPr>
          <p:cNvPr id="4098" name="Picture 2" descr="https://s-media-cache-ak0.pinimg.com/564x/96/4c/f1/964cf112c8928c7c75312f7f15e6b1e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3861048"/>
            <a:ext cx="1147192" cy="1147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s://s-media-cache-ak0.pinimg.com/564x/96/4c/f1/964cf112c8928c7c75312f7f15e6b1e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3865984"/>
            <a:ext cx="1147192" cy="1147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ttp://pixelartmaker.com/art/a62cf9f19637080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3873297"/>
            <a:ext cx="1338486" cy="1132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8894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123</TotalTime>
  <Words>112</Words>
  <Application>Microsoft Office PowerPoint</Application>
  <PresentationFormat>On-screen Show (4:3)</PresentationFormat>
  <Paragraphs>59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Angles</vt:lpstr>
      <vt:lpstr>PowerPoint Presentation</vt:lpstr>
      <vt:lpstr>THE TEAM.</vt:lpstr>
      <vt:lpstr>THE STORY.</vt:lpstr>
      <vt:lpstr>THE GAME. </vt:lpstr>
      <vt:lpstr>THE TOOLS.</vt:lpstr>
      <vt:lpstr>THE DESIGN.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Nathan situ</dc:creator>
  <cp:lastModifiedBy>Nathan situ</cp:lastModifiedBy>
  <cp:revision>12</cp:revision>
  <dcterms:created xsi:type="dcterms:W3CDTF">2016-09-21T07:39:55Z</dcterms:created>
  <dcterms:modified xsi:type="dcterms:W3CDTF">2016-09-22T05:51:34Z</dcterms:modified>
</cp:coreProperties>
</file>