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9" autoAdjust="0"/>
    <p:restoredTop sz="94660"/>
  </p:normalViewPr>
  <p:slideViewPr>
    <p:cSldViewPr>
      <p:cViewPr>
        <p:scale>
          <a:sx n="66" d="100"/>
          <a:sy n="66" d="100"/>
        </p:scale>
        <p:origin x="1152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23/09/2016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23/09/2016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23/09/2016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23/09/2016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23/09/2016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23/09/2016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23/09/2016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23/09/2016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23/09/2016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23/09/2016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23/09/2016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630FC49-BD2C-4114-9FD5-13533C9BC57A}" type="datetimeFigureOut">
              <a:rPr lang="en-NZ" smtClean="0"/>
              <a:t>23/09/2016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4.gif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gif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2" y="2420888"/>
            <a:ext cx="7813561" cy="2365091"/>
          </a:xfrm>
          <a:prstGeom prst="rect">
            <a:avLst/>
          </a:prstGeom>
        </p:spPr>
      </p:pic>
      <p:pic>
        <p:nvPicPr>
          <p:cNvPr id="2050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7798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77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TEAM.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LEADER LINE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183" y="522805"/>
            <a:ext cx="1512168" cy="1635926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792972"/>
            <a:ext cx="1235951" cy="1500124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904381"/>
            <a:ext cx="1224136" cy="14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205" y="4875019"/>
            <a:ext cx="1229283" cy="14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11"/>
          <a:stretch/>
        </p:blipFill>
        <p:spPr bwMode="auto">
          <a:xfrm>
            <a:off x="3203848" y="4884880"/>
            <a:ext cx="1224137" cy="145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"/>
          <a:stretch/>
        </p:blipFill>
        <p:spPr bwMode="auto">
          <a:xfrm>
            <a:off x="4716016" y="2839923"/>
            <a:ext cx="1312098" cy="1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4884880"/>
            <a:ext cx="1152128" cy="140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83"/>
          <a:stretch/>
        </p:blipFill>
        <p:spPr bwMode="auto">
          <a:xfrm>
            <a:off x="6260411" y="2839922"/>
            <a:ext cx="1186762" cy="143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36296" y="2204864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AMMAR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4293096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JACK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56176" y="4293096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CAMPBELL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84438" y="4283804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ADI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47934" y="6309320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JUN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88024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NATHAN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4208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JUNO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68344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KEVIN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1" y="361411"/>
            <a:ext cx="2003637" cy="606482"/>
          </a:xfrm>
          <a:prstGeom prst="rect">
            <a:avLst/>
          </a:prstGeom>
        </p:spPr>
      </p:pic>
      <p:pic>
        <p:nvPicPr>
          <p:cNvPr id="27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4" y="217395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7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0" dirty="0"/>
              <a:t>TWO SIBLINGS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0" dirty="0"/>
              <a:t>ONE TORCH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0" dirty="0"/>
              <a:t>ONE CAVE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0" dirty="0"/>
              <a:t>ONE EXIT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0" dirty="0"/>
              <a:t>TREASURE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0" dirty="0"/>
              <a:t>TOTAL DARKNESS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0" dirty="0"/>
              <a:t>PUZZLES</a:t>
            </a:r>
          </a:p>
          <a:p>
            <a:endParaRPr lang="en-NZ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00016" y="1084688"/>
            <a:ext cx="3200400" cy="3712464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NZ" sz="2000" b="0" dirty="0"/>
              <a:t>TRAPS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NZ" sz="2000" b="0" dirty="0"/>
              <a:t>MONSTERS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NZ" sz="2000" b="0" dirty="0"/>
              <a:t>A MOLE MAN.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NZ" sz="2000" b="0" dirty="0"/>
          </a:p>
          <a:p>
            <a:endParaRPr lang="en-NZ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20940" cy="548640"/>
          </a:xfrm>
        </p:spPr>
        <p:txBody>
          <a:bodyPr/>
          <a:lstStyle/>
          <a:p>
            <a:r>
              <a:rPr lang="en-NZ" dirty="0"/>
              <a:t>THE STORY.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43" y="6093296"/>
            <a:ext cx="2003637" cy="606482"/>
          </a:xfrm>
          <a:prstGeom prst="rect">
            <a:avLst/>
          </a:prstGeom>
        </p:spPr>
      </p:pic>
      <p:pic>
        <p:nvPicPr>
          <p:cNvPr id="5122" name="Picture 2" descr="http://orig14.deviantart.net/a376/f/2013/181/1/4/animted_torch_by_captaintoog-d6bfzx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00655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4928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38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605024" cy="3712464"/>
          </a:xfrm>
        </p:spPr>
        <p:txBody>
          <a:bodyPr>
            <a:normAutofit/>
          </a:bodyPr>
          <a:lstStyle/>
          <a:p>
            <a:r>
              <a:rPr lang="en-NZ" sz="2000" dirty="0"/>
              <a:t>SERIOUS GAME CONCEPT: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0" dirty="0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0" dirty="0"/>
              <a:t>Empathy</a:t>
            </a:r>
          </a:p>
          <a:p>
            <a:pPr marL="0" indent="0"/>
            <a:endParaRPr lang="en-NZ" sz="2000" b="0" dirty="0"/>
          </a:p>
          <a:p>
            <a:pPr marL="0" indent="0"/>
            <a:endParaRPr lang="en-NZ" sz="2000" dirty="0"/>
          </a:p>
          <a:p>
            <a:pPr marL="0" indent="0"/>
            <a:r>
              <a:rPr lang="en-NZ" sz="2000" dirty="0"/>
              <a:t>GENRE: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0" dirty="0"/>
              <a:t>Puzzle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0" dirty="0"/>
              <a:t>Adventure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0" dirty="0"/>
              <a:t>RPG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4008" y="1097280"/>
            <a:ext cx="3776464" cy="3712464"/>
          </a:xfrm>
        </p:spPr>
        <p:txBody>
          <a:bodyPr>
            <a:normAutofit/>
          </a:bodyPr>
          <a:lstStyle/>
          <a:p>
            <a:r>
              <a:rPr lang="en-NZ" sz="2000" dirty="0"/>
              <a:t>GAME MODE: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b="0" dirty="0"/>
              <a:t>Dual (Co-op)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b="0" dirty="0"/>
              <a:t>Story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b="0" dirty="0"/>
              <a:t>Infinite dungeons</a:t>
            </a:r>
          </a:p>
          <a:p>
            <a:pPr>
              <a:buFont typeface="Arial" panose="020B0604020202020204" pitchFamily="34" charset="0"/>
              <a:buChar char="•"/>
            </a:pPr>
            <a:endParaRPr lang="en-NZ" sz="2000" b="0" dirty="0"/>
          </a:p>
          <a:p>
            <a:pPr marL="0" indent="0"/>
            <a:r>
              <a:rPr lang="en-NZ" sz="2000" dirty="0"/>
              <a:t>TARGET AUDIENCE: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0" dirty="0"/>
              <a:t>Intermediate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0" dirty="0"/>
              <a:t>High school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0" dirty="0"/>
              <a:t>Anyone with siblings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04096"/>
            <a:ext cx="7520940" cy="548640"/>
          </a:xfrm>
        </p:spPr>
        <p:txBody>
          <a:bodyPr/>
          <a:lstStyle/>
          <a:p>
            <a:r>
              <a:rPr lang="en-NZ" dirty="0"/>
              <a:t>THE GAME.</a:t>
            </a:r>
            <a:br>
              <a:rPr lang="en-NZ" dirty="0"/>
            </a:br>
            <a:endParaRPr lang="en-NZ" dirty="0"/>
          </a:p>
        </p:txBody>
      </p:sp>
      <p:pic>
        <p:nvPicPr>
          <p:cNvPr id="2058" name="Picture 10" descr="http://24.media.tumblr.com/tumblr_m26xmosYZ81qdb4q0o1_2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5776" y="2852936"/>
            <a:ext cx="1742470" cy="216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93296"/>
            <a:ext cx="2003637" cy="60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43" y="6093296"/>
            <a:ext cx="2003637" cy="606482"/>
          </a:xfrm>
          <a:prstGeom prst="rect">
            <a:avLst/>
          </a:prstGeom>
        </p:spPr>
      </p:pic>
      <p:pic>
        <p:nvPicPr>
          <p:cNvPr id="8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4928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26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TOOLS.</a:t>
            </a:r>
          </a:p>
        </p:txBody>
      </p:sp>
      <p:pic>
        <p:nvPicPr>
          <p:cNvPr id="3074" name="Picture 2" descr="http://www.roadtovr.com/wp-content/uploads/2015/03/Unity-Logo-featu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5"/>
            <a:ext cx="396844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605" y="1029450"/>
            <a:ext cx="2525689" cy="252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56992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Many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Lots of Tutorials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3356992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Source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Wiki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Issue Tracker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93296"/>
            <a:ext cx="2003637" cy="606482"/>
          </a:xfrm>
          <a:prstGeom prst="rect">
            <a:avLst/>
          </a:prstGeom>
        </p:spPr>
      </p:pic>
      <p:pic>
        <p:nvPicPr>
          <p:cNvPr id="3078" name="Picture 6" descr="https://cdn.designbyhumans.com/contest/8-bit/8-bit-pac-man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18"/>
          <a:stretch/>
        </p:blipFill>
        <p:spPr bwMode="auto">
          <a:xfrm>
            <a:off x="8026339" y="4374349"/>
            <a:ext cx="1082165" cy="6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43" y="6093296"/>
            <a:ext cx="2003637" cy="606482"/>
          </a:xfrm>
          <a:prstGeom prst="rect">
            <a:avLst/>
          </a:prstGeom>
        </p:spPr>
      </p:pic>
      <p:pic>
        <p:nvPicPr>
          <p:cNvPr id="11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4928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93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576" y="1268760"/>
            <a:ext cx="3200400" cy="3712464"/>
          </a:xfrm>
        </p:spPr>
        <p:txBody>
          <a:bodyPr>
            <a:normAutofit/>
          </a:bodyPr>
          <a:lstStyle/>
          <a:p>
            <a:pPr marL="0" indent="0"/>
            <a:r>
              <a:rPr lang="en-NZ" sz="2400" dirty="0"/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/>
              <a:t>High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/>
              <a:t>Sounds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/>
              <a:t>Random level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/>
              <a:t>Monetisation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/>
              <a:t>2.5D!</a:t>
            </a:r>
          </a:p>
          <a:p>
            <a:pPr>
              <a:buFont typeface="Arial" panose="020B0604020202020204" pitchFamily="34" charset="0"/>
              <a:buChar char="•"/>
            </a:pPr>
            <a:endParaRPr lang="en-NZ" sz="2400" b="0" dirty="0"/>
          </a:p>
          <a:p>
            <a:pPr>
              <a:buFont typeface="Arial" panose="020B0604020202020204" pitchFamily="34" charset="0"/>
              <a:buChar char="•"/>
            </a:pPr>
            <a:endParaRPr lang="en-NZ" sz="2400" b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72000" y="1268760"/>
            <a:ext cx="3200400" cy="3712464"/>
          </a:xfrm>
        </p:spPr>
        <p:txBody>
          <a:bodyPr>
            <a:normAutofit/>
          </a:bodyPr>
          <a:lstStyle/>
          <a:p>
            <a:r>
              <a:rPr lang="en-NZ" sz="2400" dirty="0"/>
              <a:t>ADVANCED: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400" b="0" dirty="0"/>
              <a:t>Daily run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400" b="0" dirty="0"/>
              <a:t>Make your own Puzzles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DESIGN.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93296"/>
            <a:ext cx="2003637" cy="606482"/>
          </a:xfrm>
          <a:prstGeom prst="rect">
            <a:avLst/>
          </a:prstGeom>
        </p:spPr>
      </p:pic>
      <p:pic>
        <p:nvPicPr>
          <p:cNvPr id="4098" name="Picture 2" descr="https://s-media-cache-ak0.pinimg.com/564x/96/4c/f1/964cf112c8928c7c75312f7f15e6b1e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61048"/>
            <a:ext cx="1147192" cy="11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s-media-cache-ak0.pinimg.com/564x/96/4c/f1/964cf112c8928c7c75312f7f15e6b1e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865984"/>
            <a:ext cx="1147192" cy="11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pixelartmaker.com/art/a62cf9f196370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873297"/>
            <a:ext cx="1338486" cy="113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43" y="6093296"/>
            <a:ext cx="2003637" cy="606482"/>
          </a:xfrm>
          <a:prstGeom prst="rect">
            <a:avLst/>
          </a:prstGeom>
        </p:spPr>
      </p:pic>
      <p:pic>
        <p:nvPicPr>
          <p:cNvPr id="11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4928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9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steamcommunity-a.akamaihd.net/economy/image/U8721VM9p9C2v1o6cKJ4qEnGqnE7IoTQgZI-VTdwyTBeimAcIoxXpgK8bPeslY9pPJIvB5IWW2-452kaM8heLSRgleGBp71NwO94b6Uo1umoAlQi5bYUUWTlTEjTgjXALL78lVRkNcd8cRyllp5I59xRWp95SOLk2Gg4R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912"/>
            <a:ext cx="8596674" cy="18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4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140</TotalTime>
  <Words>112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Franklin Gothic Book</vt:lpstr>
      <vt:lpstr>Franklin Gothic Medium</vt:lpstr>
      <vt:lpstr>Tunga</vt:lpstr>
      <vt:lpstr>Wingdings</vt:lpstr>
      <vt:lpstr>Angles</vt:lpstr>
      <vt:lpstr>PowerPoint Presentation</vt:lpstr>
      <vt:lpstr>THE TEAM.</vt:lpstr>
      <vt:lpstr>THE STORY.</vt:lpstr>
      <vt:lpstr>THE GAME. </vt:lpstr>
      <vt:lpstr>THE TOOLS.</vt:lpstr>
      <vt:lpstr>THE DESIGN.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situ</dc:creator>
  <cp:lastModifiedBy>Nathan situ</cp:lastModifiedBy>
  <cp:revision>14</cp:revision>
  <dcterms:created xsi:type="dcterms:W3CDTF">2016-09-21T07:39:55Z</dcterms:created>
  <dcterms:modified xsi:type="dcterms:W3CDTF">2016-09-22T13:29:00Z</dcterms:modified>
</cp:coreProperties>
</file>