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63" r:id="rId4"/>
    <p:sldId id="268" r:id="rId5"/>
    <p:sldId id="266" r:id="rId6"/>
    <p:sldId id="267" r:id="rId7"/>
    <p:sldId id="269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79" autoAdjust="0"/>
    <p:restoredTop sz="94660"/>
  </p:normalViewPr>
  <p:slideViewPr>
    <p:cSldViewPr>
      <p:cViewPr varScale="1">
        <p:scale>
          <a:sx n="108" d="100"/>
          <a:sy n="108" d="100"/>
        </p:scale>
        <p:origin x="202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FC49-BD2C-4114-9FD5-13533C9BC57A}" type="datetimeFigureOut">
              <a:rPr lang="en-NZ" smtClean="0"/>
              <a:t>21/10/2016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B3FAE-9F6A-4CAD-BE69-B40C53BDAD6A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FC49-BD2C-4114-9FD5-13533C9BC57A}" type="datetimeFigureOut">
              <a:rPr lang="en-NZ" smtClean="0"/>
              <a:t>21/10/2016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B3FAE-9F6A-4CAD-BE69-B40C53BDAD6A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FC49-BD2C-4114-9FD5-13533C9BC57A}" type="datetimeFigureOut">
              <a:rPr lang="en-NZ" smtClean="0"/>
              <a:t>21/10/2016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B3FAE-9F6A-4CAD-BE69-B40C53BDAD6A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FC49-BD2C-4114-9FD5-13533C9BC57A}" type="datetimeFigureOut">
              <a:rPr lang="en-NZ" smtClean="0"/>
              <a:t>21/10/2016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B3FAE-9F6A-4CAD-BE69-B40C53BDAD6A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FC49-BD2C-4114-9FD5-13533C9BC57A}" type="datetimeFigureOut">
              <a:rPr lang="en-NZ" smtClean="0"/>
              <a:t>21/10/2016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B3FAE-9F6A-4CAD-BE69-B40C53BDAD6A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FC49-BD2C-4114-9FD5-13533C9BC57A}" type="datetimeFigureOut">
              <a:rPr lang="en-NZ" smtClean="0"/>
              <a:t>21/10/2016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B3FAE-9F6A-4CAD-BE69-B40C53BDAD6A}" type="slidenum">
              <a:rPr lang="en-NZ" smtClean="0"/>
              <a:t>‹#›</a:t>
            </a:fld>
            <a:endParaRPr lang="en-NZ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FC49-BD2C-4114-9FD5-13533C9BC57A}" type="datetimeFigureOut">
              <a:rPr lang="en-NZ" smtClean="0"/>
              <a:t>21/10/2016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B3FAE-9F6A-4CAD-BE69-B40C53BDAD6A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FC49-BD2C-4114-9FD5-13533C9BC57A}" type="datetimeFigureOut">
              <a:rPr lang="en-NZ" smtClean="0"/>
              <a:t>21/10/2016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B3FAE-9F6A-4CAD-BE69-B40C53BDAD6A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FC49-BD2C-4114-9FD5-13533C9BC57A}" type="datetimeFigureOut">
              <a:rPr lang="en-NZ" smtClean="0"/>
              <a:t>21/10/2016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B3FAE-9F6A-4CAD-BE69-B40C53BDAD6A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FC49-BD2C-4114-9FD5-13533C9BC57A}" type="datetimeFigureOut">
              <a:rPr lang="en-NZ" smtClean="0"/>
              <a:t>21/10/2016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E9B3FAE-9F6A-4CAD-BE69-B40C53BDAD6A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FC49-BD2C-4114-9FD5-13533C9BC57A}" type="datetimeFigureOut">
              <a:rPr lang="en-NZ" smtClean="0"/>
              <a:t>21/10/2016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B3FAE-9F6A-4CAD-BE69-B40C53BDAD6A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630FC49-BD2C-4114-9FD5-13533C9BC57A}" type="datetimeFigureOut">
              <a:rPr lang="en-NZ" smtClean="0"/>
              <a:t>21/10/2016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5E9B3FAE-9F6A-4CAD-BE69-B40C53BDAD6A}" type="slidenum">
              <a:rPr lang="en-NZ" smtClean="0"/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4.gif"/><Relationship Id="rId5" Type="http://schemas.openxmlformats.org/officeDocument/2006/relationships/image" Target="../media/image8.png"/><Relationship Id="rId10" Type="http://schemas.openxmlformats.org/officeDocument/2006/relationships/image" Target="../media/image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552" y="2420888"/>
            <a:ext cx="7813561" cy="2365091"/>
          </a:xfrm>
          <a:prstGeom prst="rect">
            <a:avLst/>
          </a:prstGeom>
        </p:spPr>
      </p:pic>
      <p:pic>
        <p:nvPicPr>
          <p:cNvPr id="2050" name="Picture 2" descr="http://static.tumblr.com/ef71408fe2a5532c811260c83518ded0/p1mulua/Laznyuvtp/tumblr_static_5vm8bszx70sosk84g0wwksscw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077988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1770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THE TEAM.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dirty="0"/>
              <a:t>THE LEADER LINE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6183" y="522805"/>
            <a:ext cx="1512168" cy="1635926"/>
          </a:xfrm>
          <a:prstGeom prst="rect">
            <a:avLst/>
          </a:prstGeom>
          <a:noFill/>
          <a:ln w="762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2792972"/>
            <a:ext cx="1235951" cy="1500124"/>
          </a:xfrm>
          <a:prstGeom prst="rect">
            <a:avLst/>
          </a:prstGeom>
          <a:noFill/>
          <a:ln w="762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7" y="4904381"/>
            <a:ext cx="1224136" cy="1407340"/>
          </a:xfrm>
          <a:prstGeom prst="rect">
            <a:avLst/>
          </a:prstGeom>
          <a:noFill/>
          <a:ln w="5715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5205" y="4875019"/>
            <a:ext cx="1229283" cy="1477045"/>
          </a:xfrm>
          <a:prstGeom prst="rect">
            <a:avLst/>
          </a:prstGeom>
          <a:noFill/>
          <a:ln w="5715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11"/>
          <a:stretch/>
        </p:blipFill>
        <p:spPr bwMode="auto">
          <a:xfrm>
            <a:off x="3203848" y="4884880"/>
            <a:ext cx="1224137" cy="1455387"/>
          </a:xfrm>
          <a:prstGeom prst="rect">
            <a:avLst/>
          </a:prstGeom>
          <a:noFill/>
          <a:ln w="5715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8"/>
          <a:stretch/>
        </p:blipFill>
        <p:spPr bwMode="auto">
          <a:xfrm>
            <a:off x="4716016" y="2839923"/>
            <a:ext cx="1312098" cy="1435898"/>
          </a:xfrm>
          <a:prstGeom prst="rect">
            <a:avLst/>
          </a:prstGeom>
          <a:noFill/>
          <a:ln w="762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7" y="4884880"/>
            <a:ext cx="1152128" cy="1403854"/>
          </a:xfrm>
          <a:prstGeom prst="rect">
            <a:avLst/>
          </a:prstGeom>
          <a:noFill/>
          <a:ln w="5715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983"/>
          <a:stretch/>
        </p:blipFill>
        <p:spPr bwMode="auto">
          <a:xfrm>
            <a:off x="6260411" y="2839922"/>
            <a:ext cx="1186762" cy="1435899"/>
          </a:xfrm>
          <a:prstGeom prst="rect">
            <a:avLst/>
          </a:prstGeom>
          <a:noFill/>
          <a:ln w="762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236296" y="2204864"/>
            <a:ext cx="237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>
                <a:solidFill>
                  <a:schemeClr val="bg1">
                    <a:lumMod val="95000"/>
                  </a:schemeClr>
                </a:solidFill>
              </a:rPr>
              <a:t>AMMAR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44008" y="4293096"/>
            <a:ext cx="2032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>
                <a:solidFill>
                  <a:schemeClr val="bg1">
                    <a:lumMod val="95000"/>
                  </a:schemeClr>
                </a:solidFill>
              </a:rPr>
              <a:t>JACK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56176" y="4293096"/>
            <a:ext cx="2032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>
                <a:solidFill>
                  <a:schemeClr val="bg1">
                    <a:lumMod val="95000"/>
                  </a:schemeClr>
                </a:solidFill>
              </a:rPr>
              <a:t>CAMPBELL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084438" y="4283804"/>
            <a:ext cx="2032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>
                <a:solidFill>
                  <a:schemeClr val="bg1">
                    <a:lumMod val="95000"/>
                  </a:schemeClr>
                </a:solidFill>
              </a:rPr>
              <a:t>ADI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547934" y="6309320"/>
            <a:ext cx="2032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>
                <a:solidFill>
                  <a:schemeClr val="bg1">
                    <a:lumMod val="95000"/>
                  </a:schemeClr>
                </a:solidFill>
              </a:rPr>
              <a:t>JUN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788024" y="6300028"/>
            <a:ext cx="2032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>
                <a:solidFill>
                  <a:schemeClr val="bg1">
                    <a:lumMod val="95000"/>
                  </a:schemeClr>
                </a:solidFill>
              </a:rPr>
              <a:t>NATHAN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44208" y="6300028"/>
            <a:ext cx="2032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>
                <a:solidFill>
                  <a:schemeClr val="bg1">
                    <a:lumMod val="95000"/>
                  </a:schemeClr>
                </a:solidFill>
              </a:rPr>
              <a:t>JUNO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68344" y="6300028"/>
            <a:ext cx="2032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>
                <a:solidFill>
                  <a:schemeClr val="bg1">
                    <a:lumMod val="95000"/>
                  </a:schemeClr>
                </a:solidFill>
              </a:rPr>
              <a:t>KEVIN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61" y="361411"/>
            <a:ext cx="2003637" cy="606482"/>
          </a:xfrm>
          <a:prstGeom prst="rect">
            <a:avLst/>
          </a:prstGeom>
        </p:spPr>
      </p:pic>
      <p:pic>
        <p:nvPicPr>
          <p:cNvPr id="27" name="Picture 2" descr="http://static.tumblr.com/ef71408fe2a5532c811260c83518ded0/p1mulua/Laznyuvtp/tumblr_static_5vm8bszx70sosk84g0wwksscw.gif"/>
          <p:cNvPicPr>
            <a:picLocks noChangeAspect="1" noChangeArrowheads="1" noCrop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14" y="217395"/>
            <a:ext cx="216024" cy="21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8074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51953" y="476672"/>
            <a:ext cx="7520940" cy="548640"/>
          </a:xfrm>
        </p:spPr>
        <p:txBody>
          <a:bodyPr/>
          <a:lstStyle/>
          <a:p>
            <a:r>
              <a:rPr lang="en-NZ" sz="4800"/>
              <a:t>Fading light - CHECK </a:t>
            </a:r>
            <a:r>
              <a:rPr lang="en-NZ" sz="4800" dirty="0"/>
              <a:t>LIST.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888843" y="5949280"/>
            <a:ext cx="2003637" cy="750498"/>
            <a:chOff x="6888843" y="5949280"/>
            <a:chExt cx="2003637" cy="75049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8843" y="6093296"/>
              <a:ext cx="2003637" cy="606482"/>
            </a:xfrm>
            <a:prstGeom prst="rect">
              <a:avLst/>
            </a:prstGeom>
          </p:spPr>
        </p:pic>
        <p:pic>
          <p:nvPicPr>
            <p:cNvPr id="9" name="Picture 2" descr="http://static.tumblr.com/ef71408fe2a5532c811260c83518ded0/p1mulua/Laznyuvtp/tumblr_static_5vm8bszx70sosk84g0wwksscw.gif"/>
            <p:cNvPicPr>
              <a:picLocks noChangeAspect="1" noChangeArrowheads="1" noCrop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949280"/>
              <a:ext cx="216024" cy="216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itle 4"/>
          <p:cNvSpPr txBox="1">
            <a:spLocks/>
          </p:cNvSpPr>
          <p:nvPr/>
        </p:nvSpPr>
        <p:spPr>
          <a:xfrm>
            <a:off x="351953" y="1998803"/>
            <a:ext cx="7520940" cy="28329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3200" dirty="0"/>
              <a:t>Adventure/puzzle game</a:t>
            </a:r>
          </a:p>
          <a:p>
            <a:r>
              <a:rPr lang="en-NZ" sz="3200" dirty="0"/>
              <a:t>Serious Concept: </a:t>
            </a:r>
            <a:r>
              <a:rPr lang="en-NZ" sz="3200" b="1" u="sng" dirty="0"/>
              <a:t>Collaboration</a:t>
            </a:r>
          </a:p>
          <a:p>
            <a:r>
              <a:rPr lang="en-NZ" sz="3200" dirty="0"/>
              <a:t>Design features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NZ" sz="2400" dirty="0"/>
              <a:t>High score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NZ" sz="2400" dirty="0"/>
              <a:t>Adding sound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NZ" sz="2400" dirty="0"/>
              <a:t>2.5D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NZ" sz="2400" dirty="0"/>
              <a:t>Fixed level generation =D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NZ" sz="2400" dirty="0"/>
              <a:t>Advance feature (rip)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Z" sz="2000" u="sng" dirty="0"/>
          </a:p>
        </p:txBody>
      </p:sp>
    </p:spTree>
    <p:extLst>
      <p:ext uri="{BB962C8B-B14F-4D97-AF65-F5344CB8AC3E}">
        <p14:creationId xmlns:p14="http://schemas.microsoft.com/office/powerpoint/2010/main" val="1509404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564381" y="2132856"/>
            <a:ext cx="7781488" cy="2448272"/>
          </a:xfrm>
        </p:spPr>
        <p:txBody>
          <a:bodyPr/>
          <a:lstStyle/>
          <a:p>
            <a:r>
              <a:rPr lang="en-NZ" dirty="0"/>
              <a:t>Highly collaborative puzzles</a:t>
            </a:r>
          </a:p>
          <a:p>
            <a:r>
              <a:rPr lang="en-NZ" dirty="0"/>
              <a:t>Stronger monsters per level requiring teamwork</a:t>
            </a:r>
          </a:p>
          <a:p>
            <a:r>
              <a:rPr lang="en-NZ" dirty="0"/>
              <a:t>More challenging traps as game progresses</a:t>
            </a:r>
          </a:p>
          <a:p>
            <a:r>
              <a:rPr lang="en-NZ" dirty="0"/>
              <a:t>Careful usage of fuel and items</a:t>
            </a:r>
          </a:p>
          <a:p>
            <a:endParaRPr lang="en-NZ" dirty="0"/>
          </a:p>
          <a:p>
            <a:endParaRPr lang="en-NZ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4381" y="836712"/>
            <a:ext cx="7520940" cy="548640"/>
          </a:xfrm>
        </p:spPr>
        <p:txBody>
          <a:bodyPr/>
          <a:lstStyle/>
          <a:p>
            <a:r>
              <a:rPr lang="en-NZ" sz="4800" dirty="0"/>
              <a:t>Collaboration elements</a:t>
            </a:r>
          </a:p>
        </p:txBody>
      </p:sp>
    </p:spTree>
    <p:extLst>
      <p:ext uri="{BB962C8B-B14F-4D97-AF65-F5344CB8AC3E}">
        <p14:creationId xmlns:p14="http://schemas.microsoft.com/office/powerpoint/2010/main" val="4152640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116632" y="-99392"/>
            <a:ext cx="11377264" cy="77768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" t="3568" r="874" b="2469"/>
          <a:stretch/>
        </p:blipFill>
        <p:spPr>
          <a:xfrm>
            <a:off x="-1548681" y="620687"/>
            <a:ext cx="12745417" cy="56886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70273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116632" y="-675456"/>
            <a:ext cx="11377264" cy="77768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96752" y="332656"/>
            <a:ext cx="12313368" cy="611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125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1560" y="2492896"/>
            <a:ext cx="7520940" cy="548640"/>
          </a:xfrm>
        </p:spPr>
        <p:txBody>
          <a:bodyPr/>
          <a:lstStyle/>
          <a:p>
            <a:pPr algn="ctr"/>
            <a:r>
              <a:rPr lang="en-NZ" sz="13800" dirty="0"/>
              <a:t>LETS PLAY</a:t>
            </a:r>
          </a:p>
        </p:txBody>
      </p:sp>
    </p:spTree>
    <p:extLst>
      <p:ext uri="{BB962C8B-B14F-4D97-AF65-F5344CB8AC3E}">
        <p14:creationId xmlns:p14="http://schemas.microsoft.com/office/powerpoint/2010/main" val="1624174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3568" y="1628800"/>
            <a:ext cx="7520940" cy="548640"/>
          </a:xfrm>
        </p:spPr>
        <p:txBody>
          <a:bodyPr/>
          <a:lstStyle/>
          <a:p>
            <a:pPr algn="ctr"/>
            <a:r>
              <a:rPr lang="en-NZ" sz="13800" dirty="0"/>
              <a:t>THANKS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888843" y="5949280"/>
            <a:ext cx="2003637" cy="750498"/>
            <a:chOff x="6888843" y="5949280"/>
            <a:chExt cx="2003637" cy="75049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8843" y="6093296"/>
              <a:ext cx="2003637" cy="606482"/>
            </a:xfrm>
            <a:prstGeom prst="rect">
              <a:avLst/>
            </a:prstGeom>
          </p:spPr>
        </p:pic>
        <p:pic>
          <p:nvPicPr>
            <p:cNvPr id="9" name="Picture 2" descr="http://static.tumblr.com/ef71408fe2a5532c811260c83518ded0/p1mulua/Laznyuvtp/tumblr_static_5vm8bszx70sosk84g0wwksscw.gif"/>
            <p:cNvPicPr>
              <a:picLocks noChangeAspect="1" noChangeArrowheads="1" noCrop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949280"/>
              <a:ext cx="216024" cy="216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5" name="Picture 14" descr="http://orig14.deviantart.net/a376/f/2013/181/1/4/animted_torch_by_captaintoog-d6bfzx3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44920"/>
            <a:ext cx="3528392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47126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392</TotalTime>
  <Words>70</Words>
  <Application>Microsoft Office PowerPoint</Application>
  <PresentationFormat>On-screen Show (4:3)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Franklin Gothic Book</vt:lpstr>
      <vt:lpstr>Franklin Gothic Medium</vt:lpstr>
      <vt:lpstr>Tunga</vt:lpstr>
      <vt:lpstr>Wingdings</vt:lpstr>
      <vt:lpstr>Angles</vt:lpstr>
      <vt:lpstr>PowerPoint Presentation</vt:lpstr>
      <vt:lpstr>THE TEAM.</vt:lpstr>
      <vt:lpstr>Fading light - CHECK LIST.</vt:lpstr>
      <vt:lpstr>Collaboration elements</vt:lpstr>
      <vt:lpstr>PowerPoint Presentation</vt:lpstr>
      <vt:lpstr>PowerPoint Presentation</vt:lpstr>
      <vt:lpstr>LETS PLAY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situ</dc:creator>
  <cp:lastModifiedBy>Aditya Nair</cp:lastModifiedBy>
  <cp:revision>35</cp:revision>
  <dcterms:created xsi:type="dcterms:W3CDTF">2016-09-21T07:39:55Z</dcterms:created>
  <dcterms:modified xsi:type="dcterms:W3CDTF">2016-10-20T12:08:29Z</dcterms:modified>
</cp:coreProperties>
</file>