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57" r:id="rId4"/>
    <p:sldId id="263" r:id="rId5"/>
    <p:sldId id="265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79" autoAdjust="0"/>
    <p:restoredTop sz="94660"/>
  </p:normalViewPr>
  <p:slideViewPr>
    <p:cSldViewPr>
      <p:cViewPr>
        <p:scale>
          <a:sx n="50" d="100"/>
          <a:sy n="50" d="100"/>
        </p:scale>
        <p:origin x="1890" y="5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FC49-BD2C-4114-9FD5-13533C9BC57A}" type="datetimeFigureOut">
              <a:rPr lang="en-NZ" smtClean="0"/>
              <a:t>6/10/2016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3FAE-9F6A-4CAD-BE69-B40C53BDAD6A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FC49-BD2C-4114-9FD5-13533C9BC57A}" type="datetimeFigureOut">
              <a:rPr lang="en-NZ" smtClean="0"/>
              <a:t>6/10/2016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3FAE-9F6A-4CAD-BE69-B40C53BDAD6A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FC49-BD2C-4114-9FD5-13533C9BC57A}" type="datetimeFigureOut">
              <a:rPr lang="en-NZ" smtClean="0"/>
              <a:t>6/10/2016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3FAE-9F6A-4CAD-BE69-B40C53BDAD6A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FC49-BD2C-4114-9FD5-13533C9BC57A}" type="datetimeFigureOut">
              <a:rPr lang="en-NZ" smtClean="0"/>
              <a:t>6/10/2016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3FAE-9F6A-4CAD-BE69-B40C53BDAD6A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FC49-BD2C-4114-9FD5-13533C9BC57A}" type="datetimeFigureOut">
              <a:rPr lang="en-NZ" smtClean="0"/>
              <a:t>6/10/2016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3FAE-9F6A-4CAD-BE69-B40C53BDAD6A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FC49-BD2C-4114-9FD5-13533C9BC57A}" type="datetimeFigureOut">
              <a:rPr lang="en-NZ" smtClean="0"/>
              <a:t>6/10/2016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3FAE-9F6A-4CAD-BE69-B40C53BDAD6A}" type="slidenum">
              <a:rPr lang="en-NZ" smtClean="0"/>
              <a:t>‹#›</a:t>
            </a:fld>
            <a:endParaRPr lang="en-NZ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FC49-BD2C-4114-9FD5-13533C9BC57A}" type="datetimeFigureOut">
              <a:rPr lang="en-NZ" smtClean="0"/>
              <a:t>6/10/2016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3FAE-9F6A-4CAD-BE69-B40C53BDAD6A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FC49-BD2C-4114-9FD5-13533C9BC57A}" type="datetimeFigureOut">
              <a:rPr lang="en-NZ" smtClean="0"/>
              <a:t>6/10/2016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3FAE-9F6A-4CAD-BE69-B40C53BDAD6A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FC49-BD2C-4114-9FD5-13533C9BC57A}" type="datetimeFigureOut">
              <a:rPr lang="en-NZ" smtClean="0"/>
              <a:t>6/10/2016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3FAE-9F6A-4CAD-BE69-B40C53BDAD6A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FC49-BD2C-4114-9FD5-13533C9BC57A}" type="datetimeFigureOut">
              <a:rPr lang="en-NZ" smtClean="0"/>
              <a:t>6/10/2016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9B3FAE-9F6A-4CAD-BE69-B40C53BDAD6A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FC49-BD2C-4114-9FD5-13533C9BC57A}" type="datetimeFigureOut">
              <a:rPr lang="en-NZ" smtClean="0"/>
              <a:t>6/10/2016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3FAE-9F6A-4CAD-BE69-B40C53BDAD6A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630FC49-BD2C-4114-9FD5-13533C9BC57A}" type="datetimeFigureOut">
              <a:rPr lang="en-NZ" smtClean="0"/>
              <a:t>6/10/2016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5E9B3FAE-9F6A-4CAD-BE69-B40C53BDAD6A}" type="slidenum">
              <a:rPr lang="en-NZ" smtClean="0"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4.gif"/><Relationship Id="rId5" Type="http://schemas.openxmlformats.org/officeDocument/2006/relationships/image" Target="../media/image8.png"/><Relationship Id="rId10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17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52" y="2420888"/>
            <a:ext cx="7813561" cy="2365091"/>
          </a:xfrm>
          <a:prstGeom prst="rect">
            <a:avLst/>
          </a:prstGeom>
        </p:spPr>
      </p:pic>
      <p:pic>
        <p:nvPicPr>
          <p:cNvPr id="2050" name="Picture 2" descr="http://static.tumblr.com/ef71408fe2a5532c811260c83518ded0/p1mulua/Laznyuvtp/tumblr_static_5vm8bszx70sosk84g0wwksscw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077988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77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THE TEAM.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THE LEADER LINE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183" y="522805"/>
            <a:ext cx="1512168" cy="1635926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2792972"/>
            <a:ext cx="1235951" cy="1500124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7" y="4904381"/>
            <a:ext cx="1224136" cy="1407340"/>
          </a:xfrm>
          <a:prstGeom prst="rect">
            <a:avLst/>
          </a:prstGeom>
          <a:noFill/>
          <a:ln w="5715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205" y="4875019"/>
            <a:ext cx="1229283" cy="1477045"/>
          </a:xfrm>
          <a:prstGeom prst="rect">
            <a:avLst/>
          </a:prstGeom>
          <a:noFill/>
          <a:ln w="5715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11"/>
          <a:stretch/>
        </p:blipFill>
        <p:spPr bwMode="auto">
          <a:xfrm>
            <a:off x="3203848" y="4884880"/>
            <a:ext cx="1224137" cy="1455387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8"/>
          <a:stretch/>
        </p:blipFill>
        <p:spPr bwMode="auto">
          <a:xfrm>
            <a:off x="4716016" y="2839923"/>
            <a:ext cx="1312098" cy="1435898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7" y="4884880"/>
            <a:ext cx="1152128" cy="1403854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83"/>
          <a:stretch/>
        </p:blipFill>
        <p:spPr bwMode="auto">
          <a:xfrm>
            <a:off x="6260411" y="2839922"/>
            <a:ext cx="1186762" cy="1435899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236296" y="2204864"/>
            <a:ext cx="237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chemeClr val="bg1">
                    <a:lumMod val="95000"/>
                  </a:schemeClr>
                </a:solidFill>
              </a:rPr>
              <a:t>AMMAR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4008" y="4293096"/>
            <a:ext cx="203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chemeClr val="bg1">
                    <a:lumMod val="95000"/>
                  </a:schemeClr>
                </a:solidFill>
              </a:rPr>
              <a:t>JACK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56176" y="4293096"/>
            <a:ext cx="203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chemeClr val="bg1">
                    <a:lumMod val="95000"/>
                  </a:schemeClr>
                </a:solidFill>
              </a:rPr>
              <a:t>CAMPBELL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84438" y="4283804"/>
            <a:ext cx="203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chemeClr val="bg1">
                    <a:lumMod val="95000"/>
                  </a:schemeClr>
                </a:solidFill>
              </a:rPr>
              <a:t>ADI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47934" y="6309320"/>
            <a:ext cx="203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chemeClr val="bg1">
                    <a:lumMod val="95000"/>
                  </a:schemeClr>
                </a:solidFill>
              </a:rPr>
              <a:t>JUN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88024" y="6300028"/>
            <a:ext cx="203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chemeClr val="bg1">
                    <a:lumMod val="95000"/>
                  </a:schemeClr>
                </a:solidFill>
              </a:rPr>
              <a:t>NATHAN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44208" y="6300028"/>
            <a:ext cx="203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chemeClr val="bg1">
                    <a:lumMod val="95000"/>
                  </a:schemeClr>
                </a:solidFill>
              </a:rPr>
              <a:t>JUNO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68344" y="6300028"/>
            <a:ext cx="203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chemeClr val="bg1">
                    <a:lumMod val="95000"/>
                  </a:schemeClr>
                </a:solidFill>
              </a:rPr>
              <a:t>KEVIN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61" y="361411"/>
            <a:ext cx="2003637" cy="606482"/>
          </a:xfrm>
          <a:prstGeom prst="rect">
            <a:avLst/>
          </a:prstGeom>
        </p:spPr>
      </p:pic>
      <p:pic>
        <p:nvPicPr>
          <p:cNvPr id="27" name="Picture 2" descr="http://static.tumblr.com/ef71408fe2a5532c811260c83518ded0/p1mulua/Laznyuvtp/tumblr_static_5vm8bszx70sosk84g0wwksscw.gif"/>
          <p:cNvPicPr>
            <a:picLocks noChangeAspect="1" noChangeArrowheads="1" noCrop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14" y="217395"/>
            <a:ext cx="216024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07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504096"/>
            <a:ext cx="7520940" cy="548640"/>
          </a:xfrm>
        </p:spPr>
        <p:txBody>
          <a:bodyPr/>
          <a:lstStyle/>
          <a:p>
            <a:r>
              <a:rPr lang="en-NZ" dirty="0" smtClean="0"/>
              <a:t>CHECK LIST.</a:t>
            </a:r>
            <a:endParaRPr lang="en-NZ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6093296"/>
            <a:ext cx="2003637" cy="6064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843" y="6093296"/>
            <a:ext cx="2003637" cy="606482"/>
          </a:xfrm>
          <a:prstGeom prst="rect">
            <a:avLst/>
          </a:prstGeom>
        </p:spPr>
      </p:pic>
      <p:pic>
        <p:nvPicPr>
          <p:cNvPr id="8" name="Picture 2" descr="http://static.tumblr.com/ef71408fe2a5532c811260c83518ded0/p1mulua/Laznyuvtp/tumblr_static_5vm8bszx70sosk84g0wwksscw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949280"/>
            <a:ext cx="216024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http://pixelartmaker.com/art/a62cf9f1963708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599021"/>
            <a:ext cx="1338486" cy="113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l="14679" t="23208" r="17372" b="21426"/>
          <a:stretch/>
        </p:blipFill>
        <p:spPr>
          <a:xfrm>
            <a:off x="731590" y="1440626"/>
            <a:ext cx="7992888" cy="407046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4326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3568" y="332656"/>
            <a:ext cx="7520940" cy="548640"/>
          </a:xfrm>
        </p:spPr>
        <p:txBody>
          <a:bodyPr/>
          <a:lstStyle/>
          <a:p>
            <a:r>
              <a:rPr lang="en-NZ" dirty="0" smtClean="0"/>
              <a:t>CHECK LIST.</a:t>
            </a:r>
            <a:endParaRPr lang="en-NZ" dirty="0"/>
          </a:p>
        </p:txBody>
      </p:sp>
      <p:grpSp>
        <p:nvGrpSpPr>
          <p:cNvPr id="4" name="Group 3"/>
          <p:cNvGrpSpPr/>
          <p:nvPr/>
        </p:nvGrpSpPr>
        <p:grpSpPr>
          <a:xfrm>
            <a:off x="6888843" y="5949280"/>
            <a:ext cx="2003637" cy="750498"/>
            <a:chOff x="6888843" y="5949280"/>
            <a:chExt cx="2003637" cy="75049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8843" y="6093296"/>
              <a:ext cx="2003637" cy="606482"/>
            </a:xfrm>
            <a:prstGeom prst="rect">
              <a:avLst/>
            </a:prstGeom>
          </p:spPr>
        </p:pic>
        <p:pic>
          <p:nvPicPr>
            <p:cNvPr id="9" name="Picture 2" descr="http://static.tumblr.com/ef71408fe2a5532c811260c83518ded0/p1mulua/Laznyuvtp/tumblr_static_5vm8bszx70sosk84g0wwksscw.gif"/>
            <p:cNvPicPr>
              <a:picLocks noChangeAspect="1" noChangeArrowheads="1" noCrop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949280"/>
              <a:ext cx="216024" cy="216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" name="Picture 10" descr="http://24.media.tumblr.com/tumblr_m26xmosYZ81qdb4q0o1_250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23883" y="3573016"/>
            <a:ext cx="1161249" cy="143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l="8151" t="31280" r="11750" b="34161"/>
          <a:stretch/>
        </p:blipFill>
        <p:spPr>
          <a:xfrm>
            <a:off x="683568" y="1461031"/>
            <a:ext cx="7848872" cy="211654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0940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3568" y="332656"/>
            <a:ext cx="7520940" cy="548640"/>
          </a:xfrm>
        </p:spPr>
        <p:txBody>
          <a:bodyPr/>
          <a:lstStyle/>
          <a:p>
            <a:r>
              <a:rPr lang="en-NZ" dirty="0" smtClean="0"/>
              <a:t>Next Week</a:t>
            </a:r>
            <a:endParaRPr lang="en-NZ" dirty="0"/>
          </a:p>
        </p:txBody>
      </p:sp>
      <p:grpSp>
        <p:nvGrpSpPr>
          <p:cNvPr id="4" name="Group 3"/>
          <p:cNvGrpSpPr/>
          <p:nvPr/>
        </p:nvGrpSpPr>
        <p:grpSpPr>
          <a:xfrm>
            <a:off x="6888843" y="5949280"/>
            <a:ext cx="2003637" cy="750498"/>
            <a:chOff x="6888843" y="5949280"/>
            <a:chExt cx="2003637" cy="75049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8843" y="6093296"/>
              <a:ext cx="2003637" cy="606482"/>
            </a:xfrm>
            <a:prstGeom prst="rect">
              <a:avLst/>
            </a:prstGeom>
          </p:spPr>
        </p:pic>
        <p:pic>
          <p:nvPicPr>
            <p:cNvPr id="9" name="Picture 2" descr="http://static.tumblr.com/ef71408fe2a5532c811260c83518ded0/p1mulua/Laznyuvtp/tumblr_static_5vm8bszx70sosk84g0wwksscw.gif"/>
            <p:cNvPicPr>
              <a:picLocks noChangeAspect="1" noChangeArrowheads="1" noCrop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949280"/>
              <a:ext cx="216024" cy="216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Content Placeholder 2"/>
          <p:cNvSpPr>
            <a:spLocks noGrp="1"/>
          </p:cNvSpPr>
          <p:nvPr/>
        </p:nvSpPr>
        <p:spPr>
          <a:xfrm>
            <a:off x="397383" y="1070334"/>
            <a:ext cx="4190568" cy="3712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NZ" sz="2400" dirty="0" smtClean="0"/>
              <a:t>To Do: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400" b="0" dirty="0" smtClean="0"/>
              <a:t>Other Levels</a:t>
            </a:r>
            <a:endParaRPr lang="en-NZ" sz="2400" b="0" dirty="0"/>
          </a:p>
          <a:p>
            <a:pPr>
              <a:buFont typeface="Arial" panose="020B0604020202020204" pitchFamily="34" charset="0"/>
              <a:buChar char="•"/>
            </a:pPr>
            <a:r>
              <a:rPr lang="en-NZ" sz="2400" b="0" dirty="0" smtClean="0"/>
              <a:t>More Puzzles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400" b="0" dirty="0" smtClean="0"/>
              <a:t>Refine mechanics</a:t>
            </a:r>
            <a:endParaRPr lang="en-NZ" sz="2400" b="0" dirty="0"/>
          </a:p>
          <a:p>
            <a:pPr>
              <a:buFont typeface="Arial" panose="020B0604020202020204" pitchFamily="34" charset="0"/>
              <a:buChar char="•"/>
            </a:pPr>
            <a:endParaRPr lang="en-NZ" sz="2400" b="0" dirty="0"/>
          </a:p>
        </p:txBody>
      </p:sp>
      <p:pic>
        <p:nvPicPr>
          <p:cNvPr id="15" name="Picture 14" descr="http://orig14.deviantart.net/a376/f/2013/181/1/4/animted_torch_by_captaintoog-d6bfzx3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44920"/>
            <a:ext cx="3528392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11"/>
          <a:stretch/>
        </p:blipFill>
        <p:spPr bwMode="auto">
          <a:xfrm>
            <a:off x="5724127" y="1186556"/>
            <a:ext cx="1224137" cy="1455387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3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86556"/>
            <a:ext cx="1152128" cy="1403854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063857" y="2601293"/>
            <a:ext cx="203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ysClr val="windowText" lastClr="000000"/>
                </a:solidFill>
              </a:rPr>
              <a:t>JUN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60282" y="2590410"/>
            <a:ext cx="151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 smtClean="0">
                <a:solidFill>
                  <a:sysClr val="windowText" lastClr="000000"/>
                </a:solidFill>
              </a:rPr>
              <a:t>NATHAN</a:t>
            </a:r>
            <a:endParaRPr lang="en-NZ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71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501" t="11121" r="501" b="6801"/>
          <a:stretch/>
        </p:blipFill>
        <p:spPr>
          <a:xfrm>
            <a:off x="-2412777" y="-8756"/>
            <a:ext cx="13251633" cy="686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9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337</TotalTime>
  <Words>33</Words>
  <Application>Microsoft Office PowerPoint</Application>
  <PresentationFormat>On-screen Show (4:3)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Franklin Gothic Book</vt:lpstr>
      <vt:lpstr>Franklin Gothic Medium</vt:lpstr>
      <vt:lpstr>Tunga</vt:lpstr>
      <vt:lpstr>Wingdings</vt:lpstr>
      <vt:lpstr>Angles</vt:lpstr>
      <vt:lpstr>PowerPoint Presentation</vt:lpstr>
      <vt:lpstr>THE TEAM.</vt:lpstr>
      <vt:lpstr>CHECK LIST.</vt:lpstr>
      <vt:lpstr>CHECK LIST.</vt:lpstr>
      <vt:lpstr>Next Week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situ</dc:creator>
  <cp:lastModifiedBy>Nathan Situ</cp:lastModifiedBy>
  <cp:revision>25</cp:revision>
  <dcterms:created xsi:type="dcterms:W3CDTF">2016-09-21T07:39:55Z</dcterms:created>
  <dcterms:modified xsi:type="dcterms:W3CDTF">2016-10-06T09:01:41Z</dcterms:modified>
</cp:coreProperties>
</file>