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22.xml" ContentType="application/vnd.openxmlformats-officedocument.drawingml.diagramColors+xml"/>
  <Override PartName="/ppt/diagrams/data35.xml" ContentType="application/vnd.openxmlformats-officedocument.drawingml.diagramData+xml"/>
  <Override PartName="/ppt/slides/slide36.xml" ContentType="application/vnd.openxmlformats-officedocument.presentationml.slid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diagrams/quickStyle39.xml" ContentType="application/vnd.openxmlformats-officedocument.drawingml.diagramStyl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Override PartName="/ppt/diagrams/drawing29.xml" ContentType="application/vnd.ms-office.drawingml.diagramDrawing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layout39.xml" ContentType="application/vnd.openxmlformats-officedocument.drawingml.diagramLayout+xml"/>
  <Override PartName="/ppt/diagrams/drawing18.xml" ContentType="application/vnd.ms-office.drawingml.diagramDrawing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layout28.xml" ContentType="application/vnd.openxmlformats-officedocument.drawingml.diagramLayout+xml"/>
  <Override PartName="/ppt/diagrams/colors49.xml" ContentType="application/vnd.openxmlformats-officedocument.drawingml.diagramColors+xml"/>
  <Override PartName="/ppt/diagrams/drawing43.xml" ContentType="application/vnd.ms-office.drawingml.diagramDrawing+xml"/>
  <Override PartName="/ppt/diagrams/quickStyle31.xml" ContentType="application/vnd.openxmlformats-officedocument.drawingml.diagramStyle+xml"/>
  <Override PartName="/ppt/diagrams/colors38.xml" ContentType="application/vnd.openxmlformats-officedocument.drawingml.diagramColors+xml"/>
  <Override PartName="/ppt/diagrams/quickStyle42.xml" ContentType="application/vnd.openxmlformats-officedocument.drawingml.diagramStyle+xml"/>
  <Override PartName="/ppt/diagrams/drawing32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quickStyle20.xml" ContentType="application/vnd.openxmlformats-officedocument.drawingml.diagramStyle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diagrams/layout42.xml" ContentType="application/vnd.openxmlformats-officedocument.drawingml.diagramLayout+xml"/>
  <Override PartName="/ppt/diagrams/drawing21.xml" ContentType="application/vnd.ms-office.drawingml.diagramDrawing+xml"/>
  <Override PartName="/ppt/diagrams/colors4.xml" ContentType="application/vnd.openxmlformats-officedocument.drawingml.diagramColors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layout31.xml" ContentType="application/vnd.openxmlformats-officedocument.drawingml.diagramLayout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layout20.xml" ContentType="application/vnd.openxmlformats-officedocument.drawingml.diagramLayout+xml"/>
  <Default Extension="png" ContentType="image/png"/>
  <Override PartName="/ppt/diagrams/colors41.xml" ContentType="application/vnd.openxmlformats-officedocument.drawingml.diagramColors+xml"/>
  <Override PartName="/ppt/diagrams/drawing3.xml" ContentType="application/vnd.ms-office.drawingml.diagramDrawing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30.xml" ContentType="application/vnd.openxmlformats-officedocument.drawingml.diagramColors+xml"/>
  <Override PartName="/ppt/diagrams/data32.xml" ContentType="application/vnd.openxmlformats-officedocument.drawingml.diagramData+xml"/>
  <Override PartName="/ppt/diagrams/data43.xml" ContentType="application/vnd.openxmlformats-officedocument.drawingml.diagramData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diagrams/data21.xml" ContentType="application/vnd.openxmlformats-officedocument.drawingml.diagramData+xml"/>
  <Override PartName="/ppt/diagrams/quickStyle47.xml" ContentType="application/vnd.openxmlformats-officedocument.drawingml.diagramStyl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36.xml" ContentType="application/vnd.openxmlformats-officedocument.drawingml.diagramStyle+xml"/>
  <Override PartName="/docProps/app.xml" ContentType="application/vnd.openxmlformats-officedocument.extended-properties+xml"/>
  <Override PartName="/ppt/diagrams/drawing37.xml" ContentType="application/vnd.ms-office.drawingml.diagramDrawing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quickStyle25.xml" ContentType="application/vnd.openxmlformats-officedocument.drawingml.diagramStyle+xml"/>
  <Override PartName="/ppt/diagrams/layout36.xml" ContentType="application/vnd.openxmlformats-officedocument.drawingml.diagramLayout+xml"/>
  <Override PartName="/ppt/diagrams/layout47.xml" ContentType="application/vnd.openxmlformats-officedocument.drawingml.diagramLayout+xml"/>
  <Override PartName="/ppt/diagrams/drawing26.xml" ContentType="application/vnd.ms-office.drawingml.diagramDrawing+xml"/>
  <Override PartName="/ppt/diagrams/drawing15.xml" ContentType="application/vnd.ms-office.drawingml.diagramDrawing+xml"/>
  <Override PartName="/ppt/slideLayouts/slideLayout10.xml" ContentType="application/vnd.openxmlformats-officedocument.presentationml.slideLayout+xml"/>
  <Override PartName="/ppt/diagrams/layout25.xml" ContentType="application/vnd.openxmlformats-officedocument.drawingml.diagramLayout+xml"/>
  <Override PartName="/ppt/diagrams/quickStyle50.xml" ContentType="application/vnd.openxmlformats-officedocument.drawingml.diagramStyle+xml"/>
  <Override PartName="/ppt/diagrams/drawing8.xml" ContentType="application/vnd.ms-office.drawingml.diagramDrawing+xml"/>
  <Override PartName="/ppt/diagrams/quickStyle8.xml" ContentType="application/vnd.openxmlformats-officedocument.drawingml.diagramStyle+xml"/>
  <Override PartName="/ppt/diagrams/layout14.xml" ContentType="application/vnd.openxmlformats-officedocument.drawingml.diagramLayout+xml"/>
  <Override PartName="/ppt/diagrams/colors35.xml" ContentType="application/vnd.openxmlformats-officedocument.drawingml.diagramColors+xml"/>
  <Override PartName="/ppt/diagrams/colors46.xml" ContentType="application/vnd.openxmlformats-officedocument.drawingml.diagramColors+xml"/>
  <Override PartName="/ppt/diagrams/data48.xml" ContentType="application/vnd.openxmlformats-officedocument.drawingml.diagramData+xml"/>
  <Override PartName="/ppt/diagrams/drawing40.xml" ContentType="application/vnd.ms-office.drawingml.diagramDrawing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diagrams/colors24.xml" ContentType="application/vnd.openxmlformats-officedocument.drawingml.diagramColors+xml"/>
  <Override PartName="/ppt/diagrams/data37.xml" ContentType="application/vnd.openxmlformats-officedocument.drawingml.diagramData+xml"/>
  <Override PartName="/ppt/diagrams/layout50.xml" ContentType="application/vnd.openxmlformats-officedocument.drawingml.diagramLayout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diagrams/quickStyle19.xml" ContentType="application/vnd.openxmlformats-officedocument.drawingml.diagramStyle+xml"/>
  <Override PartName="/ppt/diagrams/data40.xml" ContentType="application/vnd.openxmlformats-officedocument.drawingml.diagramData+xml"/>
  <Override PartName="/ppt/slides/slide41.xml" ContentType="application/vnd.openxmlformats-officedocument.presentationml.slide+xml"/>
  <Override PartName="/ppt/slides/slide30.xml" ContentType="application/vnd.openxmlformats-officedocument.presentationml.slide+xml"/>
  <Override PartName="/ppt/diagrams/layout19.xml" ContentType="application/vnd.openxmlformats-officedocument.drawingml.diagramLayout+xml"/>
  <Override PartName="/ppt/diagrams/quickStyle33.xml" ContentType="application/vnd.openxmlformats-officedocument.drawingml.diagramStyle+xml"/>
  <Override PartName="/ppt/diagrams/quickStyle44.xml" ContentType="application/vnd.openxmlformats-officedocument.drawingml.diagramStyle+xml"/>
  <Override PartName="/ppt/diagrams/drawing45.xml" ContentType="application/vnd.ms-office.drawingml.diagramDrawing+xml"/>
  <Override PartName="/ppt/diagrams/drawing34.xml" ContentType="application/vnd.ms-office.drawingml.diagramDrawing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quickStyle22.xml" ContentType="application/vnd.openxmlformats-officedocument.drawingml.diagramStyle+xml"/>
  <Override PartName="/ppt/diagrams/colors29.xml" ContentType="application/vnd.openxmlformats-officedocument.drawingml.diagramColors+xml"/>
  <Override PartName="/ppt/diagrams/layout44.xml" ContentType="application/vnd.openxmlformats-officedocument.drawingml.diagramLayout+xml"/>
  <Override PartName="/ppt/diagrams/drawing23.xml" ContentType="application/vnd.ms-office.drawingml.diagramDrawing+xml"/>
  <Override PartName="/ppt/diagrams/colors6.xml" ContentType="application/vnd.openxmlformats-officedocument.drawingml.diagramColors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diagrams/layout33.xml" ContentType="application/vnd.openxmlformats-officedocument.drawingml.diagramLayout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layout11.xml" ContentType="application/vnd.openxmlformats-officedocument.drawingml.diagramLayout+xml"/>
  <Override PartName="/ppt/diagrams/layout22.xml" ContentType="application/vnd.openxmlformats-officedocument.drawingml.diagramLayout+xml"/>
  <Override PartName="/ppt/diagrams/colors43.xml" ContentType="application/vnd.openxmlformats-officedocument.drawingml.diagramColors+xml"/>
  <Override PartName="/ppt/diagrams/drawing5.xml" ContentType="application/vnd.ms-office.drawingml.diagramDrawing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diagrams/colors32.xml" ContentType="application/vnd.openxmlformats-officedocument.drawingml.diagramColors+xml"/>
  <Override PartName="/ppt/diagrams/data34.xml" ContentType="application/vnd.openxmlformats-officedocument.drawingml.diagramData+xml"/>
  <Override PartName="/ppt/diagrams/data45.xml" ContentType="application/vnd.openxmlformats-officedocument.drawingml.diagramData+xml"/>
  <Override PartName="/ppt/diagrams/colors50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diagrams/quickStyle49.xml" ContentType="application/vnd.openxmlformats-officedocument.drawingml.diagramStyle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ata30.xml" ContentType="application/vnd.openxmlformats-officedocument.drawingml.diagramData+xml"/>
  <Override PartName="/ppt/diagrams/quickStyle38.xml" ContentType="application/vnd.openxmlformats-officedocument.drawingml.diagramStyle+xml"/>
  <Override PartName="/ppt/diagrams/data41.xml" ContentType="application/vnd.openxmlformats-officedocument.drawingml.diagramData+xml"/>
  <Override PartName="/ppt/diagrams/drawing39.xml" ContentType="application/vnd.ms-office.drawingml.diagramDrawing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quickStyle27.xml" ContentType="application/vnd.openxmlformats-officedocument.drawingml.diagramStyle+xml"/>
  <Override PartName="/ppt/diagrams/layout38.xml" ContentType="application/vnd.openxmlformats-officedocument.drawingml.diagramLayout+xml"/>
  <Override PartName="/ppt/diagrams/quickStyle45.xml" ContentType="application/vnd.openxmlformats-officedocument.drawingml.diagramStyle+xml"/>
  <Override PartName="/ppt/diagrams/layout49.xml" ContentType="application/vnd.openxmlformats-officedocument.drawingml.diagramLayout+xml"/>
  <Override PartName="/ppt/diagrams/drawing28.xml" ContentType="application/vnd.ms-office.drawingml.diagramDrawing+xml"/>
  <Override PartName="/ppt/diagrams/drawing17.xml" ContentType="application/vnd.ms-office.drawingml.diagramDrawing+xml"/>
  <Override PartName="/ppt/diagrams/drawing46.xml" ContentType="application/vnd.ms-office.drawingml.diagramDrawing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layout27.xml" ContentType="application/vnd.openxmlformats-officedocument.drawingml.diagramLayout+xml"/>
  <Override PartName="/ppt/diagrams/quickStyle34.xml" ContentType="application/vnd.openxmlformats-officedocument.drawingml.diagramStyle+xml"/>
  <Override PartName="/ppt/diagrams/drawing35.xml" ContentType="application/vnd.ms-office.drawingml.diagramDrawing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layout34.xml" ContentType="application/vnd.openxmlformats-officedocument.drawingml.diagramLayout+xml"/>
  <Override PartName="/ppt/diagrams/colors37.xml" ContentType="application/vnd.openxmlformats-officedocument.drawingml.diagramColors+xml"/>
  <Override PartName="/ppt/diagrams/quickStyle41.xml" ContentType="application/vnd.openxmlformats-officedocument.drawingml.diagramStyle+xml"/>
  <Override PartName="/ppt/diagrams/layout45.xml" ContentType="application/vnd.openxmlformats-officedocument.drawingml.diagramLayout+xml"/>
  <Override PartName="/ppt/diagrams/colors48.xml" ContentType="application/vnd.openxmlformats-officedocument.drawingml.diagramColors+xml"/>
  <Override PartName="/ppt/diagrams/drawing24.xml" ContentType="application/vnd.ms-office.drawingml.diagramDrawing+xml"/>
  <Override PartName="/ppt/diagrams/drawing42.xml" ContentType="application/vnd.ms-office.drawingml.diagramDrawing+xml"/>
  <Override PartName="/ppt/diagrams/drawing13.xml" ContentType="application/vnd.ms-office.drawingml.diagramDrawing+xml"/>
  <Override PartName="/ppt/notesSlides/notesSlide6.xml" ContentType="application/vnd.openxmlformats-officedocument.presentationml.notesSlide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diagrams/quickStyle30.xml" ContentType="application/vnd.openxmlformats-officedocument.drawingml.diagramStyle+xml"/>
  <Override PartName="/ppt/diagrams/data39.xml" ContentType="application/vnd.openxmlformats-officedocument.drawingml.diagramData+xml"/>
  <Override PartName="/ppt/diagrams/layout41.xml" ContentType="application/vnd.openxmlformats-officedocument.drawingml.diagramLayout+xml"/>
  <Override PartName="/ppt/diagrams/drawing6.xml" ContentType="application/vnd.ms-office.drawingml.diagramDrawing+xml"/>
  <Override PartName="/ppt/diagrams/drawing31.xml" ContentType="application/vnd.ms-office.drawingml.diagramDrawing+xml"/>
  <Override PartName="/ppt/diagrams/drawing20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layout30.xml" ContentType="application/vnd.openxmlformats-officedocument.drawingml.diagramLayout+xml"/>
  <Override PartName="/ppt/diagrams/colors33.xml" ContentType="application/vnd.openxmlformats-officedocument.drawingml.diagramColors+xml"/>
  <Override PartName="/ppt/diagrams/colors44.xml" ContentType="application/vnd.openxmlformats-officedocument.drawingml.diagramColors+xml"/>
  <Override PartName="/ppt/diagrams/data46.xml" ContentType="application/vnd.openxmlformats-officedocument.drawingml.diagramData+xml"/>
  <Override PartName="/ppt/slides/slide29.xml" ContentType="application/vnd.openxmlformats-officedocument.presentationml.slide+xml"/>
  <Override PartName="/ppt/diagrams/data17.xml" ContentType="application/vnd.openxmlformats-officedocument.drawingml.diagramData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40.xml" ContentType="application/vnd.openxmlformats-officedocument.drawingml.diagramColors+xml"/>
  <Override PartName="/ppt/diagrams/data42.xml" ContentType="application/vnd.openxmlformats-officedocument.drawingml.diagramData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diagrams/data31.xml" ContentType="application/vnd.openxmlformats-officedocument.drawingml.diagramData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diagrams/quickStyle35.xml" ContentType="application/vnd.openxmlformats-officedocument.drawingml.diagramStyle+xml"/>
  <Override PartName="/ppt/diagrams/quickStyle46.xml" ContentType="application/vnd.openxmlformats-officedocument.drawingml.diagramStyle+xml"/>
  <Override PartName="/ppt/diagrams/drawing36.xml" ContentType="application/vnd.ms-office.drawingml.diagramDrawing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24.xml" ContentType="application/vnd.openxmlformats-officedocument.drawingml.diagramStyle+xml"/>
  <Override PartName="/ppt/diagrams/layout46.xml" ContentType="application/vnd.openxmlformats-officedocument.drawingml.diagramLayout+xml"/>
  <Override PartName="/ppt/diagrams/drawing25.xml" ContentType="application/vnd.ms-office.drawingml.diagramDrawing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35.xml" ContentType="application/vnd.openxmlformats-officedocument.drawingml.diagramLayout+xml"/>
  <Override PartName="/ppt/diagrams/drawing14.xml" ContentType="application/vnd.ms-office.drawingml.diagramDrawing+xml"/>
  <Override PartName="/ppt/diagrams/layout13.xml" ContentType="application/vnd.openxmlformats-officedocument.drawingml.diagramLayout+xml"/>
  <Override PartName="/ppt/diagrams/layout24.xml" ContentType="application/vnd.openxmlformats-officedocument.drawingml.diagramLayout+xml"/>
  <Override PartName="/ppt/diagrams/colors45.xml" ContentType="application/vnd.openxmlformats-officedocument.drawingml.diagramColors+xml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quickStyle7.xml" ContentType="application/vnd.openxmlformats-officedocument.drawingml.diagramStyle+xml"/>
  <Override PartName="/ppt/diagrams/colors34.xml" ContentType="application/vnd.openxmlformats-officedocument.drawingml.diagramColors+xml"/>
  <Override PartName="/ppt/diagrams/data47.xml" ContentType="application/vnd.openxmlformats-officedocument.drawingml.diagramData+xml"/>
  <Override PartName="/ppt/slides/slide48.xml" ContentType="application/vnd.openxmlformats-officedocument.presentationml.slide+xml"/>
  <Override PartName="/ppt/diagrams/colors1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diagrams/data36.xml" ContentType="application/vnd.openxmlformats-officedocument.drawingml.diagramData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29.xml" ContentType="application/vnd.openxmlformats-officedocument.drawingml.diagramStyle+xml"/>
  <Override PartName="/ppt/diagrams/data50.xml" ContentType="application/vnd.openxmlformats-officedocument.drawingml.diagramData+xml"/>
  <Override PartName="/ppt/diagrams/drawing19.xml" ContentType="application/vnd.ms-office.drawingml.diagramDrawing+xml"/>
  <Override PartName="/ppt/slides/slide51.xml" ContentType="application/vnd.openxmlformats-officedocument.presentationml.slide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  <Override PartName="/ppt/slides/slide40.xml" ContentType="application/vnd.openxmlformats-officedocument.presentationml.slide+xml"/>
  <Override PartName="/ppt/diagrams/layout18.xml" ContentType="application/vnd.openxmlformats-officedocument.drawingml.diagramLayout+xml"/>
  <Override PartName="/ppt/diagrams/quickStyle43.xml" ContentType="application/vnd.openxmlformats-officedocument.drawingml.diagramStyle+xml"/>
  <Override PartName="/ppt/diagrams/drawing44.xml" ContentType="application/vnd.ms-office.drawingml.diagramDrawing+xml"/>
  <Override PartName="/ppt/diagrams/layout2.xml" ContentType="application/vnd.openxmlformats-officedocument.drawingml.diagramLayout+xml"/>
  <Override PartName="/ppt/diagrams/colors28.xml" ContentType="application/vnd.openxmlformats-officedocument.drawingml.diagramColors+xml"/>
  <Override PartName="/ppt/diagrams/quickStyle32.xml" ContentType="application/vnd.openxmlformats-officedocument.drawingml.diagramStyle+xml"/>
  <Override PartName="/ppt/notesSlides/notesSlide8.xml" ContentType="application/vnd.openxmlformats-officedocument.presentationml.notesSlide+xml"/>
  <Override PartName="/ppt/diagrams/colors39.xml" ContentType="application/vnd.openxmlformats-officedocument.drawingml.diagramColors+xml"/>
  <Override PartName="/ppt/diagrams/drawing3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10.xml" ContentType="application/vnd.openxmlformats-officedocument.drawingml.diagramStyle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layout32.xml" ContentType="application/vnd.openxmlformats-officedocument.drawingml.diagramLayout+xml"/>
  <Override PartName="/ppt/diagrams/layout43.xml" ContentType="application/vnd.openxmlformats-officedocument.drawingml.diagramLayout+xml"/>
  <Override PartName="/ppt/diagrams/drawing22.xml" ContentType="application/vnd.ms-office.drawingml.diagramDrawing+xml"/>
  <Override PartName="/ppt/diagrams/drawing11.xml" ContentType="application/vnd.ms-office.drawingml.diagramDrawing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31.xml" ContentType="application/vnd.openxmlformats-officedocument.drawingml.diagramColors+xml"/>
  <Override PartName="/ppt/diagrams/colors42.xml" ContentType="application/vnd.openxmlformats-officedocument.drawingml.diagramColors+xml"/>
  <Override PartName="/ppt/diagrams/data44.xml" ContentType="application/vnd.openxmlformats-officedocument.drawingml.diagramData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diagrams/colors20.xml" ContentType="application/vnd.openxmlformats-officedocument.drawingml.diagramColors+xml"/>
  <Override PartName="/ppt/diagrams/data33.xml" ContentType="application/vnd.openxmlformats-officedocument.drawingml.diagramData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diagrams/data22.xml" ContentType="application/vnd.openxmlformats-officedocument.drawingml.diagramData+xml"/>
  <Override PartName="/ppt/diagrams/quickStyle37.xml" ContentType="application/vnd.openxmlformats-officedocument.drawingml.diagramStyle+xml"/>
  <Override PartName="/ppt/diagrams/quickStyle48.xml" ContentType="application/vnd.openxmlformats-officedocument.drawingml.diagramStyle+xml"/>
  <Override PartName="/ppt/diagrams/drawing38.xml" ContentType="application/vnd.ms-office.drawingml.diagramDrawing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diagrams/layout48.xml" ContentType="application/vnd.openxmlformats-officedocument.drawingml.diagramLayout+xml"/>
  <Override PartName="/ppt/diagrams/drawing27.xml" ContentType="application/vnd.ms-office.drawingml.diagramDrawing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37.xml" ContentType="application/vnd.openxmlformats-officedocument.drawingml.diagramLayout+xml"/>
  <Override PartName="/ppt/diagrams/drawing16.xml" ContentType="application/vnd.ms-office.drawingml.diagramDrawing+xml"/>
  <Override PartName="/ppt/diagrams/layout15.xml" ContentType="application/vnd.openxmlformats-officedocument.drawingml.diagramLayout+xml"/>
  <Override PartName="/ppt/diagrams/layout26.xml" ContentType="application/vnd.openxmlformats-officedocument.drawingml.diagramLayout+xml"/>
  <Override PartName="/ppt/diagrams/colors47.xml" ContentType="application/vnd.openxmlformats-officedocument.drawingml.diagramColors+xml"/>
  <Override PartName="/ppt/diagrams/drawing41.xml" ContentType="application/vnd.ms-office.drawingml.diagramDrawing+xml"/>
  <Override PartName="/ppt/diagrams/drawing9.xml" ContentType="application/vnd.ms-office.drawingml.diagramDrawing+xml"/>
  <Override PartName="/ppt/diagrams/quickStyle9.xml" ContentType="application/vnd.openxmlformats-officedocument.drawingml.diagramStyle+xml"/>
  <Override PartName="/ppt/diagrams/colors36.xml" ContentType="application/vnd.openxmlformats-officedocument.drawingml.diagramColors+xml"/>
  <Override PartName="/ppt/diagrams/quickStyle40.xml" ContentType="application/vnd.openxmlformats-officedocument.drawingml.diagramStyle+xml"/>
  <Override PartName="/ppt/diagrams/data49.xml" ContentType="application/vnd.openxmlformats-officedocument.drawingml.diagramData+xml"/>
  <Override PartName="/ppt/diagrams/drawing30.xml" ContentType="application/vnd.ms-office.drawingml.diagramDrawing+xml"/>
  <Override PartName="/ppt/diagrams/colors14.xml" ContentType="application/vnd.openxmlformats-officedocument.drawingml.diagramColors+xml"/>
  <Override PartName="/ppt/notesSlides/notesSlide5.xml" ContentType="application/vnd.openxmlformats-officedocument.presentationml.notesSlide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diagrams/data38.xml" ContentType="application/vnd.openxmlformats-officedocument.drawingml.diagramData+xml"/>
  <Override PartName="/ppt/diagrams/layout40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68" r:id="rId2"/>
    <p:sldId id="369" r:id="rId3"/>
    <p:sldId id="256" r:id="rId4"/>
    <p:sldId id="367" r:id="rId5"/>
    <p:sldId id="371" r:id="rId6"/>
    <p:sldId id="349" r:id="rId7"/>
    <p:sldId id="372" r:id="rId8"/>
    <p:sldId id="350" r:id="rId9"/>
    <p:sldId id="293" r:id="rId10"/>
    <p:sldId id="351" r:id="rId11"/>
    <p:sldId id="352" r:id="rId12"/>
    <p:sldId id="353" r:id="rId13"/>
    <p:sldId id="354" r:id="rId14"/>
    <p:sldId id="305" r:id="rId15"/>
    <p:sldId id="355" r:id="rId16"/>
    <p:sldId id="357" r:id="rId17"/>
    <p:sldId id="356" r:id="rId18"/>
    <p:sldId id="358" r:id="rId19"/>
    <p:sldId id="317" r:id="rId20"/>
    <p:sldId id="318" r:id="rId21"/>
    <p:sldId id="338" r:id="rId22"/>
    <p:sldId id="339" r:id="rId23"/>
    <p:sldId id="360" r:id="rId24"/>
    <p:sldId id="359" r:id="rId25"/>
    <p:sldId id="319" r:id="rId26"/>
    <p:sldId id="336" r:id="rId27"/>
    <p:sldId id="337" r:id="rId28"/>
    <p:sldId id="361" r:id="rId29"/>
    <p:sldId id="322" r:id="rId30"/>
    <p:sldId id="323" r:id="rId31"/>
    <p:sldId id="324" r:id="rId32"/>
    <p:sldId id="340" r:id="rId33"/>
    <p:sldId id="341" r:id="rId34"/>
    <p:sldId id="342" r:id="rId35"/>
    <p:sldId id="362" r:id="rId36"/>
    <p:sldId id="363" r:id="rId37"/>
    <p:sldId id="364" r:id="rId38"/>
    <p:sldId id="365" r:id="rId39"/>
    <p:sldId id="366" r:id="rId40"/>
    <p:sldId id="326" r:id="rId41"/>
    <p:sldId id="329" r:id="rId42"/>
    <p:sldId id="343" r:id="rId43"/>
    <p:sldId id="330" r:id="rId44"/>
    <p:sldId id="344" r:id="rId45"/>
    <p:sldId id="331" r:id="rId46"/>
    <p:sldId id="332" r:id="rId47"/>
    <p:sldId id="345" r:id="rId48"/>
    <p:sldId id="346" r:id="rId49"/>
    <p:sldId id="334" r:id="rId50"/>
    <p:sldId id="373" r:id="rId51"/>
    <p:sldId id="347" r:id="rId52"/>
    <p:sldId id="370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97" autoAdjust="0"/>
    <p:restoredTop sz="88440" autoAdjust="0"/>
  </p:normalViewPr>
  <p:slideViewPr>
    <p:cSldViewPr>
      <p:cViewPr varScale="1">
        <p:scale>
          <a:sx n="56" d="100"/>
          <a:sy n="56" d="100"/>
        </p:scale>
        <p:origin x="-165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1A567-23F0-42D0-A2E6-3886C0DAA8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4D2600-6C97-4F32-B00F-D96585924F45}">
      <dgm:prSet custT="1"/>
      <dgm:spPr/>
      <dgm:t>
        <a:bodyPr/>
        <a:lstStyle/>
        <a:p>
          <a:pPr algn="ctr" rtl="0"/>
          <a:r>
            <a:rPr lang="en-US" sz="3600" dirty="0" smtClean="0"/>
            <a:t>Web Technologies and Programming</a:t>
          </a:r>
        </a:p>
        <a:p>
          <a:pPr algn="ctr" rtl="0"/>
          <a:r>
            <a:rPr lang="en-US" sz="3600" dirty="0" smtClean="0"/>
            <a:t>Lecture 12 </a:t>
          </a:r>
          <a:endParaRPr lang="en-US" sz="3600" dirty="0"/>
        </a:p>
      </dgm:t>
    </dgm:pt>
    <dgm:pt modelId="{59F1DD2E-8B5C-4465-B8B1-6713AFC8FB5F}" type="parTrans" cxnId="{135E5A5B-EE53-447D-9C9C-11D93656F66D}">
      <dgm:prSet/>
      <dgm:spPr/>
      <dgm:t>
        <a:bodyPr/>
        <a:lstStyle/>
        <a:p>
          <a:endParaRPr lang="en-US"/>
        </a:p>
      </dgm:t>
    </dgm:pt>
    <dgm:pt modelId="{730BFA6A-0B35-4E5E-9254-EFAC1EA1B952}" type="sibTrans" cxnId="{135E5A5B-EE53-447D-9C9C-11D93656F66D}">
      <dgm:prSet/>
      <dgm:spPr/>
      <dgm:t>
        <a:bodyPr/>
        <a:lstStyle/>
        <a:p>
          <a:endParaRPr lang="en-US"/>
        </a:p>
      </dgm:t>
    </dgm:pt>
    <dgm:pt modelId="{A066085A-9674-46E4-B0BF-D0C728A69A1C}" type="pres">
      <dgm:prSet presAssocID="{FD71A567-23F0-42D0-A2E6-3886C0DAA8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07BE64-8717-48DF-AE6A-829B547CC5F7}" type="pres">
      <dgm:prSet presAssocID="{1A4D2600-6C97-4F32-B00F-D96585924F45}" presName="parentText" presStyleLbl="node1" presStyleIdx="0" presStyleCnt="1" custScaleY="3274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5E5A5B-EE53-447D-9C9C-11D93656F66D}" srcId="{FD71A567-23F0-42D0-A2E6-3886C0DAA8C4}" destId="{1A4D2600-6C97-4F32-B00F-D96585924F45}" srcOrd="0" destOrd="0" parTransId="{59F1DD2E-8B5C-4465-B8B1-6713AFC8FB5F}" sibTransId="{730BFA6A-0B35-4E5E-9254-EFAC1EA1B952}"/>
    <dgm:cxn modelId="{10066867-9D6E-472B-8F6A-6454370CC49B}" type="presOf" srcId="{FD71A567-23F0-42D0-A2E6-3886C0DAA8C4}" destId="{A066085A-9674-46E4-B0BF-D0C728A69A1C}" srcOrd="0" destOrd="0" presId="urn:microsoft.com/office/officeart/2005/8/layout/vList2"/>
    <dgm:cxn modelId="{A53D898C-A00E-4606-B03E-4DCDFFB61C43}" type="presOf" srcId="{1A4D2600-6C97-4F32-B00F-D96585924F45}" destId="{FE07BE64-8717-48DF-AE6A-829B547CC5F7}" srcOrd="0" destOrd="0" presId="urn:microsoft.com/office/officeart/2005/8/layout/vList2"/>
    <dgm:cxn modelId="{51C6784C-6AEE-41E3-A2F4-9830E2AAA146}" type="presParOf" srcId="{A066085A-9674-46E4-B0BF-D0C728A69A1C}" destId="{FE07BE64-8717-48DF-AE6A-829B547CC5F7}" srcOrd="0" destOrd="0" presId="urn:microsoft.com/office/officeart/2005/8/layout/vList2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7F25305-A0E6-4A01-A426-7347DFEFD7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D1E5F1-DE28-4A78-A239-80532D96CA4D}">
      <dgm:prSet/>
      <dgm:spPr/>
      <dgm:t>
        <a:bodyPr/>
        <a:lstStyle/>
        <a:p>
          <a:pPr rtl="0"/>
          <a:r>
            <a:rPr lang="en-US" b="1" dirty="0" smtClean="0"/>
            <a:t>1.1 Versions of CSS</a:t>
          </a:r>
          <a:endParaRPr lang="en-US" dirty="0"/>
        </a:p>
      </dgm:t>
    </dgm:pt>
    <dgm:pt modelId="{D8BEDD7F-4897-4416-BB8C-9323DBB1405B}" type="parTrans" cxnId="{3170E3B0-CFB2-4ECC-B1F8-AA60111A62C3}">
      <dgm:prSet/>
      <dgm:spPr/>
      <dgm:t>
        <a:bodyPr/>
        <a:lstStyle/>
        <a:p>
          <a:endParaRPr lang="en-US"/>
        </a:p>
      </dgm:t>
    </dgm:pt>
    <dgm:pt modelId="{6919DD83-7271-4B18-BC05-F2BC17327235}" type="sibTrans" cxnId="{3170E3B0-CFB2-4ECC-B1F8-AA60111A62C3}">
      <dgm:prSet/>
      <dgm:spPr/>
      <dgm:t>
        <a:bodyPr/>
        <a:lstStyle/>
        <a:p>
          <a:endParaRPr lang="en-US"/>
        </a:p>
      </dgm:t>
    </dgm:pt>
    <dgm:pt modelId="{AEB2650F-4C16-47ED-ADA3-0B773F12BC41}" type="pres">
      <dgm:prSet presAssocID="{57F25305-A0E6-4A01-A426-7347DFEFD73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9722F7-5ADF-45C3-AABE-C379440BFBD7}" type="pres">
      <dgm:prSet presAssocID="{4DD1E5F1-DE28-4A78-A239-80532D96CA4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875504-85A6-4ED0-850C-7F497531FC0C}" type="presOf" srcId="{4DD1E5F1-DE28-4A78-A239-80532D96CA4D}" destId="{159722F7-5ADF-45C3-AABE-C379440BFBD7}" srcOrd="0" destOrd="0" presId="urn:microsoft.com/office/officeart/2005/8/layout/vList2"/>
    <dgm:cxn modelId="{9A3117BA-9688-44AC-B676-A27E0FE8870A}" type="presOf" srcId="{57F25305-A0E6-4A01-A426-7347DFEFD73F}" destId="{AEB2650F-4C16-47ED-ADA3-0B773F12BC41}" srcOrd="0" destOrd="0" presId="urn:microsoft.com/office/officeart/2005/8/layout/vList2"/>
    <dgm:cxn modelId="{3170E3B0-CFB2-4ECC-B1F8-AA60111A62C3}" srcId="{57F25305-A0E6-4A01-A426-7347DFEFD73F}" destId="{4DD1E5F1-DE28-4A78-A239-80532D96CA4D}" srcOrd="0" destOrd="0" parTransId="{D8BEDD7F-4897-4416-BB8C-9323DBB1405B}" sibTransId="{6919DD83-7271-4B18-BC05-F2BC17327235}"/>
    <dgm:cxn modelId="{4321B622-BB0E-461F-BFB8-CB94CB7486C6}" type="presParOf" srcId="{AEB2650F-4C16-47ED-ADA3-0B773F12BC41}" destId="{159722F7-5ADF-45C3-AABE-C379440BFBD7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7F25305-A0E6-4A01-A426-7347DFEFD7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D1E5F1-DE28-4A78-A239-80532D96CA4D}">
      <dgm:prSet/>
      <dgm:spPr/>
      <dgm:t>
        <a:bodyPr/>
        <a:lstStyle/>
        <a:p>
          <a:pPr rtl="0"/>
          <a:r>
            <a:rPr lang="en-US" b="1" dirty="0" smtClean="0"/>
            <a:t>1.1 Versions of CSS</a:t>
          </a:r>
          <a:endParaRPr lang="en-US" dirty="0"/>
        </a:p>
      </dgm:t>
    </dgm:pt>
    <dgm:pt modelId="{D8BEDD7F-4897-4416-BB8C-9323DBB1405B}" type="parTrans" cxnId="{3170E3B0-CFB2-4ECC-B1F8-AA60111A62C3}">
      <dgm:prSet/>
      <dgm:spPr/>
      <dgm:t>
        <a:bodyPr/>
        <a:lstStyle/>
        <a:p>
          <a:endParaRPr lang="en-US"/>
        </a:p>
      </dgm:t>
    </dgm:pt>
    <dgm:pt modelId="{6919DD83-7271-4B18-BC05-F2BC17327235}" type="sibTrans" cxnId="{3170E3B0-CFB2-4ECC-B1F8-AA60111A62C3}">
      <dgm:prSet/>
      <dgm:spPr/>
      <dgm:t>
        <a:bodyPr/>
        <a:lstStyle/>
        <a:p>
          <a:endParaRPr lang="en-US"/>
        </a:p>
      </dgm:t>
    </dgm:pt>
    <dgm:pt modelId="{AEB2650F-4C16-47ED-ADA3-0B773F12BC41}" type="pres">
      <dgm:prSet presAssocID="{57F25305-A0E6-4A01-A426-7347DFEFD73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9722F7-5ADF-45C3-AABE-C379440BFBD7}" type="pres">
      <dgm:prSet presAssocID="{4DD1E5F1-DE28-4A78-A239-80532D96CA4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A4D05F-5DA9-4BF5-992E-E81BFBFBE04B}" type="presOf" srcId="{57F25305-A0E6-4A01-A426-7347DFEFD73F}" destId="{AEB2650F-4C16-47ED-ADA3-0B773F12BC41}" srcOrd="0" destOrd="0" presId="urn:microsoft.com/office/officeart/2005/8/layout/vList2"/>
    <dgm:cxn modelId="{1862973D-F288-4555-9F89-90E625D68AF4}" type="presOf" srcId="{4DD1E5F1-DE28-4A78-A239-80532D96CA4D}" destId="{159722F7-5ADF-45C3-AABE-C379440BFBD7}" srcOrd="0" destOrd="0" presId="urn:microsoft.com/office/officeart/2005/8/layout/vList2"/>
    <dgm:cxn modelId="{3170E3B0-CFB2-4ECC-B1F8-AA60111A62C3}" srcId="{57F25305-A0E6-4A01-A426-7347DFEFD73F}" destId="{4DD1E5F1-DE28-4A78-A239-80532D96CA4D}" srcOrd="0" destOrd="0" parTransId="{D8BEDD7F-4897-4416-BB8C-9323DBB1405B}" sibTransId="{6919DD83-7271-4B18-BC05-F2BC17327235}"/>
    <dgm:cxn modelId="{D2120AE3-810B-43B8-9682-3547F266F93A}" type="presParOf" srcId="{AEB2650F-4C16-47ED-ADA3-0B773F12BC41}" destId="{159722F7-5ADF-45C3-AABE-C379440BFBD7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7F25305-A0E6-4A01-A426-7347DFEFD7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D1E5F1-DE28-4A78-A239-80532D96CA4D}">
      <dgm:prSet/>
      <dgm:spPr/>
      <dgm:t>
        <a:bodyPr/>
        <a:lstStyle/>
        <a:p>
          <a:pPr rtl="0"/>
          <a:r>
            <a:rPr lang="en-US" b="1" dirty="0" smtClean="0"/>
            <a:t>1.1 Versions of CSS</a:t>
          </a:r>
          <a:endParaRPr lang="en-US" dirty="0"/>
        </a:p>
      </dgm:t>
    </dgm:pt>
    <dgm:pt modelId="{D8BEDD7F-4897-4416-BB8C-9323DBB1405B}" type="parTrans" cxnId="{3170E3B0-CFB2-4ECC-B1F8-AA60111A62C3}">
      <dgm:prSet/>
      <dgm:spPr/>
      <dgm:t>
        <a:bodyPr/>
        <a:lstStyle/>
        <a:p>
          <a:endParaRPr lang="en-US"/>
        </a:p>
      </dgm:t>
    </dgm:pt>
    <dgm:pt modelId="{6919DD83-7271-4B18-BC05-F2BC17327235}" type="sibTrans" cxnId="{3170E3B0-CFB2-4ECC-B1F8-AA60111A62C3}">
      <dgm:prSet/>
      <dgm:spPr/>
      <dgm:t>
        <a:bodyPr/>
        <a:lstStyle/>
        <a:p>
          <a:endParaRPr lang="en-US"/>
        </a:p>
      </dgm:t>
    </dgm:pt>
    <dgm:pt modelId="{AEB2650F-4C16-47ED-ADA3-0B773F12BC41}" type="pres">
      <dgm:prSet presAssocID="{57F25305-A0E6-4A01-A426-7347DFEFD73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9722F7-5ADF-45C3-AABE-C379440BFBD7}" type="pres">
      <dgm:prSet presAssocID="{4DD1E5F1-DE28-4A78-A239-80532D96CA4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FD87CB-469A-4727-B27C-A51F86A3E396}" type="presOf" srcId="{4DD1E5F1-DE28-4A78-A239-80532D96CA4D}" destId="{159722F7-5ADF-45C3-AABE-C379440BFBD7}" srcOrd="0" destOrd="0" presId="urn:microsoft.com/office/officeart/2005/8/layout/vList2"/>
    <dgm:cxn modelId="{BBCE73EF-41A1-4142-9EA4-BF3040EB41CC}" type="presOf" srcId="{57F25305-A0E6-4A01-A426-7347DFEFD73F}" destId="{AEB2650F-4C16-47ED-ADA3-0B773F12BC41}" srcOrd="0" destOrd="0" presId="urn:microsoft.com/office/officeart/2005/8/layout/vList2"/>
    <dgm:cxn modelId="{3170E3B0-CFB2-4ECC-B1F8-AA60111A62C3}" srcId="{57F25305-A0E6-4A01-A426-7347DFEFD73F}" destId="{4DD1E5F1-DE28-4A78-A239-80532D96CA4D}" srcOrd="0" destOrd="0" parTransId="{D8BEDD7F-4897-4416-BB8C-9323DBB1405B}" sibTransId="{6919DD83-7271-4B18-BC05-F2BC17327235}"/>
    <dgm:cxn modelId="{60FB5150-EBAD-4682-A17D-00B44207F2EE}" type="presParOf" srcId="{AEB2650F-4C16-47ED-ADA3-0B773F12BC41}" destId="{159722F7-5ADF-45C3-AABE-C379440BFBD7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9CD9134-D518-42FD-AFA0-27A83198F2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26E35-3D16-46DB-96BA-4BEDC7716701}">
      <dgm:prSet/>
      <dgm:spPr/>
      <dgm:t>
        <a:bodyPr/>
        <a:lstStyle/>
        <a:p>
          <a:pPr rtl="0"/>
          <a:r>
            <a:rPr lang="en-US" b="1" dirty="0" smtClean="0"/>
            <a:t>1.2 Why use CSS ? </a:t>
          </a:r>
          <a:endParaRPr lang="en-US" dirty="0"/>
        </a:p>
      </dgm:t>
    </dgm:pt>
    <dgm:pt modelId="{4F5ECE5A-0C1D-4E45-8D5B-72A5EB60CA4D}" type="parTrans" cxnId="{1424280F-7FAE-4392-8A43-9FC3EBC9E766}">
      <dgm:prSet/>
      <dgm:spPr/>
      <dgm:t>
        <a:bodyPr/>
        <a:lstStyle/>
        <a:p>
          <a:endParaRPr lang="en-US"/>
        </a:p>
      </dgm:t>
    </dgm:pt>
    <dgm:pt modelId="{859E4B27-56D1-4D0B-B1D4-DCB97A5BB88A}" type="sibTrans" cxnId="{1424280F-7FAE-4392-8A43-9FC3EBC9E766}">
      <dgm:prSet/>
      <dgm:spPr/>
      <dgm:t>
        <a:bodyPr/>
        <a:lstStyle/>
        <a:p>
          <a:endParaRPr lang="en-US"/>
        </a:p>
      </dgm:t>
    </dgm:pt>
    <dgm:pt modelId="{96327CBE-B591-4A8F-AE58-24853ABF9C05}" type="pres">
      <dgm:prSet presAssocID="{69CD9134-D518-42FD-AFA0-27A83198F28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BEB849-EDFA-4FA1-B688-3884C2AB3AE9}" type="pres">
      <dgm:prSet presAssocID="{66C26E35-3D16-46DB-96BA-4BEDC7716701}" presName="parentText" presStyleLbl="node1" presStyleIdx="0" presStyleCnt="1" custLinFactNeighborX="-5247" custLinFactNeighborY="-47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24280F-7FAE-4392-8A43-9FC3EBC9E766}" srcId="{69CD9134-D518-42FD-AFA0-27A83198F281}" destId="{66C26E35-3D16-46DB-96BA-4BEDC7716701}" srcOrd="0" destOrd="0" parTransId="{4F5ECE5A-0C1D-4E45-8D5B-72A5EB60CA4D}" sibTransId="{859E4B27-56D1-4D0B-B1D4-DCB97A5BB88A}"/>
    <dgm:cxn modelId="{19D1E63F-073E-41CB-B7A4-0962390D5462}" type="presOf" srcId="{66C26E35-3D16-46DB-96BA-4BEDC7716701}" destId="{62BEB849-EDFA-4FA1-B688-3884C2AB3AE9}" srcOrd="0" destOrd="0" presId="urn:microsoft.com/office/officeart/2005/8/layout/vList2"/>
    <dgm:cxn modelId="{93EB719A-31C7-42CA-B2FC-CA6710AF74F5}" type="presOf" srcId="{69CD9134-D518-42FD-AFA0-27A83198F281}" destId="{96327CBE-B591-4A8F-AE58-24853ABF9C05}" srcOrd="0" destOrd="0" presId="urn:microsoft.com/office/officeart/2005/8/layout/vList2"/>
    <dgm:cxn modelId="{6D82DBF3-055F-4BBD-B66A-30C836F6C375}" type="presParOf" srcId="{96327CBE-B591-4A8F-AE58-24853ABF9C05}" destId="{62BEB849-EDFA-4FA1-B688-3884C2AB3AE9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9CD9134-D518-42FD-AFA0-27A83198F2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26E35-3D16-46DB-96BA-4BEDC7716701}">
      <dgm:prSet/>
      <dgm:spPr/>
      <dgm:t>
        <a:bodyPr/>
        <a:lstStyle/>
        <a:p>
          <a:pPr rtl="0"/>
          <a:r>
            <a:rPr lang="en-US" b="1" dirty="0" smtClean="0"/>
            <a:t>1.2 Disadvantages of CSS ? </a:t>
          </a:r>
          <a:endParaRPr lang="en-US" dirty="0"/>
        </a:p>
      </dgm:t>
    </dgm:pt>
    <dgm:pt modelId="{4F5ECE5A-0C1D-4E45-8D5B-72A5EB60CA4D}" type="parTrans" cxnId="{1424280F-7FAE-4392-8A43-9FC3EBC9E766}">
      <dgm:prSet/>
      <dgm:spPr/>
      <dgm:t>
        <a:bodyPr/>
        <a:lstStyle/>
        <a:p>
          <a:endParaRPr lang="en-US"/>
        </a:p>
      </dgm:t>
    </dgm:pt>
    <dgm:pt modelId="{859E4B27-56D1-4D0B-B1D4-DCB97A5BB88A}" type="sibTrans" cxnId="{1424280F-7FAE-4392-8A43-9FC3EBC9E766}">
      <dgm:prSet/>
      <dgm:spPr/>
      <dgm:t>
        <a:bodyPr/>
        <a:lstStyle/>
        <a:p>
          <a:endParaRPr lang="en-US"/>
        </a:p>
      </dgm:t>
    </dgm:pt>
    <dgm:pt modelId="{96327CBE-B591-4A8F-AE58-24853ABF9C05}" type="pres">
      <dgm:prSet presAssocID="{69CD9134-D518-42FD-AFA0-27A83198F28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BEB849-EDFA-4FA1-B688-3884C2AB3AE9}" type="pres">
      <dgm:prSet presAssocID="{66C26E35-3D16-46DB-96BA-4BEDC7716701}" presName="parentText" presStyleLbl="node1" presStyleIdx="0" presStyleCnt="1" custLinFactNeighborX="-5247" custLinFactNeighborY="-47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3BC1D9-3424-4FFD-AA53-4240D5AFFF5E}" type="presOf" srcId="{69CD9134-D518-42FD-AFA0-27A83198F281}" destId="{96327CBE-B591-4A8F-AE58-24853ABF9C05}" srcOrd="0" destOrd="0" presId="urn:microsoft.com/office/officeart/2005/8/layout/vList2"/>
    <dgm:cxn modelId="{1424280F-7FAE-4392-8A43-9FC3EBC9E766}" srcId="{69CD9134-D518-42FD-AFA0-27A83198F281}" destId="{66C26E35-3D16-46DB-96BA-4BEDC7716701}" srcOrd="0" destOrd="0" parTransId="{4F5ECE5A-0C1D-4E45-8D5B-72A5EB60CA4D}" sibTransId="{859E4B27-56D1-4D0B-B1D4-DCB97A5BB88A}"/>
    <dgm:cxn modelId="{854B0140-3FFB-4585-8959-93ADAD90D951}" type="presOf" srcId="{66C26E35-3D16-46DB-96BA-4BEDC7716701}" destId="{62BEB849-EDFA-4FA1-B688-3884C2AB3AE9}" srcOrd="0" destOrd="0" presId="urn:microsoft.com/office/officeart/2005/8/layout/vList2"/>
    <dgm:cxn modelId="{FB974C51-9A6B-4991-B6AE-E5125508F959}" type="presParOf" srcId="{96327CBE-B591-4A8F-AE58-24853ABF9C05}" destId="{62BEB849-EDFA-4FA1-B688-3884C2AB3AE9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9CD9134-D518-42FD-AFA0-27A83198F2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26E35-3D16-46DB-96BA-4BEDC7716701}">
      <dgm:prSet/>
      <dgm:spPr/>
      <dgm:t>
        <a:bodyPr/>
        <a:lstStyle/>
        <a:p>
          <a:pPr rtl="0"/>
          <a:r>
            <a:rPr lang="en-US" b="1" dirty="0" smtClean="0"/>
            <a:t>2. CSS Syntax</a:t>
          </a:r>
          <a:endParaRPr lang="en-US" dirty="0"/>
        </a:p>
      </dgm:t>
    </dgm:pt>
    <dgm:pt modelId="{4F5ECE5A-0C1D-4E45-8D5B-72A5EB60CA4D}" type="parTrans" cxnId="{1424280F-7FAE-4392-8A43-9FC3EBC9E766}">
      <dgm:prSet/>
      <dgm:spPr/>
      <dgm:t>
        <a:bodyPr/>
        <a:lstStyle/>
        <a:p>
          <a:endParaRPr lang="en-US"/>
        </a:p>
      </dgm:t>
    </dgm:pt>
    <dgm:pt modelId="{859E4B27-56D1-4D0B-B1D4-DCB97A5BB88A}" type="sibTrans" cxnId="{1424280F-7FAE-4392-8A43-9FC3EBC9E766}">
      <dgm:prSet/>
      <dgm:spPr/>
      <dgm:t>
        <a:bodyPr/>
        <a:lstStyle/>
        <a:p>
          <a:endParaRPr lang="en-US"/>
        </a:p>
      </dgm:t>
    </dgm:pt>
    <dgm:pt modelId="{96327CBE-B591-4A8F-AE58-24853ABF9C05}" type="pres">
      <dgm:prSet presAssocID="{69CD9134-D518-42FD-AFA0-27A83198F28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BEB849-EDFA-4FA1-B688-3884C2AB3AE9}" type="pres">
      <dgm:prSet presAssocID="{66C26E35-3D16-46DB-96BA-4BEDC7716701}" presName="parentText" presStyleLbl="node1" presStyleIdx="0" presStyleCnt="1" custLinFactNeighborX="-5247" custLinFactNeighborY="-47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24280F-7FAE-4392-8A43-9FC3EBC9E766}" srcId="{69CD9134-D518-42FD-AFA0-27A83198F281}" destId="{66C26E35-3D16-46DB-96BA-4BEDC7716701}" srcOrd="0" destOrd="0" parTransId="{4F5ECE5A-0C1D-4E45-8D5B-72A5EB60CA4D}" sibTransId="{859E4B27-56D1-4D0B-B1D4-DCB97A5BB88A}"/>
    <dgm:cxn modelId="{9E931061-3622-42B0-B256-0122C24BD367}" type="presOf" srcId="{66C26E35-3D16-46DB-96BA-4BEDC7716701}" destId="{62BEB849-EDFA-4FA1-B688-3884C2AB3AE9}" srcOrd="0" destOrd="0" presId="urn:microsoft.com/office/officeart/2005/8/layout/vList2"/>
    <dgm:cxn modelId="{34BF656F-02CB-4473-8660-2304939D1FFB}" type="presOf" srcId="{69CD9134-D518-42FD-AFA0-27A83198F281}" destId="{96327CBE-B591-4A8F-AE58-24853ABF9C05}" srcOrd="0" destOrd="0" presId="urn:microsoft.com/office/officeart/2005/8/layout/vList2"/>
    <dgm:cxn modelId="{E21931CE-8EDF-439D-9A31-3A087E790D79}" type="presParOf" srcId="{96327CBE-B591-4A8F-AE58-24853ABF9C05}" destId="{62BEB849-EDFA-4FA1-B688-3884C2AB3AE9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9CD9134-D518-42FD-AFA0-27A83198F2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26E35-3D16-46DB-96BA-4BEDC7716701}">
      <dgm:prSet/>
      <dgm:spPr/>
      <dgm:t>
        <a:bodyPr/>
        <a:lstStyle/>
        <a:p>
          <a:pPr rtl="0"/>
          <a:r>
            <a:rPr lang="en-US" b="1" dirty="0" smtClean="0"/>
            <a:t>2. CSS Syntax</a:t>
          </a:r>
          <a:endParaRPr lang="en-US" dirty="0"/>
        </a:p>
      </dgm:t>
    </dgm:pt>
    <dgm:pt modelId="{4F5ECE5A-0C1D-4E45-8D5B-72A5EB60CA4D}" type="parTrans" cxnId="{1424280F-7FAE-4392-8A43-9FC3EBC9E766}">
      <dgm:prSet/>
      <dgm:spPr/>
      <dgm:t>
        <a:bodyPr/>
        <a:lstStyle/>
        <a:p>
          <a:endParaRPr lang="en-US"/>
        </a:p>
      </dgm:t>
    </dgm:pt>
    <dgm:pt modelId="{859E4B27-56D1-4D0B-B1D4-DCB97A5BB88A}" type="sibTrans" cxnId="{1424280F-7FAE-4392-8A43-9FC3EBC9E766}">
      <dgm:prSet/>
      <dgm:spPr/>
      <dgm:t>
        <a:bodyPr/>
        <a:lstStyle/>
        <a:p>
          <a:endParaRPr lang="en-US"/>
        </a:p>
      </dgm:t>
    </dgm:pt>
    <dgm:pt modelId="{96327CBE-B591-4A8F-AE58-24853ABF9C05}" type="pres">
      <dgm:prSet presAssocID="{69CD9134-D518-42FD-AFA0-27A83198F28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BEB849-EDFA-4FA1-B688-3884C2AB3AE9}" type="pres">
      <dgm:prSet presAssocID="{66C26E35-3D16-46DB-96BA-4BEDC7716701}" presName="parentText" presStyleLbl="node1" presStyleIdx="0" presStyleCnt="1" custLinFactNeighborX="-5247" custLinFactNeighborY="-47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2F59B2-186D-4BE4-B183-A0B3122F0B08}" type="presOf" srcId="{69CD9134-D518-42FD-AFA0-27A83198F281}" destId="{96327CBE-B591-4A8F-AE58-24853ABF9C05}" srcOrd="0" destOrd="0" presId="urn:microsoft.com/office/officeart/2005/8/layout/vList2"/>
    <dgm:cxn modelId="{1424280F-7FAE-4392-8A43-9FC3EBC9E766}" srcId="{69CD9134-D518-42FD-AFA0-27A83198F281}" destId="{66C26E35-3D16-46DB-96BA-4BEDC7716701}" srcOrd="0" destOrd="0" parTransId="{4F5ECE5A-0C1D-4E45-8D5B-72A5EB60CA4D}" sibTransId="{859E4B27-56D1-4D0B-B1D4-DCB97A5BB88A}"/>
    <dgm:cxn modelId="{9053F709-0B05-4295-83D9-AA57981DA352}" type="presOf" srcId="{66C26E35-3D16-46DB-96BA-4BEDC7716701}" destId="{62BEB849-EDFA-4FA1-B688-3884C2AB3AE9}" srcOrd="0" destOrd="0" presId="urn:microsoft.com/office/officeart/2005/8/layout/vList2"/>
    <dgm:cxn modelId="{07E48C10-5C15-4480-A23D-56DFD155D9DB}" type="presParOf" srcId="{96327CBE-B591-4A8F-AE58-24853ABF9C05}" destId="{62BEB849-EDFA-4FA1-B688-3884C2AB3AE9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9CD9134-D518-42FD-AFA0-27A83198F2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26E35-3D16-46DB-96BA-4BEDC7716701}">
      <dgm:prSet/>
      <dgm:spPr/>
      <dgm:t>
        <a:bodyPr/>
        <a:lstStyle/>
        <a:p>
          <a:pPr rtl="0"/>
          <a:r>
            <a:rPr lang="en-US" b="1" dirty="0" smtClean="0"/>
            <a:t>2. CSS Syntax (Examples)</a:t>
          </a:r>
          <a:endParaRPr lang="en-US" dirty="0"/>
        </a:p>
      </dgm:t>
    </dgm:pt>
    <dgm:pt modelId="{4F5ECE5A-0C1D-4E45-8D5B-72A5EB60CA4D}" type="parTrans" cxnId="{1424280F-7FAE-4392-8A43-9FC3EBC9E766}">
      <dgm:prSet/>
      <dgm:spPr/>
      <dgm:t>
        <a:bodyPr/>
        <a:lstStyle/>
        <a:p>
          <a:endParaRPr lang="en-US"/>
        </a:p>
      </dgm:t>
    </dgm:pt>
    <dgm:pt modelId="{859E4B27-56D1-4D0B-B1D4-DCB97A5BB88A}" type="sibTrans" cxnId="{1424280F-7FAE-4392-8A43-9FC3EBC9E766}">
      <dgm:prSet/>
      <dgm:spPr/>
      <dgm:t>
        <a:bodyPr/>
        <a:lstStyle/>
        <a:p>
          <a:endParaRPr lang="en-US"/>
        </a:p>
      </dgm:t>
    </dgm:pt>
    <dgm:pt modelId="{96327CBE-B591-4A8F-AE58-24853ABF9C05}" type="pres">
      <dgm:prSet presAssocID="{69CD9134-D518-42FD-AFA0-27A83198F28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BEB849-EDFA-4FA1-B688-3884C2AB3AE9}" type="pres">
      <dgm:prSet presAssocID="{66C26E35-3D16-46DB-96BA-4BEDC7716701}" presName="parentText" presStyleLbl="node1" presStyleIdx="0" presStyleCnt="1" custLinFactNeighborX="-5247" custLinFactNeighborY="-47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24280F-7FAE-4392-8A43-9FC3EBC9E766}" srcId="{69CD9134-D518-42FD-AFA0-27A83198F281}" destId="{66C26E35-3D16-46DB-96BA-4BEDC7716701}" srcOrd="0" destOrd="0" parTransId="{4F5ECE5A-0C1D-4E45-8D5B-72A5EB60CA4D}" sibTransId="{859E4B27-56D1-4D0B-B1D4-DCB97A5BB88A}"/>
    <dgm:cxn modelId="{421B48C3-5F06-4288-BC6E-DD641242A3A0}" type="presOf" srcId="{66C26E35-3D16-46DB-96BA-4BEDC7716701}" destId="{62BEB849-EDFA-4FA1-B688-3884C2AB3AE9}" srcOrd="0" destOrd="0" presId="urn:microsoft.com/office/officeart/2005/8/layout/vList2"/>
    <dgm:cxn modelId="{7970EC1C-8097-4070-8617-660DAE16C9E0}" type="presOf" srcId="{69CD9134-D518-42FD-AFA0-27A83198F281}" destId="{96327CBE-B591-4A8F-AE58-24853ABF9C05}" srcOrd="0" destOrd="0" presId="urn:microsoft.com/office/officeart/2005/8/layout/vList2"/>
    <dgm:cxn modelId="{BA9CF461-60AC-46F4-8868-893685CD3CAE}" type="presParOf" srcId="{96327CBE-B591-4A8F-AE58-24853ABF9C05}" destId="{62BEB849-EDFA-4FA1-B688-3884C2AB3AE9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868B0A9-8416-4B37-9E79-B9221C759E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91627E-7775-43FE-9916-876DAC108DD2}">
      <dgm:prSet/>
      <dgm:spPr/>
      <dgm:t>
        <a:bodyPr/>
        <a:lstStyle/>
        <a:p>
          <a:pPr rtl="0"/>
          <a:r>
            <a:rPr lang="en-US" b="1" dirty="0" smtClean="0"/>
            <a:t>3. Writing Style Sheets</a:t>
          </a:r>
          <a:endParaRPr lang="en-US" dirty="0"/>
        </a:p>
      </dgm:t>
    </dgm:pt>
    <dgm:pt modelId="{DA7D1DA8-63F8-40A8-8E36-E4632BDBCA37}" type="parTrans" cxnId="{AC9C4DDA-AFB6-4AD4-9061-0CEA08D2E988}">
      <dgm:prSet/>
      <dgm:spPr/>
      <dgm:t>
        <a:bodyPr/>
        <a:lstStyle/>
        <a:p>
          <a:endParaRPr lang="en-US"/>
        </a:p>
      </dgm:t>
    </dgm:pt>
    <dgm:pt modelId="{D9BDDCAC-A3F6-4490-A4CF-3B96FC1077A2}" type="sibTrans" cxnId="{AC9C4DDA-AFB6-4AD4-9061-0CEA08D2E988}">
      <dgm:prSet/>
      <dgm:spPr/>
      <dgm:t>
        <a:bodyPr/>
        <a:lstStyle/>
        <a:p>
          <a:endParaRPr lang="en-US"/>
        </a:p>
      </dgm:t>
    </dgm:pt>
    <dgm:pt modelId="{19629946-8BD2-490C-9D05-39F03927EAD7}" type="pres">
      <dgm:prSet presAssocID="{3868B0A9-8416-4B37-9E79-B9221C759E0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4C2846-7E4D-41CE-848A-74562ECA9D53}" type="pres">
      <dgm:prSet presAssocID="{5091627E-7775-43FE-9916-876DAC108D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CB8C9F-5F14-4C94-9FDC-966156398EDC}" type="presOf" srcId="{3868B0A9-8416-4B37-9E79-B9221C759E0D}" destId="{19629946-8BD2-490C-9D05-39F03927EAD7}" srcOrd="0" destOrd="0" presId="urn:microsoft.com/office/officeart/2005/8/layout/vList2"/>
    <dgm:cxn modelId="{444F8D1E-0E5C-4E7A-9238-BF41BCCDDFFF}" type="presOf" srcId="{5091627E-7775-43FE-9916-876DAC108DD2}" destId="{194C2846-7E4D-41CE-848A-74562ECA9D53}" srcOrd="0" destOrd="0" presId="urn:microsoft.com/office/officeart/2005/8/layout/vList2"/>
    <dgm:cxn modelId="{AC9C4DDA-AFB6-4AD4-9061-0CEA08D2E988}" srcId="{3868B0A9-8416-4B37-9E79-B9221C759E0D}" destId="{5091627E-7775-43FE-9916-876DAC108DD2}" srcOrd="0" destOrd="0" parTransId="{DA7D1DA8-63F8-40A8-8E36-E4632BDBCA37}" sibTransId="{D9BDDCAC-A3F6-4490-A4CF-3B96FC1077A2}"/>
    <dgm:cxn modelId="{2F532052-8D58-4894-9CA1-BA2B3884450D}" type="presParOf" srcId="{19629946-8BD2-490C-9D05-39F03927EAD7}" destId="{194C2846-7E4D-41CE-848A-74562ECA9D53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6C7AF8F-698C-4C5F-B50B-EAA1FC2FF86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D58492-86A6-4D98-973C-6A77B11016FA}">
      <dgm:prSet/>
      <dgm:spPr/>
      <dgm:t>
        <a:bodyPr/>
        <a:lstStyle/>
        <a:p>
          <a:pPr rtl="0"/>
          <a:r>
            <a:rPr lang="en-US" b="1" dirty="0" smtClean="0"/>
            <a:t>3.1 In-line Styles</a:t>
          </a:r>
          <a:endParaRPr lang="en-US" dirty="0"/>
        </a:p>
      </dgm:t>
    </dgm:pt>
    <dgm:pt modelId="{7C5A7264-6E70-442B-BD4D-0CDDD7361813}" type="parTrans" cxnId="{3EEE870F-2681-4192-AD6B-5B5E93DA0C98}">
      <dgm:prSet/>
      <dgm:spPr/>
      <dgm:t>
        <a:bodyPr/>
        <a:lstStyle/>
        <a:p>
          <a:endParaRPr lang="en-US"/>
        </a:p>
      </dgm:t>
    </dgm:pt>
    <dgm:pt modelId="{14F64403-B3DC-46C3-9E80-AF6EE44C5C2B}" type="sibTrans" cxnId="{3EEE870F-2681-4192-AD6B-5B5E93DA0C98}">
      <dgm:prSet/>
      <dgm:spPr/>
      <dgm:t>
        <a:bodyPr/>
        <a:lstStyle/>
        <a:p>
          <a:endParaRPr lang="en-US"/>
        </a:p>
      </dgm:t>
    </dgm:pt>
    <dgm:pt modelId="{CBEA5EC3-6AE7-42F5-AFAE-0424E5082418}" type="pres">
      <dgm:prSet presAssocID="{C6C7AF8F-698C-4C5F-B50B-EAA1FC2FF8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26BA21-E264-4503-A5EA-C9F5086AA25A}" type="pres">
      <dgm:prSet presAssocID="{CAD58492-86A6-4D98-973C-6A77B11016F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BD1463-332E-4949-960E-1755889E9C5B}" type="presOf" srcId="{C6C7AF8F-698C-4C5F-B50B-EAA1FC2FF86D}" destId="{CBEA5EC3-6AE7-42F5-AFAE-0424E5082418}" srcOrd="0" destOrd="0" presId="urn:microsoft.com/office/officeart/2005/8/layout/vList2"/>
    <dgm:cxn modelId="{3EEE870F-2681-4192-AD6B-5B5E93DA0C98}" srcId="{C6C7AF8F-698C-4C5F-B50B-EAA1FC2FF86D}" destId="{CAD58492-86A6-4D98-973C-6A77B11016FA}" srcOrd="0" destOrd="0" parTransId="{7C5A7264-6E70-442B-BD4D-0CDDD7361813}" sibTransId="{14F64403-B3DC-46C3-9E80-AF6EE44C5C2B}"/>
    <dgm:cxn modelId="{AFDB27AD-4E07-4F5F-AE06-9CD63F317016}" type="presOf" srcId="{CAD58492-86A6-4D98-973C-6A77B11016FA}" destId="{9E26BA21-E264-4503-A5EA-C9F5086AA25A}" srcOrd="0" destOrd="0" presId="urn:microsoft.com/office/officeart/2005/8/layout/vList2"/>
    <dgm:cxn modelId="{3F2CAAF5-DA76-4578-A2FD-B3CBE0D987C1}" type="presParOf" srcId="{CBEA5EC3-6AE7-42F5-AFAE-0424E5082418}" destId="{9E26BA21-E264-4503-A5EA-C9F5086AA25A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D7DD72-613C-44A2-8109-D774A918797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F31514-65A1-4B87-B7AF-540EE28BE654}">
      <dgm:prSet/>
      <dgm:spPr/>
      <dgm:t>
        <a:bodyPr/>
        <a:lstStyle/>
        <a:p>
          <a:pPr algn="ctr" rtl="0"/>
          <a:r>
            <a:rPr lang="en-US" b="1" dirty="0" smtClean="0"/>
            <a:t>Introduction to Cascading Style-sheets (CSS)</a:t>
          </a:r>
          <a:endParaRPr lang="en-US" dirty="0"/>
        </a:p>
      </dgm:t>
    </dgm:pt>
    <dgm:pt modelId="{E918526D-41E2-419D-910F-42DCEB03666A}" type="parTrans" cxnId="{0ADDFF7F-E9DA-47B2-A198-F5560E67F9C1}">
      <dgm:prSet/>
      <dgm:spPr/>
      <dgm:t>
        <a:bodyPr/>
        <a:lstStyle/>
        <a:p>
          <a:endParaRPr lang="en-US"/>
        </a:p>
      </dgm:t>
    </dgm:pt>
    <dgm:pt modelId="{02B9CF27-26EF-4364-86F9-ED891CC1BF66}" type="sibTrans" cxnId="{0ADDFF7F-E9DA-47B2-A198-F5560E67F9C1}">
      <dgm:prSet/>
      <dgm:spPr/>
      <dgm:t>
        <a:bodyPr/>
        <a:lstStyle/>
        <a:p>
          <a:endParaRPr lang="en-US"/>
        </a:p>
      </dgm:t>
    </dgm:pt>
    <dgm:pt modelId="{600F7B41-9D94-4D5C-AE96-BA296B8D72F6}" type="pres">
      <dgm:prSet presAssocID="{05D7DD72-613C-44A2-8109-D774A918797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7ED81B-0DB3-4487-A5F4-626DDB3133FD}" type="pres">
      <dgm:prSet presAssocID="{D5F31514-65A1-4B87-B7AF-540EE28BE654}" presName="parentText" presStyleLbl="node1" presStyleIdx="0" presStyleCnt="1" custLinFactNeighborX="-980" custLinFactNeighborY="-110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DDFF7F-E9DA-47B2-A198-F5560E67F9C1}" srcId="{05D7DD72-613C-44A2-8109-D774A9187974}" destId="{D5F31514-65A1-4B87-B7AF-540EE28BE654}" srcOrd="0" destOrd="0" parTransId="{E918526D-41E2-419D-910F-42DCEB03666A}" sibTransId="{02B9CF27-26EF-4364-86F9-ED891CC1BF66}"/>
    <dgm:cxn modelId="{98B7D80F-60F7-4C35-8FFB-B12777BE0CB4}" type="presOf" srcId="{D5F31514-65A1-4B87-B7AF-540EE28BE654}" destId="{AB7ED81B-0DB3-4487-A5F4-626DDB3133FD}" srcOrd="0" destOrd="0" presId="urn:microsoft.com/office/officeart/2005/8/layout/vList2"/>
    <dgm:cxn modelId="{A71B73A5-05B8-40AA-874C-0A66C02F1178}" type="presOf" srcId="{05D7DD72-613C-44A2-8109-D774A9187974}" destId="{600F7B41-9D94-4D5C-AE96-BA296B8D72F6}" srcOrd="0" destOrd="0" presId="urn:microsoft.com/office/officeart/2005/8/layout/vList2"/>
    <dgm:cxn modelId="{CB9357E2-7449-432E-84C6-38C170E74D46}" type="presParOf" srcId="{600F7B41-9D94-4D5C-AE96-BA296B8D72F6}" destId="{AB7ED81B-0DB3-4487-A5F4-626DDB3133F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6C7AF8F-698C-4C5F-B50B-EAA1FC2FF86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D58492-86A6-4D98-973C-6A77B11016FA}">
      <dgm:prSet/>
      <dgm:spPr/>
      <dgm:t>
        <a:bodyPr/>
        <a:lstStyle/>
        <a:p>
          <a:pPr rtl="0"/>
          <a:r>
            <a:rPr lang="en-US" b="1" dirty="0" smtClean="0"/>
            <a:t>3.1 In-line Styles…</a:t>
          </a:r>
          <a:endParaRPr lang="en-US" dirty="0"/>
        </a:p>
      </dgm:t>
    </dgm:pt>
    <dgm:pt modelId="{7C5A7264-6E70-442B-BD4D-0CDDD7361813}" type="parTrans" cxnId="{3EEE870F-2681-4192-AD6B-5B5E93DA0C98}">
      <dgm:prSet/>
      <dgm:spPr/>
      <dgm:t>
        <a:bodyPr/>
        <a:lstStyle/>
        <a:p>
          <a:endParaRPr lang="en-US"/>
        </a:p>
      </dgm:t>
    </dgm:pt>
    <dgm:pt modelId="{14F64403-B3DC-46C3-9E80-AF6EE44C5C2B}" type="sibTrans" cxnId="{3EEE870F-2681-4192-AD6B-5B5E93DA0C98}">
      <dgm:prSet/>
      <dgm:spPr/>
      <dgm:t>
        <a:bodyPr/>
        <a:lstStyle/>
        <a:p>
          <a:endParaRPr lang="en-US"/>
        </a:p>
      </dgm:t>
    </dgm:pt>
    <dgm:pt modelId="{CBEA5EC3-6AE7-42F5-AFAE-0424E5082418}" type="pres">
      <dgm:prSet presAssocID="{C6C7AF8F-698C-4C5F-B50B-EAA1FC2FF8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26BA21-E264-4503-A5EA-C9F5086AA25A}" type="pres">
      <dgm:prSet presAssocID="{CAD58492-86A6-4D98-973C-6A77B11016F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EE870F-2681-4192-AD6B-5B5E93DA0C98}" srcId="{C6C7AF8F-698C-4C5F-B50B-EAA1FC2FF86D}" destId="{CAD58492-86A6-4D98-973C-6A77B11016FA}" srcOrd="0" destOrd="0" parTransId="{7C5A7264-6E70-442B-BD4D-0CDDD7361813}" sibTransId="{14F64403-B3DC-46C3-9E80-AF6EE44C5C2B}"/>
    <dgm:cxn modelId="{01C5D826-93CD-416A-947F-6A55EA3C4844}" type="presOf" srcId="{C6C7AF8F-698C-4C5F-B50B-EAA1FC2FF86D}" destId="{CBEA5EC3-6AE7-42F5-AFAE-0424E5082418}" srcOrd="0" destOrd="0" presId="urn:microsoft.com/office/officeart/2005/8/layout/vList2"/>
    <dgm:cxn modelId="{282C3AD9-3C27-48D7-91C2-E451C87D4E5D}" type="presOf" srcId="{CAD58492-86A6-4D98-973C-6A77B11016FA}" destId="{9E26BA21-E264-4503-A5EA-C9F5086AA25A}" srcOrd="0" destOrd="0" presId="urn:microsoft.com/office/officeart/2005/8/layout/vList2"/>
    <dgm:cxn modelId="{2298EA43-62AF-4F3C-9042-15605A47308E}" type="presParOf" srcId="{CBEA5EC3-6AE7-42F5-AFAE-0424E5082418}" destId="{9E26BA21-E264-4503-A5EA-C9F5086AA25A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6C7AF8F-698C-4C5F-B50B-EAA1FC2FF86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D58492-86A6-4D98-973C-6A77B11016FA}">
      <dgm:prSet/>
      <dgm:spPr/>
      <dgm:t>
        <a:bodyPr/>
        <a:lstStyle/>
        <a:p>
          <a:pPr rtl="0"/>
          <a:r>
            <a:rPr lang="en-US" b="1" dirty="0" smtClean="0"/>
            <a:t>3.1 In-line Styles…</a:t>
          </a:r>
          <a:endParaRPr lang="en-US" dirty="0"/>
        </a:p>
      </dgm:t>
    </dgm:pt>
    <dgm:pt modelId="{7C5A7264-6E70-442B-BD4D-0CDDD7361813}" type="parTrans" cxnId="{3EEE870F-2681-4192-AD6B-5B5E93DA0C98}">
      <dgm:prSet/>
      <dgm:spPr/>
      <dgm:t>
        <a:bodyPr/>
        <a:lstStyle/>
        <a:p>
          <a:endParaRPr lang="en-US"/>
        </a:p>
      </dgm:t>
    </dgm:pt>
    <dgm:pt modelId="{14F64403-B3DC-46C3-9E80-AF6EE44C5C2B}" type="sibTrans" cxnId="{3EEE870F-2681-4192-AD6B-5B5E93DA0C98}">
      <dgm:prSet/>
      <dgm:spPr/>
      <dgm:t>
        <a:bodyPr/>
        <a:lstStyle/>
        <a:p>
          <a:endParaRPr lang="en-US"/>
        </a:p>
      </dgm:t>
    </dgm:pt>
    <dgm:pt modelId="{CBEA5EC3-6AE7-42F5-AFAE-0424E5082418}" type="pres">
      <dgm:prSet presAssocID="{C6C7AF8F-698C-4C5F-B50B-EAA1FC2FF8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26BA21-E264-4503-A5EA-C9F5086AA25A}" type="pres">
      <dgm:prSet presAssocID="{CAD58492-86A6-4D98-973C-6A77B11016F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EE870F-2681-4192-AD6B-5B5E93DA0C98}" srcId="{C6C7AF8F-698C-4C5F-B50B-EAA1FC2FF86D}" destId="{CAD58492-86A6-4D98-973C-6A77B11016FA}" srcOrd="0" destOrd="0" parTransId="{7C5A7264-6E70-442B-BD4D-0CDDD7361813}" sibTransId="{14F64403-B3DC-46C3-9E80-AF6EE44C5C2B}"/>
    <dgm:cxn modelId="{4406EAB6-04A8-4998-B675-C34DCD1C4FD1}" type="presOf" srcId="{C6C7AF8F-698C-4C5F-B50B-EAA1FC2FF86D}" destId="{CBEA5EC3-6AE7-42F5-AFAE-0424E5082418}" srcOrd="0" destOrd="0" presId="urn:microsoft.com/office/officeart/2005/8/layout/vList2"/>
    <dgm:cxn modelId="{22C451AC-BB09-4A86-B5FB-D22C7F1183DD}" type="presOf" srcId="{CAD58492-86A6-4D98-973C-6A77B11016FA}" destId="{9E26BA21-E264-4503-A5EA-C9F5086AA25A}" srcOrd="0" destOrd="0" presId="urn:microsoft.com/office/officeart/2005/8/layout/vList2"/>
    <dgm:cxn modelId="{4D496CDC-08C5-46C5-9935-2E6F0B5AE4C6}" type="presParOf" srcId="{CBEA5EC3-6AE7-42F5-AFAE-0424E5082418}" destId="{9E26BA21-E264-4503-A5EA-C9F5086AA25A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C6C7AF8F-698C-4C5F-B50B-EAA1FC2FF86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D58492-86A6-4D98-973C-6A77B11016FA}">
      <dgm:prSet/>
      <dgm:spPr/>
      <dgm:t>
        <a:bodyPr/>
        <a:lstStyle/>
        <a:p>
          <a:pPr rtl="0"/>
          <a:r>
            <a:rPr lang="en-US" b="1" dirty="0" smtClean="0"/>
            <a:t>3.1 In-line Styles</a:t>
          </a:r>
          <a:endParaRPr lang="en-US" dirty="0"/>
        </a:p>
      </dgm:t>
    </dgm:pt>
    <dgm:pt modelId="{7C5A7264-6E70-442B-BD4D-0CDDD7361813}" type="parTrans" cxnId="{3EEE870F-2681-4192-AD6B-5B5E93DA0C98}">
      <dgm:prSet/>
      <dgm:spPr/>
      <dgm:t>
        <a:bodyPr/>
        <a:lstStyle/>
        <a:p>
          <a:endParaRPr lang="en-US"/>
        </a:p>
      </dgm:t>
    </dgm:pt>
    <dgm:pt modelId="{14F64403-B3DC-46C3-9E80-AF6EE44C5C2B}" type="sibTrans" cxnId="{3EEE870F-2681-4192-AD6B-5B5E93DA0C98}">
      <dgm:prSet/>
      <dgm:spPr/>
      <dgm:t>
        <a:bodyPr/>
        <a:lstStyle/>
        <a:p>
          <a:endParaRPr lang="en-US"/>
        </a:p>
      </dgm:t>
    </dgm:pt>
    <dgm:pt modelId="{CBEA5EC3-6AE7-42F5-AFAE-0424E5082418}" type="pres">
      <dgm:prSet presAssocID="{C6C7AF8F-698C-4C5F-B50B-EAA1FC2FF8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26BA21-E264-4503-A5EA-C9F5086AA25A}" type="pres">
      <dgm:prSet presAssocID="{CAD58492-86A6-4D98-973C-6A77B11016F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EE870F-2681-4192-AD6B-5B5E93DA0C98}" srcId="{C6C7AF8F-698C-4C5F-B50B-EAA1FC2FF86D}" destId="{CAD58492-86A6-4D98-973C-6A77B11016FA}" srcOrd="0" destOrd="0" parTransId="{7C5A7264-6E70-442B-BD4D-0CDDD7361813}" sibTransId="{14F64403-B3DC-46C3-9E80-AF6EE44C5C2B}"/>
    <dgm:cxn modelId="{4E371D0C-70D0-4F87-9374-815ED023D2FE}" type="presOf" srcId="{C6C7AF8F-698C-4C5F-B50B-EAA1FC2FF86D}" destId="{CBEA5EC3-6AE7-42F5-AFAE-0424E5082418}" srcOrd="0" destOrd="0" presId="urn:microsoft.com/office/officeart/2005/8/layout/vList2"/>
    <dgm:cxn modelId="{26928571-3F95-435C-A0F2-E037B9FAF1E7}" type="presOf" srcId="{CAD58492-86A6-4D98-973C-6A77B11016FA}" destId="{9E26BA21-E264-4503-A5EA-C9F5086AA25A}" srcOrd="0" destOrd="0" presId="urn:microsoft.com/office/officeart/2005/8/layout/vList2"/>
    <dgm:cxn modelId="{55A6813F-AE3F-44C6-8653-9CD6C64BE037}" type="presParOf" srcId="{CBEA5EC3-6AE7-42F5-AFAE-0424E5082418}" destId="{9E26BA21-E264-4503-A5EA-C9F5086AA25A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C6C7AF8F-698C-4C5F-B50B-EAA1FC2FF86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D58492-86A6-4D98-973C-6A77B11016FA}">
      <dgm:prSet/>
      <dgm:spPr/>
      <dgm:t>
        <a:bodyPr/>
        <a:lstStyle/>
        <a:p>
          <a:pPr rtl="0"/>
          <a:r>
            <a:rPr lang="en-US" b="1" dirty="0" smtClean="0"/>
            <a:t>3.1 In-line Styles</a:t>
          </a:r>
          <a:endParaRPr lang="en-US" dirty="0"/>
        </a:p>
      </dgm:t>
    </dgm:pt>
    <dgm:pt modelId="{7C5A7264-6E70-442B-BD4D-0CDDD7361813}" type="parTrans" cxnId="{3EEE870F-2681-4192-AD6B-5B5E93DA0C98}">
      <dgm:prSet/>
      <dgm:spPr/>
      <dgm:t>
        <a:bodyPr/>
        <a:lstStyle/>
        <a:p>
          <a:endParaRPr lang="en-US"/>
        </a:p>
      </dgm:t>
    </dgm:pt>
    <dgm:pt modelId="{14F64403-B3DC-46C3-9E80-AF6EE44C5C2B}" type="sibTrans" cxnId="{3EEE870F-2681-4192-AD6B-5B5E93DA0C98}">
      <dgm:prSet/>
      <dgm:spPr/>
      <dgm:t>
        <a:bodyPr/>
        <a:lstStyle/>
        <a:p>
          <a:endParaRPr lang="en-US"/>
        </a:p>
      </dgm:t>
    </dgm:pt>
    <dgm:pt modelId="{CBEA5EC3-6AE7-42F5-AFAE-0424E5082418}" type="pres">
      <dgm:prSet presAssocID="{C6C7AF8F-698C-4C5F-B50B-EAA1FC2FF8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26BA21-E264-4503-A5EA-C9F5086AA25A}" type="pres">
      <dgm:prSet presAssocID="{CAD58492-86A6-4D98-973C-6A77B11016F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EE870F-2681-4192-AD6B-5B5E93DA0C98}" srcId="{C6C7AF8F-698C-4C5F-B50B-EAA1FC2FF86D}" destId="{CAD58492-86A6-4D98-973C-6A77B11016FA}" srcOrd="0" destOrd="0" parTransId="{7C5A7264-6E70-442B-BD4D-0CDDD7361813}" sibTransId="{14F64403-B3DC-46C3-9E80-AF6EE44C5C2B}"/>
    <dgm:cxn modelId="{5B6ADCB0-5DD0-4A43-A7A7-7BA6E68CBE6E}" type="presOf" srcId="{C6C7AF8F-698C-4C5F-B50B-EAA1FC2FF86D}" destId="{CBEA5EC3-6AE7-42F5-AFAE-0424E5082418}" srcOrd="0" destOrd="0" presId="urn:microsoft.com/office/officeart/2005/8/layout/vList2"/>
    <dgm:cxn modelId="{F0857A76-F8F5-4D90-95B2-228F84F78F38}" type="presOf" srcId="{CAD58492-86A6-4D98-973C-6A77B11016FA}" destId="{9E26BA21-E264-4503-A5EA-C9F5086AA25A}" srcOrd="0" destOrd="0" presId="urn:microsoft.com/office/officeart/2005/8/layout/vList2"/>
    <dgm:cxn modelId="{CB5872C4-C608-42B3-B737-85585CBF1932}" type="presParOf" srcId="{CBEA5EC3-6AE7-42F5-AFAE-0424E5082418}" destId="{9E26BA21-E264-4503-A5EA-C9F5086AA25A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BB1EC4CE-F2EB-4AFC-8B04-75C8739BBE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88AEE3-1EAD-4486-8848-160BC0A595A9}">
      <dgm:prSet/>
      <dgm:spPr/>
      <dgm:t>
        <a:bodyPr/>
        <a:lstStyle/>
        <a:p>
          <a:pPr rtl="0"/>
          <a:r>
            <a:rPr lang="en-US" b="1" dirty="0" smtClean="0"/>
            <a:t>3.2 Internal Styles</a:t>
          </a:r>
          <a:endParaRPr lang="en-US" dirty="0"/>
        </a:p>
      </dgm:t>
    </dgm:pt>
    <dgm:pt modelId="{986C1242-EA5E-4F5E-8F7E-ADB9CFA9100F}" type="parTrans" cxnId="{6A3F6D64-863B-467F-84BD-8F86F2239D9F}">
      <dgm:prSet/>
      <dgm:spPr/>
      <dgm:t>
        <a:bodyPr/>
        <a:lstStyle/>
        <a:p>
          <a:endParaRPr lang="en-US"/>
        </a:p>
      </dgm:t>
    </dgm:pt>
    <dgm:pt modelId="{8D70E4CF-9016-4BD9-8CC8-A8CC71A765D6}" type="sibTrans" cxnId="{6A3F6D64-863B-467F-84BD-8F86F2239D9F}">
      <dgm:prSet/>
      <dgm:spPr/>
      <dgm:t>
        <a:bodyPr/>
        <a:lstStyle/>
        <a:p>
          <a:endParaRPr lang="en-US"/>
        </a:p>
      </dgm:t>
    </dgm:pt>
    <dgm:pt modelId="{FA3257D6-E8D2-4B03-87E2-EE48BAE0F622}" type="pres">
      <dgm:prSet presAssocID="{BB1EC4CE-F2EB-4AFC-8B04-75C8739BBE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6A7163-B6BD-48AB-8B38-A1162D146157}" type="pres">
      <dgm:prSet presAssocID="{BA88AEE3-1EAD-4486-8848-160BC0A595A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EDB29C-6F92-4CCD-9A2C-B2301C5E1672}" type="presOf" srcId="{BA88AEE3-1EAD-4486-8848-160BC0A595A9}" destId="{676A7163-B6BD-48AB-8B38-A1162D146157}" srcOrd="0" destOrd="0" presId="urn:microsoft.com/office/officeart/2005/8/layout/vList2"/>
    <dgm:cxn modelId="{C61D1C27-41EF-4285-855A-18B6AED99EAF}" type="presOf" srcId="{BB1EC4CE-F2EB-4AFC-8B04-75C8739BBE9A}" destId="{FA3257D6-E8D2-4B03-87E2-EE48BAE0F622}" srcOrd="0" destOrd="0" presId="urn:microsoft.com/office/officeart/2005/8/layout/vList2"/>
    <dgm:cxn modelId="{6A3F6D64-863B-467F-84BD-8F86F2239D9F}" srcId="{BB1EC4CE-F2EB-4AFC-8B04-75C8739BBE9A}" destId="{BA88AEE3-1EAD-4486-8848-160BC0A595A9}" srcOrd="0" destOrd="0" parTransId="{986C1242-EA5E-4F5E-8F7E-ADB9CFA9100F}" sibTransId="{8D70E4CF-9016-4BD9-8CC8-A8CC71A765D6}"/>
    <dgm:cxn modelId="{1A7AE29F-DD8A-4EBF-884B-3D3B215C0311}" type="presParOf" srcId="{FA3257D6-E8D2-4B03-87E2-EE48BAE0F622}" destId="{676A7163-B6BD-48AB-8B38-A1162D146157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BB1EC4CE-F2EB-4AFC-8B04-75C8739BBE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88AEE3-1EAD-4486-8848-160BC0A595A9}">
      <dgm:prSet/>
      <dgm:spPr/>
      <dgm:t>
        <a:bodyPr/>
        <a:lstStyle/>
        <a:p>
          <a:pPr rtl="0"/>
          <a:r>
            <a:rPr lang="en-US" b="1" dirty="0" smtClean="0"/>
            <a:t>3.2 Internal Styles…</a:t>
          </a:r>
          <a:endParaRPr lang="en-US" dirty="0"/>
        </a:p>
      </dgm:t>
    </dgm:pt>
    <dgm:pt modelId="{986C1242-EA5E-4F5E-8F7E-ADB9CFA9100F}" type="parTrans" cxnId="{6A3F6D64-863B-467F-84BD-8F86F2239D9F}">
      <dgm:prSet/>
      <dgm:spPr/>
      <dgm:t>
        <a:bodyPr/>
        <a:lstStyle/>
        <a:p>
          <a:endParaRPr lang="en-US"/>
        </a:p>
      </dgm:t>
    </dgm:pt>
    <dgm:pt modelId="{8D70E4CF-9016-4BD9-8CC8-A8CC71A765D6}" type="sibTrans" cxnId="{6A3F6D64-863B-467F-84BD-8F86F2239D9F}">
      <dgm:prSet/>
      <dgm:spPr/>
      <dgm:t>
        <a:bodyPr/>
        <a:lstStyle/>
        <a:p>
          <a:endParaRPr lang="en-US"/>
        </a:p>
      </dgm:t>
    </dgm:pt>
    <dgm:pt modelId="{FA3257D6-E8D2-4B03-87E2-EE48BAE0F622}" type="pres">
      <dgm:prSet presAssocID="{BB1EC4CE-F2EB-4AFC-8B04-75C8739BBE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6A7163-B6BD-48AB-8B38-A1162D146157}" type="pres">
      <dgm:prSet presAssocID="{BA88AEE3-1EAD-4486-8848-160BC0A595A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DCC677-C457-41A6-AF32-F751BBF5163D}" type="presOf" srcId="{BB1EC4CE-F2EB-4AFC-8B04-75C8739BBE9A}" destId="{FA3257D6-E8D2-4B03-87E2-EE48BAE0F622}" srcOrd="0" destOrd="0" presId="urn:microsoft.com/office/officeart/2005/8/layout/vList2"/>
    <dgm:cxn modelId="{5E515D1F-9AF2-4762-ACA9-63CFB7E05274}" type="presOf" srcId="{BA88AEE3-1EAD-4486-8848-160BC0A595A9}" destId="{676A7163-B6BD-48AB-8B38-A1162D146157}" srcOrd="0" destOrd="0" presId="urn:microsoft.com/office/officeart/2005/8/layout/vList2"/>
    <dgm:cxn modelId="{6A3F6D64-863B-467F-84BD-8F86F2239D9F}" srcId="{BB1EC4CE-F2EB-4AFC-8B04-75C8739BBE9A}" destId="{BA88AEE3-1EAD-4486-8848-160BC0A595A9}" srcOrd="0" destOrd="0" parTransId="{986C1242-EA5E-4F5E-8F7E-ADB9CFA9100F}" sibTransId="{8D70E4CF-9016-4BD9-8CC8-A8CC71A765D6}"/>
    <dgm:cxn modelId="{D12AA44D-398D-40FE-9683-244EB8E82782}" type="presParOf" srcId="{FA3257D6-E8D2-4B03-87E2-EE48BAE0F622}" destId="{676A7163-B6BD-48AB-8B38-A1162D146157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BB1EC4CE-F2EB-4AFC-8B04-75C8739BBE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88AEE3-1EAD-4486-8848-160BC0A595A9}">
      <dgm:prSet/>
      <dgm:spPr/>
      <dgm:t>
        <a:bodyPr/>
        <a:lstStyle/>
        <a:p>
          <a:pPr rtl="0"/>
          <a:r>
            <a:rPr lang="en-US" b="1" dirty="0" smtClean="0"/>
            <a:t>3.2 Internal Styles…</a:t>
          </a:r>
          <a:endParaRPr lang="en-US" dirty="0"/>
        </a:p>
      </dgm:t>
    </dgm:pt>
    <dgm:pt modelId="{986C1242-EA5E-4F5E-8F7E-ADB9CFA9100F}" type="parTrans" cxnId="{6A3F6D64-863B-467F-84BD-8F86F2239D9F}">
      <dgm:prSet/>
      <dgm:spPr/>
      <dgm:t>
        <a:bodyPr/>
        <a:lstStyle/>
        <a:p>
          <a:endParaRPr lang="en-US"/>
        </a:p>
      </dgm:t>
    </dgm:pt>
    <dgm:pt modelId="{8D70E4CF-9016-4BD9-8CC8-A8CC71A765D6}" type="sibTrans" cxnId="{6A3F6D64-863B-467F-84BD-8F86F2239D9F}">
      <dgm:prSet/>
      <dgm:spPr/>
      <dgm:t>
        <a:bodyPr/>
        <a:lstStyle/>
        <a:p>
          <a:endParaRPr lang="en-US"/>
        </a:p>
      </dgm:t>
    </dgm:pt>
    <dgm:pt modelId="{FA3257D6-E8D2-4B03-87E2-EE48BAE0F622}" type="pres">
      <dgm:prSet presAssocID="{BB1EC4CE-F2EB-4AFC-8B04-75C8739BBE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6A7163-B6BD-48AB-8B38-A1162D146157}" type="pres">
      <dgm:prSet presAssocID="{BA88AEE3-1EAD-4486-8848-160BC0A595A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77F6B3-47D0-4A91-A6C1-B37D0D2308B5}" type="presOf" srcId="{BB1EC4CE-F2EB-4AFC-8B04-75C8739BBE9A}" destId="{FA3257D6-E8D2-4B03-87E2-EE48BAE0F622}" srcOrd="0" destOrd="0" presId="urn:microsoft.com/office/officeart/2005/8/layout/vList2"/>
    <dgm:cxn modelId="{DE3A8E9B-194E-4922-ACC7-23E748BCBB78}" type="presOf" srcId="{BA88AEE3-1EAD-4486-8848-160BC0A595A9}" destId="{676A7163-B6BD-48AB-8B38-A1162D146157}" srcOrd="0" destOrd="0" presId="urn:microsoft.com/office/officeart/2005/8/layout/vList2"/>
    <dgm:cxn modelId="{6A3F6D64-863B-467F-84BD-8F86F2239D9F}" srcId="{BB1EC4CE-F2EB-4AFC-8B04-75C8739BBE9A}" destId="{BA88AEE3-1EAD-4486-8848-160BC0A595A9}" srcOrd="0" destOrd="0" parTransId="{986C1242-EA5E-4F5E-8F7E-ADB9CFA9100F}" sibTransId="{8D70E4CF-9016-4BD9-8CC8-A8CC71A765D6}"/>
    <dgm:cxn modelId="{AFA3C7E9-9E16-439C-95B9-E31D5E92F273}" type="presParOf" srcId="{FA3257D6-E8D2-4B03-87E2-EE48BAE0F622}" destId="{676A7163-B6BD-48AB-8B38-A1162D146157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BB1EC4CE-F2EB-4AFC-8B04-75C8739BBE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88AEE3-1EAD-4486-8848-160BC0A595A9}">
      <dgm:prSet/>
      <dgm:spPr/>
      <dgm:t>
        <a:bodyPr/>
        <a:lstStyle/>
        <a:p>
          <a:pPr rtl="0"/>
          <a:r>
            <a:rPr lang="en-US" b="1" dirty="0" smtClean="0"/>
            <a:t>3.2 Internal Styles…</a:t>
          </a:r>
          <a:endParaRPr lang="en-US" dirty="0"/>
        </a:p>
      </dgm:t>
    </dgm:pt>
    <dgm:pt modelId="{986C1242-EA5E-4F5E-8F7E-ADB9CFA9100F}" type="parTrans" cxnId="{6A3F6D64-863B-467F-84BD-8F86F2239D9F}">
      <dgm:prSet/>
      <dgm:spPr/>
      <dgm:t>
        <a:bodyPr/>
        <a:lstStyle/>
        <a:p>
          <a:endParaRPr lang="en-US"/>
        </a:p>
      </dgm:t>
    </dgm:pt>
    <dgm:pt modelId="{8D70E4CF-9016-4BD9-8CC8-A8CC71A765D6}" type="sibTrans" cxnId="{6A3F6D64-863B-467F-84BD-8F86F2239D9F}">
      <dgm:prSet/>
      <dgm:spPr/>
      <dgm:t>
        <a:bodyPr/>
        <a:lstStyle/>
        <a:p>
          <a:endParaRPr lang="en-US"/>
        </a:p>
      </dgm:t>
    </dgm:pt>
    <dgm:pt modelId="{FA3257D6-E8D2-4B03-87E2-EE48BAE0F622}" type="pres">
      <dgm:prSet presAssocID="{BB1EC4CE-F2EB-4AFC-8B04-75C8739BBE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6A7163-B6BD-48AB-8B38-A1162D146157}" type="pres">
      <dgm:prSet presAssocID="{BA88AEE3-1EAD-4486-8848-160BC0A595A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050F9B-7A0F-4513-9554-4EDB4D87005D}" type="presOf" srcId="{BA88AEE3-1EAD-4486-8848-160BC0A595A9}" destId="{676A7163-B6BD-48AB-8B38-A1162D146157}" srcOrd="0" destOrd="0" presId="urn:microsoft.com/office/officeart/2005/8/layout/vList2"/>
    <dgm:cxn modelId="{6A3F6D64-863B-467F-84BD-8F86F2239D9F}" srcId="{BB1EC4CE-F2EB-4AFC-8B04-75C8739BBE9A}" destId="{BA88AEE3-1EAD-4486-8848-160BC0A595A9}" srcOrd="0" destOrd="0" parTransId="{986C1242-EA5E-4F5E-8F7E-ADB9CFA9100F}" sibTransId="{8D70E4CF-9016-4BD9-8CC8-A8CC71A765D6}"/>
    <dgm:cxn modelId="{2129EE7A-CB2F-418D-8C60-F70CC86AA498}" type="presOf" srcId="{BB1EC4CE-F2EB-4AFC-8B04-75C8739BBE9A}" destId="{FA3257D6-E8D2-4B03-87E2-EE48BAE0F622}" srcOrd="0" destOrd="0" presId="urn:microsoft.com/office/officeart/2005/8/layout/vList2"/>
    <dgm:cxn modelId="{F1C0C024-670B-45E1-9DC6-1E3A00CD31D0}" type="presParOf" srcId="{FA3257D6-E8D2-4B03-87E2-EE48BAE0F622}" destId="{676A7163-B6BD-48AB-8B38-A1162D146157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62D010C2-E165-4877-BA30-C4BF431D55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88A79C-D969-496C-98AB-0C3FCE1988A4}">
      <dgm:prSet/>
      <dgm:spPr/>
      <dgm:t>
        <a:bodyPr/>
        <a:lstStyle/>
        <a:p>
          <a:pPr rtl="0"/>
          <a:r>
            <a:rPr lang="en-US" b="1" dirty="0" smtClean="0"/>
            <a:t>3.3 External Styles</a:t>
          </a:r>
          <a:endParaRPr lang="en-US" dirty="0"/>
        </a:p>
      </dgm:t>
    </dgm:pt>
    <dgm:pt modelId="{20A85484-859A-434F-8B5B-3821EEDD8561}" type="parTrans" cxnId="{F0DEF3B4-79F4-4E22-80B3-39E405C24A93}">
      <dgm:prSet/>
      <dgm:spPr/>
      <dgm:t>
        <a:bodyPr/>
        <a:lstStyle/>
        <a:p>
          <a:endParaRPr lang="en-US"/>
        </a:p>
      </dgm:t>
    </dgm:pt>
    <dgm:pt modelId="{E1532247-3C24-4FC5-9AD9-E590A16EF802}" type="sibTrans" cxnId="{F0DEF3B4-79F4-4E22-80B3-39E405C24A93}">
      <dgm:prSet/>
      <dgm:spPr/>
      <dgm:t>
        <a:bodyPr/>
        <a:lstStyle/>
        <a:p>
          <a:endParaRPr lang="en-US"/>
        </a:p>
      </dgm:t>
    </dgm:pt>
    <dgm:pt modelId="{775420C3-79D0-4DDB-AB95-2EC0AC67B9B9}" type="pres">
      <dgm:prSet presAssocID="{62D010C2-E165-4877-BA30-C4BF431D550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4CFBAF-5061-4B1A-A567-687EADC1DE4F}" type="pres">
      <dgm:prSet presAssocID="{A988A79C-D969-496C-98AB-0C3FCE1988A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89242B-5B0F-48DB-A2BA-D186C9B096E4}" type="presOf" srcId="{62D010C2-E165-4877-BA30-C4BF431D550F}" destId="{775420C3-79D0-4DDB-AB95-2EC0AC67B9B9}" srcOrd="0" destOrd="0" presId="urn:microsoft.com/office/officeart/2005/8/layout/vList2"/>
    <dgm:cxn modelId="{F0DEF3B4-79F4-4E22-80B3-39E405C24A93}" srcId="{62D010C2-E165-4877-BA30-C4BF431D550F}" destId="{A988A79C-D969-496C-98AB-0C3FCE1988A4}" srcOrd="0" destOrd="0" parTransId="{20A85484-859A-434F-8B5B-3821EEDD8561}" sibTransId="{E1532247-3C24-4FC5-9AD9-E590A16EF802}"/>
    <dgm:cxn modelId="{BC85043B-9D9D-4402-B15C-43341D5CBDF9}" type="presOf" srcId="{A988A79C-D969-496C-98AB-0C3FCE1988A4}" destId="{7E4CFBAF-5061-4B1A-A567-687EADC1DE4F}" srcOrd="0" destOrd="0" presId="urn:microsoft.com/office/officeart/2005/8/layout/vList2"/>
    <dgm:cxn modelId="{A336532A-EA96-4A6D-9642-341CED9713FF}" type="presParOf" srcId="{775420C3-79D0-4DDB-AB95-2EC0AC67B9B9}" destId="{7E4CFBAF-5061-4B1A-A567-687EADC1DE4F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22E33FC3-C593-47BC-8D04-E12D76BE12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C5C943-1414-402F-A6DF-8BCA86DB87B5}">
      <dgm:prSet/>
      <dgm:spPr/>
      <dgm:t>
        <a:bodyPr/>
        <a:lstStyle/>
        <a:p>
          <a:pPr rtl="0"/>
          <a:r>
            <a:rPr lang="en-US" b="1" dirty="0" smtClean="0"/>
            <a:t>3.3 External Styles…</a:t>
          </a:r>
          <a:endParaRPr lang="en-US" dirty="0"/>
        </a:p>
      </dgm:t>
    </dgm:pt>
    <dgm:pt modelId="{8C9F85FA-3533-455B-9688-837416B4FC56}" type="parTrans" cxnId="{ADBE0098-AF05-4782-B280-2A84BEBD4CDE}">
      <dgm:prSet/>
      <dgm:spPr/>
      <dgm:t>
        <a:bodyPr/>
        <a:lstStyle/>
        <a:p>
          <a:endParaRPr lang="en-US"/>
        </a:p>
      </dgm:t>
    </dgm:pt>
    <dgm:pt modelId="{DB18DDB4-C1FF-4DB3-A7FA-A981D7665542}" type="sibTrans" cxnId="{ADBE0098-AF05-4782-B280-2A84BEBD4CDE}">
      <dgm:prSet/>
      <dgm:spPr/>
      <dgm:t>
        <a:bodyPr/>
        <a:lstStyle/>
        <a:p>
          <a:endParaRPr lang="en-US"/>
        </a:p>
      </dgm:t>
    </dgm:pt>
    <dgm:pt modelId="{6E76BF41-5C8F-40DC-B5C7-8C8D15D69718}" type="pres">
      <dgm:prSet presAssocID="{22E33FC3-C593-47BC-8D04-E12D76BE12D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CB0117-8E13-4DF1-821D-CC2F5015C7C6}" type="pres">
      <dgm:prSet presAssocID="{50C5C943-1414-402F-A6DF-8BCA86DB87B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2F5BCB-DE44-4F9E-A19D-44DD76D1600B}" type="presOf" srcId="{22E33FC3-C593-47BC-8D04-E12D76BE12D6}" destId="{6E76BF41-5C8F-40DC-B5C7-8C8D15D69718}" srcOrd="0" destOrd="0" presId="urn:microsoft.com/office/officeart/2005/8/layout/vList2"/>
    <dgm:cxn modelId="{ADBE0098-AF05-4782-B280-2A84BEBD4CDE}" srcId="{22E33FC3-C593-47BC-8D04-E12D76BE12D6}" destId="{50C5C943-1414-402F-A6DF-8BCA86DB87B5}" srcOrd="0" destOrd="0" parTransId="{8C9F85FA-3533-455B-9688-837416B4FC56}" sibTransId="{DB18DDB4-C1FF-4DB3-A7FA-A981D7665542}"/>
    <dgm:cxn modelId="{977230F6-7E23-457F-A1E0-BECBB61DFE2D}" type="presOf" srcId="{50C5C943-1414-402F-A6DF-8BCA86DB87B5}" destId="{39CB0117-8E13-4DF1-821D-CC2F5015C7C6}" srcOrd="0" destOrd="0" presId="urn:microsoft.com/office/officeart/2005/8/layout/vList2"/>
    <dgm:cxn modelId="{DAE6401F-E253-4D9A-8026-D2D7AE117199}" type="presParOf" srcId="{6E76BF41-5C8F-40DC-B5C7-8C8D15D69718}" destId="{39CB0117-8E13-4DF1-821D-CC2F5015C7C6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Summary of previous lecture</a:t>
          </a:r>
          <a:endParaRPr lang="en-US" b="1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F08A75-22BB-49B1-A57A-1FD9C3ACA198}" type="presOf" srcId="{7E7993E3-BEB0-427C-A7A6-A7B650348FD2}" destId="{BAD4E54E-1427-407A-8D17-0C74786A588D}" srcOrd="0" destOrd="0" presId="urn:microsoft.com/office/officeart/2005/8/layout/vList2"/>
    <dgm:cxn modelId="{4BB01065-DD85-48A2-9C70-C3F9B403A7CC}" type="presOf" srcId="{3ACEC7D9-09CB-4566-81F5-8EBF03B8E10E}" destId="{EE9EB026-F41F-45EA-ABE8-7123B2252BD0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E39E2DBF-EF0F-4962-8892-4989394C6BE6}" type="presParOf" srcId="{EE9EB026-F41F-45EA-ABE8-7123B2252BD0}" destId="{BAD4E54E-1427-407A-8D17-0C74786A588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55282C30-9DFC-423C-8224-001452C3BCA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EE9BA0-57E0-4E48-924E-B40A489ED44E}">
      <dgm:prSet/>
      <dgm:spPr/>
      <dgm:t>
        <a:bodyPr/>
        <a:lstStyle/>
        <a:p>
          <a:pPr rtl="0"/>
          <a:r>
            <a:rPr lang="en-US" b="1" dirty="0" smtClean="0"/>
            <a:t>3.3 External Styles…</a:t>
          </a:r>
          <a:endParaRPr lang="en-US" dirty="0"/>
        </a:p>
      </dgm:t>
    </dgm:pt>
    <dgm:pt modelId="{635DE5DE-9CB6-4341-B123-D9DC50306D0C}" type="parTrans" cxnId="{BEE51802-7514-48F9-AB64-924A8EEEF6E0}">
      <dgm:prSet/>
      <dgm:spPr/>
      <dgm:t>
        <a:bodyPr/>
        <a:lstStyle/>
        <a:p>
          <a:endParaRPr lang="en-US"/>
        </a:p>
      </dgm:t>
    </dgm:pt>
    <dgm:pt modelId="{25740ED7-2F65-460E-91ED-46A1E0E95E21}" type="sibTrans" cxnId="{BEE51802-7514-48F9-AB64-924A8EEEF6E0}">
      <dgm:prSet/>
      <dgm:spPr/>
      <dgm:t>
        <a:bodyPr/>
        <a:lstStyle/>
        <a:p>
          <a:endParaRPr lang="en-US"/>
        </a:p>
      </dgm:t>
    </dgm:pt>
    <dgm:pt modelId="{8C8B6DCA-7DB6-4315-90DB-801BB80D0EDE}" type="pres">
      <dgm:prSet presAssocID="{55282C30-9DFC-423C-8224-001452C3BCA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DABCAA-304E-4C01-BB4A-C6230682D2F9}" type="pres">
      <dgm:prSet presAssocID="{B0EE9BA0-57E0-4E48-924E-B40A489ED44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E51802-7514-48F9-AB64-924A8EEEF6E0}" srcId="{55282C30-9DFC-423C-8224-001452C3BCA7}" destId="{B0EE9BA0-57E0-4E48-924E-B40A489ED44E}" srcOrd="0" destOrd="0" parTransId="{635DE5DE-9CB6-4341-B123-D9DC50306D0C}" sibTransId="{25740ED7-2F65-460E-91ED-46A1E0E95E21}"/>
    <dgm:cxn modelId="{7E1FE705-D9DF-4E8D-930F-B54FA6812E95}" type="presOf" srcId="{B0EE9BA0-57E0-4E48-924E-B40A489ED44E}" destId="{A6DABCAA-304E-4C01-BB4A-C6230682D2F9}" srcOrd="0" destOrd="0" presId="urn:microsoft.com/office/officeart/2005/8/layout/vList2"/>
    <dgm:cxn modelId="{64FDBDF0-EBF1-40AD-B317-70F1FB2F871D}" type="presOf" srcId="{55282C30-9DFC-423C-8224-001452C3BCA7}" destId="{8C8B6DCA-7DB6-4315-90DB-801BB80D0EDE}" srcOrd="0" destOrd="0" presId="urn:microsoft.com/office/officeart/2005/8/layout/vList2"/>
    <dgm:cxn modelId="{DDCF1FC1-E8ED-4F08-B1A8-472E406B8D6D}" type="presParOf" srcId="{8C8B6DCA-7DB6-4315-90DB-801BB80D0EDE}" destId="{A6DABCAA-304E-4C01-BB4A-C6230682D2F9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55282C30-9DFC-423C-8224-001452C3BCA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EE9BA0-57E0-4E48-924E-B40A489ED44E}">
      <dgm:prSet/>
      <dgm:spPr/>
      <dgm:t>
        <a:bodyPr/>
        <a:lstStyle/>
        <a:p>
          <a:pPr rtl="0"/>
          <a:r>
            <a:rPr lang="en-US" b="1" dirty="0" smtClean="0"/>
            <a:t>3.3 External Styles…</a:t>
          </a:r>
          <a:endParaRPr lang="en-US" dirty="0"/>
        </a:p>
      </dgm:t>
    </dgm:pt>
    <dgm:pt modelId="{635DE5DE-9CB6-4341-B123-D9DC50306D0C}" type="parTrans" cxnId="{BEE51802-7514-48F9-AB64-924A8EEEF6E0}">
      <dgm:prSet/>
      <dgm:spPr/>
      <dgm:t>
        <a:bodyPr/>
        <a:lstStyle/>
        <a:p>
          <a:endParaRPr lang="en-US"/>
        </a:p>
      </dgm:t>
    </dgm:pt>
    <dgm:pt modelId="{25740ED7-2F65-460E-91ED-46A1E0E95E21}" type="sibTrans" cxnId="{BEE51802-7514-48F9-AB64-924A8EEEF6E0}">
      <dgm:prSet/>
      <dgm:spPr/>
      <dgm:t>
        <a:bodyPr/>
        <a:lstStyle/>
        <a:p>
          <a:endParaRPr lang="en-US"/>
        </a:p>
      </dgm:t>
    </dgm:pt>
    <dgm:pt modelId="{8C8B6DCA-7DB6-4315-90DB-801BB80D0EDE}" type="pres">
      <dgm:prSet presAssocID="{55282C30-9DFC-423C-8224-001452C3BCA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DABCAA-304E-4C01-BB4A-C6230682D2F9}" type="pres">
      <dgm:prSet presAssocID="{B0EE9BA0-57E0-4E48-924E-B40A489ED44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870A63-AC85-4442-958D-4472FBE96A6C}" type="presOf" srcId="{55282C30-9DFC-423C-8224-001452C3BCA7}" destId="{8C8B6DCA-7DB6-4315-90DB-801BB80D0EDE}" srcOrd="0" destOrd="0" presId="urn:microsoft.com/office/officeart/2005/8/layout/vList2"/>
    <dgm:cxn modelId="{BEE51802-7514-48F9-AB64-924A8EEEF6E0}" srcId="{55282C30-9DFC-423C-8224-001452C3BCA7}" destId="{B0EE9BA0-57E0-4E48-924E-B40A489ED44E}" srcOrd="0" destOrd="0" parTransId="{635DE5DE-9CB6-4341-B123-D9DC50306D0C}" sibTransId="{25740ED7-2F65-460E-91ED-46A1E0E95E21}"/>
    <dgm:cxn modelId="{74C0684B-578F-4698-8113-4FBF39D71738}" type="presOf" srcId="{B0EE9BA0-57E0-4E48-924E-B40A489ED44E}" destId="{A6DABCAA-304E-4C01-BB4A-C6230682D2F9}" srcOrd="0" destOrd="0" presId="urn:microsoft.com/office/officeart/2005/8/layout/vList2"/>
    <dgm:cxn modelId="{B0F72BE9-7653-463B-A6D7-8DC9085DD924}" type="presParOf" srcId="{8C8B6DCA-7DB6-4315-90DB-801BB80D0EDE}" destId="{A6DABCAA-304E-4C01-BB4A-C6230682D2F9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55282C30-9DFC-423C-8224-001452C3BCA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EE9BA0-57E0-4E48-924E-B40A489ED44E}">
      <dgm:prSet/>
      <dgm:spPr/>
      <dgm:t>
        <a:bodyPr/>
        <a:lstStyle/>
        <a:p>
          <a:pPr rtl="0"/>
          <a:r>
            <a:rPr lang="en-US" b="1" dirty="0" smtClean="0"/>
            <a:t>3.3 External Styles…</a:t>
          </a:r>
          <a:endParaRPr lang="en-US" dirty="0"/>
        </a:p>
      </dgm:t>
    </dgm:pt>
    <dgm:pt modelId="{635DE5DE-9CB6-4341-B123-D9DC50306D0C}" type="parTrans" cxnId="{BEE51802-7514-48F9-AB64-924A8EEEF6E0}">
      <dgm:prSet/>
      <dgm:spPr/>
      <dgm:t>
        <a:bodyPr/>
        <a:lstStyle/>
        <a:p>
          <a:endParaRPr lang="en-US"/>
        </a:p>
      </dgm:t>
    </dgm:pt>
    <dgm:pt modelId="{25740ED7-2F65-460E-91ED-46A1E0E95E21}" type="sibTrans" cxnId="{BEE51802-7514-48F9-AB64-924A8EEEF6E0}">
      <dgm:prSet/>
      <dgm:spPr/>
      <dgm:t>
        <a:bodyPr/>
        <a:lstStyle/>
        <a:p>
          <a:endParaRPr lang="en-US"/>
        </a:p>
      </dgm:t>
    </dgm:pt>
    <dgm:pt modelId="{8C8B6DCA-7DB6-4315-90DB-801BB80D0EDE}" type="pres">
      <dgm:prSet presAssocID="{55282C30-9DFC-423C-8224-001452C3BCA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DABCAA-304E-4C01-BB4A-C6230682D2F9}" type="pres">
      <dgm:prSet presAssocID="{B0EE9BA0-57E0-4E48-924E-B40A489ED44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698176-F36E-49A9-999F-5D881B4970AE}" type="presOf" srcId="{B0EE9BA0-57E0-4E48-924E-B40A489ED44E}" destId="{A6DABCAA-304E-4C01-BB4A-C6230682D2F9}" srcOrd="0" destOrd="0" presId="urn:microsoft.com/office/officeart/2005/8/layout/vList2"/>
    <dgm:cxn modelId="{BEE51802-7514-48F9-AB64-924A8EEEF6E0}" srcId="{55282C30-9DFC-423C-8224-001452C3BCA7}" destId="{B0EE9BA0-57E0-4E48-924E-B40A489ED44E}" srcOrd="0" destOrd="0" parTransId="{635DE5DE-9CB6-4341-B123-D9DC50306D0C}" sibTransId="{25740ED7-2F65-460E-91ED-46A1E0E95E21}"/>
    <dgm:cxn modelId="{2BC5B425-0CBE-49ED-A532-32057F81DCCF}" type="presOf" srcId="{55282C30-9DFC-423C-8224-001452C3BCA7}" destId="{8C8B6DCA-7DB6-4315-90DB-801BB80D0EDE}" srcOrd="0" destOrd="0" presId="urn:microsoft.com/office/officeart/2005/8/layout/vList2"/>
    <dgm:cxn modelId="{A218226D-63E4-4F2B-8D3A-09674FF0C4FD}" type="presParOf" srcId="{8C8B6DCA-7DB6-4315-90DB-801BB80D0EDE}" destId="{A6DABCAA-304E-4C01-BB4A-C6230682D2F9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55282C30-9DFC-423C-8224-001452C3BCA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EE9BA0-57E0-4E48-924E-B40A489ED44E}">
      <dgm:prSet/>
      <dgm:spPr/>
      <dgm:t>
        <a:bodyPr/>
        <a:lstStyle/>
        <a:p>
          <a:pPr rtl="0"/>
          <a:r>
            <a:rPr lang="en-US" b="1" dirty="0" smtClean="0"/>
            <a:t>3.3 External Styles…</a:t>
          </a:r>
          <a:endParaRPr lang="en-US" dirty="0"/>
        </a:p>
      </dgm:t>
    </dgm:pt>
    <dgm:pt modelId="{635DE5DE-9CB6-4341-B123-D9DC50306D0C}" type="parTrans" cxnId="{BEE51802-7514-48F9-AB64-924A8EEEF6E0}">
      <dgm:prSet/>
      <dgm:spPr/>
      <dgm:t>
        <a:bodyPr/>
        <a:lstStyle/>
        <a:p>
          <a:endParaRPr lang="en-US"/>
        </a:p>
      </dgm:t>
    </dgm:pt>
    <dgm:pt modelId="{25740ED7-2F65-460E-91ED-46A1E0E95E21}" type="sibTrans" cxnId="{BEE51802-7514-48F9-AB64-924A8EEEF6E0}">
      <dgm:prSet/>
      <dgm:spPr/>
      <dgm:t>
        <a:bodyPr/>
        <a:lstStyle/>
        <a:p>
          <a:endParaRPr lang="en-US"/>
        </a:p>
      </dgm:t>
    </dgm:pt>
    <dgm:pt modelId="{8C8B6DCA-7DB6-4315-90DB-801BB80D0EDE}" type="pres">
      <dgm:prSet presAssocID="{55282C30-9DFC-423C-8224-001452C3BCA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DABCAA-304E-4C01-BB4A-C6230682D2F9}" type="pres">
      <dgm:prSet presAssocID="{B0EE9BA0-57E0-4E48-924E-B40A489ED44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6E532B-0289-4DB3-AC1A-A7A1246987F9}" type="presOf" srcId="{55282C30-9DFC-423C-8224-001452C3BCA7}" destId="{8C8B6DCA-7DB6-4315-90DB-801BB80D0EDE}" srcOrd="0" destOrd="0" presId="urn:microsoft.com/office/officeart/2005/8/layout/vList2"/>
    <dgm:cxn modelId="{BEE51802-7514-48F9-AB64-924A8EEEF6E0}" srcId="{55282C30-9DFC-423C-8224-001452C3BCA7}" destId="{B0EE9BA0-57E0-4E48-924E-B40A489ED44E}" srcOrd="0" destOrd="0" parTransId="{635DE5DE-9CB6-4341-B123-D9DC50306D0C}" sibTransId="{25740ED7-2F65-460E-91ED-46A1E0E95E21}"/>
    <dgm:cxn modelId="{5AB8D1CA-ECC1-4F05-95DB-651BD0465BA0}" type="presOf" srcId="{B0EE9BA0-57E0-4E48-924E-B40A489ED44E}" destId="{A6DABCAA-304E-4C01-BB4A-C6230682D2F9}" srcOrd="0" destOrd="0" presId="urn:microsoft.com/office/officeart/2005/8/layout/vList2"/>
    <dgm:cxn modelId="{4BA8BB78-1F82-4F26-88D8-A8E95170CA19}" type="presParOf" srcId="{8C8B6DCA-7DB6-4315-90DB-801BB80D0EDE}" destId="{A6DABCAA-304E-4C01-BB4A-C6230682D2F9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55282C30-9DFC-423C-8224-001452C3BCA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EE9BA0-57E0-4E48-924E-B40A489ED44E}">
      <dgm:prSet/>
      <dgm:spPr/>
      <dgm:t>
        <a:bodyPr/>
        <a:lstStyle/>
        <a:p>
          <a:pPr rtl="0"/>
          <a:r>
            <a:rPr lang="en-US" b="1" dirty="0" smtClean="0"/>
            <a:t>3.4 External Styles Referencing…</a:t>
          </a:r>
          <a:endParaRPr lang="en-US" dirty="0"/>
        </a:p>
      </dgm:t>
    </dgm:pt>
    <dgm:pt modelId="{635DE5DE-9CB6-4341-B123-D9DC50306D0C}" type="parTrans" cxnId="{BEE51802-7514-48F9-AB64-924A8EEEF6E0}">
      <dgm:prSet/>
      <dgm:spPr/>
      <dgm:t>
        <a:bodyPr/>
        <a:lstStyle/>
        <a:p>
          <a:endParaRPr lang="en-US"/>
        </a:p>
      </dgm:t>
    </dgm:pt>
    <dgm:pt modelId="{25740ED7-2F65-460E-91ED-46A1E0E95E21}" type="sibTrans" cxnId="{BEE51802-7514-48F9-AB64-924A8EEEF6E0}">
      <dgm:prSet/>
      <dgm:spPr/>
      <dgm:t>
        <a:bodyPr/>
        <a:lstStyle/>
        <a:p>
          <a:endParaRPr lang="en-US"/>
        </a:p>
      </dgm:t>
    </dgm:pt>
    <dgm:pt modelId="{8C8B6DCA-7DB6-4315-90DB-801BB80D0EDE}" type="pres">
      <dgm:prSet presAssocID="{55282C30-9DFC-423C-8224-001452C3BCA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DABCAA-304E-4C01-BB4A-C6230682D2F9}" type="pres">
      <dgm:prSet presAssocID="{B0EE9BA0-57E0-4E48-924E-B40A489ED44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C36E74-B98C-4FDC-9D3D-815FED12EE2C}" type="presOf" srcId="{B0EE9BA0-57E0-4E48-924E-B40A489ED44E}" destId="{A6DABCAA-304E-4C01-BB4A-C6230682D2F9}" srcOrd="0" destOrd="0" presId="urn:microsoft.com/office/officeart/2005/8/layout/vList2"/>
    <dgm:cxn modelId="{BEE51802-7514-48F9-AB64-924A8EEEF6E0}" srcId="{55282C30-9DFC-423C-8224-001452C3BCA7}" destId="{B0EE9BA0-57E0-4E48-924E-B40A489ED44E}" srcOrd="0" destOrd="0" parTransId="{635DE5DE-9CB6-4341-B123-D9DC50306D0C}" sibTransId="{25740ED7-2F65-460E-91ED-46A1E0E95E21}"/>
    <dgm:cxn modelId="{EFE89A63-9B96-4EC5-B630-947911373023}" type="presOf" srcId="{55282C30-9DFC-423C-8224-001452C3BCA7}" destId="{8C8B6DCA-7DB6-4315-90DB-801BB80D0EDE}" srcOrd="0" destOrd="0" presId="urn:microsoft.com/office/officeart/2005/8/layout/vList2"/>
    <dgm:cxn modelId="{80143A23-E050-4A92-9C02-5634B24E518D}" type="presParOf" srcId="{8C8B6DCA-7DB6-4315-90DB-801BB80D0EDE}" destId="{A6DABCAA-304E-4C01-BB4A-C6230682D2F9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55282C30-9DFC-423C-8224-001452C3BCA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EE9BA0-57E0-4E48-924E-B40A489ED44E}">
      <dgm:prSet/>
      <dgm:spPr/>
      <dgm:t>
        <a:bodyPr/>
        <a:lstStyle/>
        <a:p>
          <a:pPr rtl="0"/>
          <a:r>
            <a:rPr lang="en-US" b="1" dirty="0" smtClean="0"/>
            <a:t>3.4.1 Reference With &lt;Link&gt;</a:t>
          </a:r>
          <a:endParaRPr lang="en-US" dirty="0"/>
        </a:p>
      </dgm:t>
    </dgm:pt>
    <dgm:pt modelId="{635DE5DE-9CB6-4341-B123-D9DC50306D0C}" type="parTrans" cxnId="{BEE51802-7514-48F9-AB64-924A8EEEF6E0}">
      <dgm:prSet/>
      <dgm:spPr/>
      <dgm:t>
        <a:bodyPr/>
        <a:lstStyle/>
        <a:p>
          <a:endParaRPr lang="en-US"/>
        </a:p>
      </dgm:t>
    </dgm:pt>
    <dgm:pt modelId="{25740ED7-2F65-460E-91ED-46A1E0E95E21}" type="sibTrans" cxnId="{BEE51802-7514-48F9-AB64-924A8EEEF6E0}">
      <dgm:prSet/>
      <dgm:spPr/>
      <dgm:t>
        <a:bodyPr/>
        <a:lstStyle/>
        <a:p>
          <a:endParaRPr lang="en-US"/>
        </a:p>
      </dgm:t>
    </dgm:pt>
    <dgm:pt modelId="{8C8B6DCA-7DB6-4315-90DB-801BB80D0EDE}" type="pres">
      <dgm:prSet presAssocID="{55282C30-9DFC-423C-8224-001452C3BCA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DABCAA-304E-4C01-BB4A-C6230682D2F9}" type="pres">
      <dgm:prSet presAssocID="{B0EE9BA0-57E0-4E48-924E-B40A489ED44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EBACF5-CA8F-4DDF-B741-F4A559A6EC9D}" type="presOf" srcId="{B0EE9BA0-57E0-4E48-924E-B40A489ED44E}" destId="{A6DABCAA-304E-4C01-BB4A-C6230682D2F9}" srcOrd="0" destOrd="0" presId="urn:microsoft.com/office/officeart/2005/8/layout/vList2"/>
    <dgm:cxn modelId="{D01CFA2E-B2E0-40B1-AE74-3FF977FEDC0C}" type="presOf" srcId="{55282C30-9DFC-423C-8224-001452C3BCA7}" destId="{8C8B6DCA-7DB6-4315-90DB-801BB80D0EDE}" srcOrd="0" destOrd="0" presId="urn:microsoft.com/office/officeart/2005/8/layout/vList2"/>
    <dgm:cxn modelId="{BEE51802-7514-48F9-AB64-924A8EEEF6E0}" srcId="{55282C30-9DFC-423C-8224-001452C3BCA7}" destId="{B0EE9BA0-57E0-4E48-924E-B40A489ED44E}" srcOrd="0" destOrd="0" parTransId="{635DE5DE-9CB6-4341-B123-D9DC50306D0C}" sibTransId="{25740ED7-2F65-460E-91ED-46A1E0E95E21}"/>
    <dgm:cxn modelId="{33568354-912E-4E56-BF8A-2B1774CAE303}" type="presParOf" srcId="{8C8B6DCA-7DB6-4315-90DB-801BB80D0EDE}" destId="{A6DABCAA-304E-4C01-BB4A-C6230682D2F9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55282C30-9DFC-423C-8224-001452C3BCA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EE9BA0-57E0-4E48-924E-B40A489ED44E}">
      <dgm:prSet/>
      <dgm:spPr/>
      <dgm:t>
        <a:bodyPr/>
        <a:lstStyle/>
        <a:p>
          <a:pPr rtl="0"/>
          <a:r>
            <a:rPr lang="en-US" b="1" dirty="0" smtClean="0"/>
            <a:t>3.4.1 Reference With &lt;Link&gt;</a:t>
          </a:r>
          <a:endParaRPr lang="en-US" dirty="0"/>
        </a:p>
      </dgm:t>
    </dgm:pt>
    <dgm:pt modelId="{635DE5DE-9CB6-4341-B123-D9DC50306D0C}" type="parTrans" cxnId="{BEE51802-7514-48F9-AB64-924A8EEEF6E0}">
      <dgm:prSet/>
      <dgm:spPr/>
      <dgm:t>
        <a:bodyPr/>
        <a:lstStyle/>
        <a:p>
          <a:endParaRPr lang="en-US"/>
        </a:p>
      </dgm:t>
    </dgm:pt>
    <dgm:pt modelId="{25740ED7-2F65-460E-91ED-46A1E0E95E21}" type="sibTrans" cxnId="{BEE51802-7514-48F9-AB64-924A8EEEF6E0}">
      <dgm:prSet/>
      <dgm:spPr/>
      <dgm:t>
        <a:bodyPr/>
        <a:lstStyle/>
        <a:p>
          <a:endParaRPr lang="en-US"/>
        </a:p>
      </dgm:t>
    </dgm:pt>
    <dgm:pt modelId="{8C8B6DCA-7DB6-4315-90DB-801BB80D0EDE}" type="pres">
      <dgm:prSet presAssocID="{55282C30-9DFC-423C-8224-001452C3BCA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DABCAA-304E-4C01-BB4A-C6230682D2F9}" type="pres">
      <dgm:prSet presAssocID="{B0EE9BA0-57E0-4E48-924E-B40A489ED44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612158-0240-499A-B57B-6358845EBB15}" type="presOf" srcId="{55282C30-9DFC-423C-8224-001452C3BCA7}" destId="{8C8B6DCA-7DB6-4315-90DB-801BB80D0EDE}" srcOrd="0" destOrd="0" presId="urn:microsoft.com/office/officeart/2005/8/layout/vList2"/>
    <dgm:cxn modelId="{BEE51802-7514-48F9-AB64-924A8EEEF6E0}" srcId="{55282C30-9DFC-423C-8224-001452C3BCA7}" destId="{B0EE9BA0-57E0-4E48-924E-B40A489ED44E}" srcOrd="0" destOrd="0" parTransId="{635DE5DE-9CB6-4341-B123-D9DC50306D0C}" sibTransId="{25740ED7-2F65-460E-91ED-46A1E0E95E21}"/>
    <dgm:cxn modelId="{61EE2447-AFBF-41D2-84EA-C47D92153EF9}" type="presOf" srcId="{B0EE9BA0-57E0-4E48-924E-B40A489ED44E}" destId="{A6DABCAA-304E-4C01-BB4A-C6230682D2F9}" srcOrd="0" destOrd="0" presId="urn:microsoft.com/office/officeart/2005/8/layout/vList2"/>
    <dgm:cxn modelId="{7C014188-9844-4DC6-B83F-3F4E9BC51B54}" type="presParOf" srcId="{8C8B6DCA-7DB6-4315-90DB-801BB80D0EDE}" destId="{A6DABCAA-304E-4C01-BB4A-C6230682D2F9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55282C30-9DFC-423C-8224-001452C3BCA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EE9BA0-57E0-4E48-924E-B40A489ED44E}">
      <dgm:prSet/>
      <dgm:spPr/>
      <dgm:t>
        <a:bodyPr/>
        <a:lstStyle/>
        <a:p>
          <a:pPr rtl="0"/>
          <a:r>
            <a:rPr lang="en-US" b="1" dirty="0" smtClean="0"/>
            <a:t>3.4.2 Reference With @import</a:t>
          </a:r>
          <a:endParaRPr lang="en-US" dirty="0"/>
        </a:p>
      </dgm:t>
    </dgm:pt>
    <dgm:pt modelId="{635DE5DE-9CB6-4341-B123-D9DC50306D0C}" type="parTrans" cxnId="{BEE51802-7514-48F9-AB64-924A8EEEF6E0}">
      <dgm:prSet/>
      <dgm:spPr/>
      <dgm:t>
        <a:bodyPr/>
        <a:lstStyle/>
        <a:p>
          <a:endParaRPr lang="en-US"/>
        </a:p>
      </dgm:t>
    </dgm:pt>
    <dgm:pt modelId="{25740ED7-2F65-460E-91ED-46A1E0E95E21}" type="sibTrans" cxnId="{BEE51802-7514-48F9-AB64-924A8EEEF6E0}">
      <dgm:prSet/>
      <dgm:spPr/>
      <dgm:t>
        <a:bodyPr/>
        <a:lstStyle/>
        <a:p>
          <a:endParaRPr lang="en-US"/>
        </a:p>
      </dgm:t>
    </dgm:pt>
    <dgm:pt modelId="{8C8B6DCA-7DB6-4315-90DB-801BB80D0EDE}" type="pres">
      <dgm:prSet presAssocID="{55282C30-9DFC-423C-8224-001452C3BCA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DABCAA-304E-4C01-BB4A-C6230682D2F9}" type="pres">
      <dgm:prSet presAssocID="{B0EE9BA0-57E0-4E48-924E-B40A489ED44E}" presName="parentText" presStyleLbl="node1" presStyleIdx="0" presStyleCnt="1" custLinFactNeighborX="-13889" custLinFactNeighborY="-47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4DDDA9-D5F5-435F-9F1E-7EC53F2C2C7B}" type="presOf" srcId="{B0EE9BA0-57E0-4E48-924E-B40A489ED44E}" destId="{A6DABCAA-304E-4C01-BB4A-C6230682D2F9}" srcOrd="0" destOrd="0" presId="urn:microsoft.com/office/officeart/2005/8/layout/vList2"/>
    <dgm:cxn modelId="{72E51583-F94A-4BB6-9F1D-BCD4ED09F011}" type="presOf" srcId="{55282C30-9DFC-423C-8224-001452C3BCA7}" destId="{8C8B6DCA-7DB6-4315-90DB-801BB80D0EDE}" srcOrd="0" destOrd="0" presId="urn:microsoft.com/office/officeart/2005/8/layout/vList2"/>
    <dgm:cxn modelId="{BEE51802-7514-48F9-AB64-924A8EEEF6E0}" srcId="{55282C30-9DFC-423C-8224-001452C3BCA7}" destId="{B0EE9BA0-57E0-4E48-924E-B40A489ED44E}" srcOrd="0" destOrd="0" parTransId="{635DE5DE-9CB6-4341-B123-D9DC50306D0C}" sibTransId="{25740ED7-2F65-460E-91ED-46A1E0E95E21}"/>
    <dgm:cxn modelId="{371BC530-7635-4D35-8C86-2C0124A80230}" type="presParOf" srcId="{8C8B6DCA-7DB6-4315-90DB-801BB80D0EDE}" destId="{A6DABCAA-304E-4C01-BB4A-C6230682D2F9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55282C30-9DFC-423C-8224-001452C3BCA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EE9BA0-57E0-4E48-924E-B40A489ED44E}">
      <dgm:prSet/>
      <dgm:spPr/>
      <dgm:t>
        <a:bodyPr/>
        <a:lstStyle/>
        <a:p>
          <a:pPr rtl="0"/>
          <a:r>
            <a:rPr lang="en-US" b="1" dirty="0" smtClean="0"/>
            <a:t>3.4.2 Reference With @import</a:t>
          </a:r>
          <a:endParaRPr lang="en-US" dirty="0"/>
        </a:p>
      </dgm:t>
    </dgm:pt>
    <dgm:pt modelId="{635DE5DE-9CB6-4341-B123-D9DC50306D0C}" type="parTrans" cxnId="{BEE51802-7514-48F9-AB64-924A8EEEF6E0}">
      <dgm:prSet/>
      <dgm:spPr/>
      <dgm:t>
        <a:bodyPr/>
        <a:lstStyle/>
        <a:p>
          <a:endParaRPr lang="en-US"/>
        </a:p>
      </dgm:t>
    </dgm:pt>
    <dgm:pt modelId="{25740ED7-2F65-460E-91ED-46A1E0E95E21}" type="sibTrans" cxnId="{BEE51802-7514-48F9-AB64-924A8EEEF6E0}">
      <dgm:prSet/>
      <dgm:spPr/>
      <dgm:t>
        <a:bodyPr/>
        <a:lstStyle/>
        <a:p>
          <a:endParaRPr lang="en-US"/>
        </a:p>
      </dgm:t>
    </dgm:pt>
    <dgm:pt modelId="{8C8B6DCA-7DB6-4315-90DB-801BB80D0EDE}" type="pres">
      <dgm:prSet presAssocID="{55282C30-9DFC-423C-8224-001452C3BCA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DABCAA-304E-4C01-BB4A-C6230682D2F9}" type="pres">
      <dgm:prSet presAssocID="{B0EE9BA0-57E0-4E48-924E-B40A489ED44E}" presName="parentText" presStyleLbl="node1" presStyleIdx="0" presStyleCnt="1" custLinFactNeighborX="-13889" custLinFactNeighborY="-47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064E05-791B-4BED-BA53-5A67A85F2C6C}" type="presOf" srcId="{B0EE9BA0-57E0-4E48-924E-B40A489ED44E}" destId="{A6DABCAA-304E-4C01-BB4A-C6230682D2F9}" srcOrd="0" destOrd="0" presId="urn:microsoft.com/office/officeart/2005/8/layout/vList2"/>
    <dgm:cxn modelId="{BEE51802-7514-48F9-AB64-924A8EEEF6E0}" srcId="{55282C30-9DFC-423C-8224-001452C3BCA7}" destId="{B0EE9BA0-57E0-4E48-924E-B40A489ED44E}" srcOrd="0" destOrd="0" parTransId="{635DE5DE-9CB6-4341-B123-D9DC50306D0C}" sibTransId="{25740ED7-2F65-460E-91ED-46A1E0E95E21}"/>
    <dgm:cxn modelId="{97F2BDA7-D535-4BC0-941F-3E4564F1F43C}" type="presOf" srcId="{55282C30-9DFC-423C-8224-001452C3BCA7}" destId="{8C8B6DCA-7DB6-4315-90DB-801BB80D0EDE}" srcOrd="0" destOrd="0" presId="urn:microsoft.com/office/officeart/2005/8/layout/vList2"/>
    <dgm:cxn modelId="{C51A64F3-3459-4B99-90BF-70FA9A896829}" type="presParOf" srcId="{8C8B6DCA-7DB6-4315-90DB-801BB80D0EDE}" destId="{A6DABCAA-304E-4C01-BB4A-C6230682D2F9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7F2A3B33-FA50-4230-B48C-AE253047A37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85E6C2-C420-4BF5-B160-215E992ADBA1}">
      <dgm:prSet/>
      <dgm:spPr/>
      <dgm:t>
        <a:bodyPr/>
        <a:lstStyle/>
        <a:p>
          <a:pPr rtl="0"/>
          <a:r>
            <a:rPr lang="en-US" b="1" dirty="0" smtClean="0"/>
            <a:t>4. CSS Precedence Order.</a:t>
          </a:r>
          <a:endParaRPr lang="en-US" dirty="0"/>
        </a:p>
      </dgm:t>
    </dgm:pt>
    <dgm:pt modelId="{0728D091-EC77-4457-8A97-6F682125DE1F}" type="parTrans" cxnId="{3D5DABC7-9E31-4E8E-9B48-46480381E6AB}">
      <dgm:prSet/>
      <dgm:spPr/>
      <dgm:t>
        <a:bodyPr/>
        <a:lstStyle/>
        <a:p>
          <a:endParaRPr lang="en-US"/>
        </a:p>
      </dgm:t>
    </dgm:pt>
    <dgm:pt modelId="{3057151F-5457-4C91-9A69-5455435F1A4C}" type="sibTrans" cxnId="{3D5DABC7-9E31-4E8E-9B48-46480381E6AB}">
      <dgm:prSet/>
      <dgm:spPr/>
      <dgm:t>
        <a:bodyPr/>
        <a:lstStyle/>
        <a:p>
          <a:endParaRPr lang="en-US"/>
        </a:p>
      </dgm:t>
    </dgm:pt>
    <dgm:pt modelId="{4FF293E9-847F-4674-919B-05391DF8D0A7}" type="pres">
      <dgm:prSet presAssocID="{7F2A3B33-FA50-4230-B48C-AE253047A3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8350CD-4D2B-4B1B-9471-49E9EAB72EC2}" type="pres">
      <dgm:prSet presAssocID="{F285E6C2-C420-4BF5-B160-215E992ADBA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958985-04AA-493A-B516-89A5B9F56EBC}" type="presOf" srcId="{7F2A3B33-FA50-4230-B48C-AE253047A37E}" destId="{4FF293E9-847F-4674-919B-05391DF8D0A7}" srcOrd="0" destOrd="0" presId="urn:microsoft.com/office/officeart/2005/8/layout/vList2"/>
    <dgm:cxn modelId="{3D5DABC7-9E31-4E8E-9B48-46480381E6AB}" srcId="{7F2A3B33-FA50-4230-B48C-AE253047A37E}" destId="{F285E6C2-C420-4BF5-B160-215E992ADBA1}" srcOrd="0" destOrd="0" parTransId="{0728D091-EC77-4457-8A97-6F682125DE1F}" sibTransId="{3057151F-5457-4C91-9A69-5455435F1A4C}"/>
    <dgm:cxn modelId="{94A0B268-0BA8-45C3-A2A7-A638488B0D69}" type="presOf" srcId="{F285E6C2-C420-4BF5-B160-215E992ADBA1}" destId="{0A8350CD-4D2B-4B1B-9471-49E9EAB72EC2}" srcOrd="0" destOrd="0" presId="urn:microsoft.com/office/officeart/2005/8/layout/vList2"/>
    <dgm:cxn modelId="{E35BC232-8653-4BED-9FD5-0BE46769C8B2}" type="presParOf" srcId="{4FF293E9-847F-4674-919B-05391DF8D0A7}" destId="{0A8350CD-4D2B-4B1B-9471-49E9EAB72EC2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CEC7D9-09CB-4566-81F5-8EBF03B8E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7993E3-BEB0-427C-A7A6-A7B650348FD2}">
      <dgm:prSet/>
      <dgm:spPr/>
      <dgm:t>
        <a:bodyPr/>
        <a:lstStyle/>
        <a:p>
          <a:pPr rtl="0"/>
          <a:r>
            <a:rPr lang="en-US" b="1" dirty="0" smtClean="0"/>
            <a:t>Summary of previous lecture</a:t>
          </a:r>
          <a:endParaRPr lang="en-US" b="1" dirty="0"/>
        </a:p>
      </dgm:t>
    </dgm:pt>
    <dgm:pt modelId="{E088CC62-FAEC-4731-B4EB-472472147B5B}" type="parTrans" cxnId="{606AE060-1DE7-4A8B-A5BA-37C74C6EC4FE}">
      <dgm:prSet/>
      <dgm:spPr/>
      <dgm:t>
        <a:bodyPr/>
        <a:lstStyle/>
        <a:p>
          <a:endParaRPr lang="en-US"/>
        </a:p>
      </dgm:t>
    </dgm:pt>
    <dgm:pt modelId="{FF7AD1EA-662E-4E0B-A966-0896FDDFAACE}" type="sibTrans" cxnId="{606AE060-1DE7-4A8B-A5BA-37C74C6EC4FE}">
      <dgm:prSet/>
      <dgm:spPr/>
      <dgm:t>
        <a:bodyPr/>
        <a:lstStyle/>
        <a:p>
          <a:endParaRPr lang="en-US"/>
        </a:p>
      </dgm:t>
    </dgm:pt>
    <dgm:pt modelId="{EE9EB026-F41F-45EA-ABE8-7123B2252BD0}" type="pres">
      <dgm:prSet presAssocID="{3ACEC7D9-09CB-4566-81F5-8EBF03B8E1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D4E54E-1427-407A-8D17-0C74786A588D}" type="pres">
      <dgm:prSet presAssocID="{7E7993E3-BEB0-427C-A7A6-A7B650348F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F63AA7-80A3-4AB2-83B0-3D9CCE221FBD}" type="presOf" srcId="{3ACEC7D9-09CB-4566-81F5-8EBF03B8E10E}" destId="{EE9EB026-F41F-45EA-ABE8-7123B2252BD0}" srcOrd="0" destOrd="0" presId="urn:microsoft.com/office/officeart/2005/8/layout/vList2"/>
    <dgm:cxn modelId="{51D0EE5E-3101-4AB6-954A-5CB2DDF77303}" type="presOf" srcId="{7E7993E3-BEB0-427C-A7A6-A7B650348FD2}" destId="{BAD4E54E-1427-407A-8D17-0C74786A588D}" srcOrd="0" destOrd="0" presId="urn:microsoft.com/office/officeart/2005/8/layout/vList2"/>
    <dgm:cxn modelId="{606AE060-1DE7-4A8B-A5BA-37C74C6EC4FE}" srcId="{3ACEC7D9-09CB-4566-81F5-8EBF03B8E10E}" destId="{7E7993E3-BEB0-427C-A7A6-A7B650348FD2}" srcOrd="0" destOrd="0" parTransId="{E088CC62-FAEC-4731-B4EB-472472147B5B}" sibTransId="{FF7AD1EA-662E-4E0B-A966-0896FDDFAACE}"/>
    <dgm:cxn modelId="{592B433B-983D-492F-85C1-2E76B3B87B1F}" type="presParOf" srcId="{EE9EB026-F41F-45EA-ABE8-7123B2252BD0}" destId="{BAD4E54E-1427-407A-8D17-0C74786A588D}" srcOrd="0" destOrd="0" presId="urn:microsoft.com/office/officeart/2005/8/layout/vList2"/>
  </dgm:cxnLst>
  <dgm:bg/>
  <dgm:whole/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95366F9E-0158-41EA-8EDA-8A49942F9D0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CF4A33-6FB9-459A-9B9A-650BDF4D362C}">
      <dgm:prSet/>
      <dgm:spPr/>
      <dgm:t>
        <a:bodyPr/>
        <a:lstStyle/>
        <a:p>
          <a:pPr rtl="0"/>
          <a:r>
            <a:rPr lang="en-US" b="1" dirty="0" smtClean="0"/>
            <a:t>5. Using Ides</a:t>
          </a:r>
          <a:endParaRPr lang="en-US" dirty="0"/>
        </a:p>
      </dgm:t>
    </dgm:pt>
    <dgm:pt modelId="{8978F33F-2FE9-4E8B-9F54-B6E1327B848A}" type="parTrans" cxnId="{89CDE8FF-ECFA-433F-BF6E-1207263B5E25}">
      <dgm:prSet/>
      <dgm:spPr/>
      <dgm:t>
        <a:bodyPr/>
        <a:lstStyle/>
        <a:p>
          <a:endParaRPr lang="en-US"/>
        </a:p>
      </dgm:t>
    </dgm:pt>
    <dgm:pt modelId="{8E583B69-A07A-4A43-81F9-210A23BD7AE6}" type="sibTrans" cxnId="{89CDE8FF-ECFA-433F-BF6E-1207263B5E25}">
      <dgm:prSet/>
      <dgm:spPr/>
      <dgm:t>
        <a:bodyPr/>
        <a:lstStyle/>
        <a:p>
          <a:endParaRPr lang="en-US"/>
        </a:p>
      </dgm:t>
    </dgm:pt>
    <dgm:pt modelId="{6D1FC155-19B7-42F3-BD77-DF60EE18C161}" type="pres">
      <dgm:prSet presAssocID="{95366F9E-0158-41EA-8EDA-8A49942F9D0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1A424D-CF67-46C7-9CD2-25501005EDD0}" type="pres">
      <dgm:prSet presAssocID="{D3CF4A33-6FB9-459A-9B9A-650BDF4D362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CDE8FF-ECFA-433F-BF6E-1207263B5E25}" srcId="{95366F9E-0158-41EA-8EDA-8A49942F9D02}" destId="{D3CF4A33-6FB9-459A-9B9A-650BDF4D362C}" srcOrd="0" destOrd="0" parTransId="{8978F33F-2FE9-4E8B-9F54-B6E1327B848A}" sibTransId="{8E583B69-A07A-4A43-81F9-210A23BD7AE6}"/>
    <dgm:cxn modelId="{5FDAF240-B6E2-4F53-929E-D1C546B5560E}" type="presOf" srcId="{D3CF4A33-6FB9-459A-9B9A-650BDF4D362C}" destId="{BA1A424D-CF67-46C7-9CD2-25501005EDD0}" srcOrd="0" destOrd="0" presId="urn:microsoft.com/office/officeart/2005/8/layout/vList2"/>
    <dgm:cxn modelId="{8B6ECBB1-78B5-46CA-A2B4-BE127F321544}" type="presOf" srcId="{95366F9E-0158-41EA-8EDA-8A49942F9D02}" destId="{6D1FC155-19B7-42F3-BD77-DF60EE18C161}" srcOrd="0" destOrd="0" presId="urn:microsoft.com/office/officeart/2005/8/layout/vList2"/>
    <dgm:cxn modelId="{CB8A8396-0B2D-49CE-B783-631413B20857}" type="presParOf" srcId="{6D1FC155-19B7-42F3-BD77-DF60EE18C161}" destId="{BA1A424D-CF67-46C7-9CD2-25501005EDD0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95366F9E-0158-41EA-8EDA-8A49942F9D0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CF4A33-6FB9-459A-9B9A-650BDF4D362C}">
      <dgm:prSet/>
      <dgm:spPr/>
      <dgm:t>
        <a:bodyPr/>
        <a:lstStyle/>
        <a:p>
          <a:pPr rtl="0"/>
          <a:r>
            <a:rPr lang="en-US" b="1" dirty="0" smtClean="0"/>
            <a:t>6. Using Ides…</a:t>
          </a:r>
          <a:endParaRPr lang="en-US" dirty="0"/>
        </a:p>
      </dgm:t>
    </dgm:pt>
    <dgm:pt modelId="{8978F33F-2FE9-4E8B-9F54-B6E1327B848A}" type="parTrans" cxnId="{89CDE8FF-ECFA-433F-BF6E-1207263B5E25}">
      <dgm:prSet/>
      <dgm:spPr/>
      <dgm:t>
        <a:bodyPr/>
        <a:lstStyle/>
        <a:p>
          <a:endParaRPr lang="en-US"/>
        </a:p>
      </dgm:t>
    </dgm:pt>
    <dgm:pt modelId="{8E583B69-A07A-4A43-81F9-210A23BD7AE6}" type="sibTrans" cxnId="{89CDE8FF-ECFA-433F-BF6E-1207263B5E25}">
      <dgm:prSet/>
      <dgm:spPr/>
      <dgm:t>
        <a:bodyPr/>
        <a:lstStyle/>
        <a:p>
          <a:endParaRPr lang="en-US"/>
        </a:p>
      </dgm:t>
    </dgm:pt>
    <dgm:pt modelId="{6D1FC155-19B7-42F3-BD77-DF60EE18C161}" type="pres">
      <dgm:prSet presAssocID="{95366F9E-0158-41EA-8EDA-8A49942F9D0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1A424D-CF67-46C7-9CD2-25501005EDD0}" type="pres">
      <dgm:prSet presAssocID="{D3CF4A33-6FB9-459A-9B9A-650BDF4D362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CDE8FF-ECFA-433F-BF6E-1207263B5E25}" srcId="{95366F9E-0158-41EA-8EDA-8A49942F9D02}" destId="{D3CF4A33-6FB9-459A-9B9A-650BDF4D362C}" srcOrd="0" destOrd="0" parTransId="{8978F33F-2FE9-4E8B-9F54-B6E1327B848A}" sibTransId="{8E583B69-A07A-4A43-81F9-210A23BD7AE6}"/>
    <dgm:cxn modelId="{EE0ED308-312A-4A63-AACA-D11811A633D1}" type="presOf" srcId="{D3CF4A33-6FB9-459A-9B9A-650BDF4D362C}" destId="{BA1A424D-CF67-46C7-9CD2-25501005EDD0}" srcOrd="0" destOrd="0" presId="urn:microsoft.com/office/officeart/2005/8/layout/vList2"/>
    <dgm:cxn modelId="{FD1A72EF-88C1-4771-885B-9A9CFC75B9A8}" type="presOf" srcId="{95366F9E-0158-41EA-8EDA-8A49942F9D02}" destId="{6D1FC155-19B7-42F3-BD77-DF60EE18C161}" srcOrd="0" destOrd="0" presId="urn:microsoft.com/office/officeart/2005/8/layout/vList2"/>
    <dgm:cxn modelId="{F69714AC-8E20-4161-A3FA-1C88A3ED6A32}" type="presParOf" srcId="{6D1FC155-19B7-42F3-BD77-DF60EE18C161}" destId="{BA1A424D-CF67-46C7-9CD2-25501005EDD0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09E1FED7-E943-4915-BA38-B76E7570B4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F6C197-26BC-4348-93CB-19581FA96BBB}">
      <dgm:prSet/>
      <dgm:spPr/>
      <dgm:t>
        <a:bodyPr/>
        <a:lstStyle/>
        <a:p>
          <a:pPr rtl="0"/>
          <a:r>
            <a:rPr lang="en-US" b="1" dirty="0" smtClean="0"/>
            <a:t>6. Using Id,s…</a:t>
          </a:r>
          <a:endParaRPr lang="en-US" dirty="0"/>
        </a:p>
      </dgm:t>
    </dgm:pt>
    <dgm:pt modelId="{D2E5545C-5D6B-4BBB-83A3-B7A6213F594D}" type="parTrans" cxnId="{173E0BE1-2FCB-4D80-B984-18F79B3BF597}">
      <dgm:prSet/>
      <dgm:spPr/>
      <dgm:t>
        <a:bodyPr/>
        <a:lstStyle/>
        <a:p>
          <a:endParaRPr lang="en-US"/>
        </a:p>
      </dgm:t>
    </dgm:pt>
    <dgm:pt modelId="{13259FD3-CAA9-4845-9F95-86D60058B3D9}" type="sibTrans" cxnId="{173E0BE1-2FCB-4D80-B984-18F79B3BF597}">
      <dgm:prSet/>
      <dgm:spPr/>
      <dgm:t>
        <a:bodyPr/>
        <a:lstStyle/>
        <a:p>
          <a:endParaRPr lang="en-US"/>
        </a:p>
      </dgm:t>
    </dgm:pt>
    <dgm:pt modelId="{558D87EC-7CD6-484E-B38C-23B515F34928}" type="pres">
      <dgm:prSet presAssocID="{09E1FED7-E943-4915-BA38-B76E7570B48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2CDA12-BB95-474D-8718-CB93CD2463F5}" type="pres">
      <dgm:prSet presAssocID="{18F6C197-26BC-4348-93CB-19581FA96BB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64C788-51D8-46E8-8193-21D7415D3D3F}" type="presOf" srcId="{09E1FED7-E943-4915-BA38-B76E7570B481}" destId="{558D87EC-7CD6-484E-B38C-23B515F34928}" srcOrd="0" destOrd="0" presId="urn:microsoft.com/office/officeart/2005/8/layout/vList2"/>
    <dgm:cxn modelId="{173E0BE1-2FCB-4D80-B984-18F79B3BF597}" srcId="{09E1FED7-E943-4915-BA38-B76E7570B481}" destId="{18F6C197-26BC-4348-93CB-19581FA96BBB}" srcOrd="0" destOrd="0" parTransId="{D2E5545C-5D6B-4BBB-83A3-B7A6213F594D}" sibTransId="{13259FD3-CAA9-4845-9F95-86D60058B3D9}"/>
    <dgm:cxn modelId="{50D1FD52-963C-4296-86BF-FEEC17E6242F}" type="presOf" srcId="{18F6C197-26BC-4348-93CB-19581FA96BBB}" destId="{BD2CDA12-BB95-474D-8718-CB93CD2463F5}" srcOrd="0" destOrd="0" presId="urn:microsoft.com/office/officeart/2005/8/layout/vList2"/>
    <dgm:cxn modelId="{7F4C1F43-D3A5-46D0-B06A-F6D36C2E4778}" type="presParOf" srcId="{558D87EC-7CD6-484E-B38C-23B515F34928}" destId="{BD2CDA12-BB95-474D-8718-CB93CD2463F5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09E1FED7-E943-4915-BA38-B76E7570B4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F6C197-26BC-4348-93CB-19581FA96BBB}">
      <dgm:prSet/>
      <dgm:spPr/>
      <dgm:t>
        <a:bodyPr/>
        <a:lstStyle/>
        <a:p>
          <a:pPr rtl="0"/>
          <a:r>
            <a:rPr lang="en-US" b="1" dirty="0" smtClean="0"/>
            <a:t>6. Using Id,s…</a:t>
          </a:r>
          <a:endParaRPr lang="en-US" dirty="0"/>
        </a:p>
      </dgm:t>
    </dgm:pt>
    <dgm:pt modelId="{D2E5545C-5D6B-4BBB-83A3-B7A6213F594D}" type="parTrans" cxnId="{173E0BE1-2FCB-4D80-B984-18F79B3BF597}">
      <dgm:prSet/>
      <dgm:spPr/>
      <dgm:t>
        <a:bodyPr/>
        <a:lstStyle/>
        <a:p>
          <a:endParaRPr lang="en-US"/>
        </a:p>
      </dgm:t>
    </dgm:pt>
    <dgm:pt modelId="{13259FD3-CAA9-4845-9F95-86D60058B3D9}" type="sibTrans" cxnId="{173E0BE1-2FCB-4D80-B984-18F79B3BF597}">
      <dgm:prSet/>
      <dgm:spPr/>
      <dgm:t>
        <a:bodyPr/>
        <a:lstStyle/>
        <a:p>
          <a:endParaRPr lang="en-US"/>
        </a:p>
      </dgm:t>
    </dgm:pt>
    <dgm:pt modelId="{558D87EC-7CD6-484E-B38C-23B515F34928}" type="pres">
      <dgm:prSet presAssocID="{09E1FED7-E943-4915-BA38-B76E7570B48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2CDA12-BB95-474D-8718-CB93CD2463F5}" type="pres">
      <dgm:prSet presAssocID="{18F6C197-26BC-4348-93CB-19581FA96BB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E816CC-18E9-4854-95B8-16F472C1B474}" type="presOf" srcId="{18F6C197-26BC-4348-93CB-19581FA96BBB}" destId="{BD2CDA12-BB95-474D-8718-CB93CD2463F5}" srcOrd="0" destOrd="0" presId="urn:microsoft.com/office/officeart/2005/8/layout/vList2"/>
    <dgm:cxn modelId="{173E0BE1-2FCB-4D80-B984-18F79B3BF597}" srcId="{09E1FED7-E943-4915-BA38-B76E7570B481}" destId="{18F6C197-26BC-4348-93CB-19581FA96BBB}" srcOrd="0" destOrd="0" parTransId="{D2E5545C-5D6B-4BBB-83A3-B7A6213F594D}" sibTransId="{13259FD3-CAA9-4845-9F95-86D60058B3D9}"/>
    <dgm:cxn modelId="{674090E3-CF7A-467C-B948-93F54E7CEB27}" type="presOf" srcId="{09E1FED7-E943-4915-BA38-B76E7570B481}" destId="{558D87EC-7CD6-484E-B38C-23B515F34928}" srcOrd="0" destOrd="0" presId="urn:microsoft.com/office/officeart/2005/8/layout/vList2"/>
    <dgm:cxn modelId="{FCBDDE1C-CFF1-4D31-97AF-F851B6B79B03}" type="presParOf" srcId="{558D87EC-7CD6-484E-B38C-23B515F34928}" destId="{BD2CDA12-BB95-474D-8718-CB93CD2463F5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0DBC1F86-2CAA-4B39-A342-F64AE8BAFA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BF8020-7A9B-499F-BB4C-2D2818662296}">
      <dgm:prSet/>
      <dgm:spPr/>
      <dgm:t>
        <a:bodyPr/>
        <a:lstStyle/>
        <a:p>
          <a:pPr rtl="0"/>
          <a:r>
            <a:rPr lang="en-US" b="1" dirty="0" smtClean="0"/>
            <a:t>7. Using Classes</a:t>
          </a:r>
          <a:endParaRPr lang="en-US" dirty="0"/>
        </a:p>
      </dgm:t>
    </dgm:pt>
    <dgm:pt modelId="{C2B043F5-A1CF-40ED-AC7C-8843122F612C}" type="parTrans" cxnId="{B6F667B6-A328-420E-B870-7151E879AC50}">
      <dgm:prSet/>
      <dgm:spPr/>
      <dgm:t>
        <a:bodyPr/>
        <a:lstStyle/>
        <a:p>
          <a:endParaRPr lang="en-US"/>
        </a:p>
      </dgm:t>
    </dgm:pt>
    <dgm:pt modelId="{4864BBD9-2DFA-4267-B306-9BF1A06EA077}" type="sibTrans" cxnId="{B6F667B6-A328-420E-B870-7151E879AC50}">
      <dgm:prSet/>
      <dgm:spPr/>
      <dgm:t>
        <a:bodyPr/>
        <a:lstStyle/>
        <a:p>
          <a:endParaRPr lang="en-US"/>
        </a:p>
      </dgm:t>
    </dgm:pt>
    <dgm:pt modelId="{6C913671-C049-4962-B5EB-19A9D202B021}" type="pres">
      <dgm:prSet presAssocID="{0DBC1F86-2CAA-4B39-A342-F64AE8BAFA5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4D09D1-23CF-4409-B2E3-C36A87A2E10D}" type="pres">
      <dgm:prSet presAssocID="{95BF8020-7A9B-499F-BB4C-2D281866229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48D4F9-DC29-4A02-96C2-5DCBAFE237AE}" type="presOf" srcId="{0DBC1F86-2CAA-4B39-A342-F64AE8BAFA58}" destId="{6C913671-C049-4962-B5EB-19A9D202B021}" srcOrd="0" destOrd="0" presId="urn:microsoft.com/office/officeart/2005/8/layout/vList2"/>
    <dgm:cxn modelId="{B6F667B6-A328-420E-B870-7151E879AC50}" srcId="{0DBC1F86-2CAA-4B39-A342-F64AE8BAFA58}" destId="{95BF8020-7A9B-499F-BB4C-2D2818662296}" srcOrd="0" destOrd="0" parTransId="{C2B043F5-A1CF-40ED-AC7C-8843122F612C}" sibTransId="{4864BBD9-2DFA-4267-B306-9BF1A06EA077}"/>
    <dgm:cxn modelId="{CBB19673-612F-4215-AC6B-DBC549BA37CB}" type="presOf" srcId="{95BF8020-7A9B-499F-BB4C-2D2818662296}" destId="{A34D09D1-23CF-4409-B2E3-C36A87A2E10D}" srcOrd="0" destOrd="0" presId="urn:microsoft.com/office/officeart/2005/8/layout/vList2"/>
    <dgm:cxn modelId="{265AF3AC-72EB-404D-9070-D6B540B348C4}" type="presParOf" srcId="{6C913671-C049-4962-B5EB-19A9D202B021}" destId="{A34D09D1-23CF-4409-B2E3-C36A87A2E10D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DB30F88C-13F6-4F4D-9911-C67D0FF208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033C5A-3D8E-4ADF-BB37-3C3F30C2F4A4}">
      <dgm:prSet/>
      <dgm:spPr/>
      <dgm:t>
        <a:bodyPr/>
        <a:lstStyle/>
        <a:p>
          <a:pPr rtl="0"/>
          <a:r>
            <a:rPr lang="en-US" b="1" dirty="0" smtClean="0"/>
            <a:t>7. Using Classes…</a:t>
          </a:r>
          <a:endParaRPr lang="en-US" dirty="0"/>
        </a:p>
      </dgm:t>
    </dgm:pt>
    <dgm:pt modelId="{2DBA19D7-120B-449F-A743-84B2D4C44D24}" type="parTrans" cxnId="{0FCA29DE-DF79-42A3-B30D-4B468EBBC77A}">
      <dgm:prSet/>
      <dgm:spPr/>
      <dgm:t>
        <a:bodyPr/>
        <a:lstStyle/>
        <a:p>
          <a:endParaRPr lang="en-US"/>
        </a:p>
      </dgm:t>
    </dgm:pt>
    <dgm:pt modelId="{66EC3B4B-414B-433A-A378-A6CD2DE6EAF8}" type="sibTrans" cxnId="{0FCA29DE-DF79-42A3-B30D-4B468EBBC77A}">
      <dgm:prSet/>
      <dgm:spPr/>
      <dgm:t>
        <a:bodyPr/>
        <a:lstStyle/>
        <a:p>
          <a:endParaRPr lang="en-US"/>
        </a:p>
      </dgm:t>
    </dgm:pt>
    <dgm:pt modelId="{860B767D-54A2-4212-BC8C-11F7EEA207A4}" type="pres">
      <dgm:prSet presAssocID="{DB30F88C-13F6-4F4D-9911-C67D0FF208F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203338-0820-4886-9863-FEB5C315876B}" type="pres">
      <dgm:prSet presAssocID="{5E033C5A-3D8E-4ADF-BB37-3C3F30C2F4A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CA29DE-DF79-42A3-B30D-4B468EBBC77A}" srcId="{DB30F88C-13F6-4F4D-9911-C67D0FF208F0}" destId="{5E033C5A-3D8E-4ADF-BB37-3C3F30C2F4A4}" srcOrd="0" destOrd="0" parTransId="{2DBA19D7-120B-449F-A743-84B2D4C44D24}" sibTransId="{66EC3B4B-414B-433A-A378-A6CD2DE6EAF8}"/>
    <dgm:cxn modelId="{215939D4-DA73-4666-A2F4-C63DA7E63DD0}" type="presOf" srcId="{5E033C5A-3D8E-4ADF-BB37-3C3F30C2F4A4}" destId="{C8203338-0820-4886-9863-FEB5C315876B}" srcOrd="0" destOrd="0" presId="urn:microsoft.com/office/officeart/2005/8/layout/vList2"/>
    <dgm:cxn modelId="{4DAFFF45-BD34-488D-AE8C-7DBF635DEC54}" type="presOf" srcId="{DB30F88C-13F6-4F4D-9911-C67D0FF208F0}" destId="{860B767D-54A2-4212-BC8C-11F7EEA207A4}" srcOrd="0" destOrd="0" presId="urn:microsoft.com/office/officeart/2005/8/layout/vList2"/>
    <dgm:cxn modelId="{A3708057-4534-40DF-9843-1C9F0DE048C8}" type="presParOf" srcId="{860B767D-54A2-4212-BC8C-11F7EEA207A4}" destId="{C8203338-0820-4886-9863-FEB5C315876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DB30F88C-13F6-4F4D-9911-C67D0FF208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033C5A-3D8E-4ADF-BB37-3C3F30C2F4A4}">
      <dgm:prSet/>
      <dgm:spPr/>
      <dgm:t>
        <a:bodyPr/>
        <a:lstStyle/>
        <a:p>
          <a:pPr rtl="0"/>
          <a:r>
            <a:rPr lang="en-US" b="1" dirty="0" smtClean="0"/>
            <a:t>7. Using Classes…</a:t>
          </a:r>
          <a:endParaRPr lang="en-US" dirty="0"/>
        </a:p>
      </dgm:t>
    </dgm:pt>
    <dgm:pt modelId="{2DBA19D7-120B-449F-A743-84B2D4C44D24}" type="parTrans" cxnId="{0FCA29DE-DF79-42A3-B30D-4B468EBBC77A}">
      <dgm:prSet/>
      <dgm:spPr/>
      <dgm:t>
        <a:bodyPr/>
        <a:lstStyle/>
        <a:p>
          <a:endParaRPr lang="en-US"/>
        </a:p>
      </dgm:t>
    </dgm:pt>
    <dgm:pt modelId="{66EC3B4B-414B-433A-A378-A6CD2DE6EAF8}" type="sibTrans" cxnId="{0FCA29DE-DF79-42A3-B30D-4B468EBBC77A}">
      <dgm:prSet/>
      <dgm:spPr/>
      <dgm:t>
        <a:bodyPr/>
        <a:lstStyle/>
        <a:p>
          <a:endParaRPr lang="en-US"/>
        </a:p>
      </dgm:t>
    </dgm:pt>
    <dgm:pt modelId="{860B767D-54A2-4212-BC8C-11F7EEA207A4}" type="pres">
      <dgm:prSet presAssocID="{DB30F88C-13F6-4F4D-9911-C67D0FF208F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203338-0820-4886-9863-FEB5C315876B}" type="pres">
      <dgm:prSet presAssocID="{5E033C5A-3D8E-4ADF-BB37-3C3F30C2F4A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CA29DE-DF79-42A3-B30D-4B468EBBC77A}" srcId="{DB30F88C-13F6-4F4D-9911-C67D0FF208F0}" destId="{5E033C5A-3D8E-4ADF-BB37-3C3F30C2F4A4}" srcOrd="0" destOrd="0" parTransId="{2DBA19D7-120B-449F-A743-84B2D4C44D24}" sibTransId="{66EC3B4B-414B-433A-A378-A6CD2DE6EAF8}"/>
    <dgm:cxn modelId="{E6AF99B4-58CF-4FFC-8A24-1D9252435DC4}" type="presOf" srcId="{DB30F88C-13F6-4F4D-9911-C67D0FF208F0}" destId="{860B767D-54A2-4212-BC8C-11F7EEA207A4}" srcOrd="0" destOrd="0" presId="urn:microsoft.com/office/officeart/2005/8/layout/vList2"/>
    <dgm:cxn modelId="{33E72E59-A53C-401F-B8FF-6F206B571513}" type="presOf" srcId="{5E033C5A-3D8E-4ADF-BB37-3C3F30C2F4A4}" destId="{C8203338-0820-4886-9863-FEB5C315876B}" srcOrd="0" destOrd="0" presId="urn:microsoft.com/office/officeart/2005/8/layout/vList2"/>
    <dgm:cxn modelId="{10FD2879-5A3C-4A40-A1D4-5C3E98B56D48}" type="presParOf" srcId="{860B767D-54A2-4212-BC8C-11F7EEA207A4}" destId="{C8203338-0820-4886-9863-FEB5C315876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DB30F88C-13F6-4F4D-9911-C67D0FF208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033C5A-3D8E-4ADF-BB37-3C3F30C2F4A4}">
      <dgm:prSet/>
      <dgm:spPr/>
      <dgm:t>
        <a:bodyPr/>
        <a:lstStyle/>
        <a:p>
          <a:pPr rtl="0"/>
          <a:r>
            <a:rPr lang="en-US" b="1" dirty="0" smtClean="0"/>
            <a:t>7. Using Classes…</a:t>
          </a:r>
          <a:endParaRPr lang="en-US" dirty="0"/>
        </a:p>
      </dgm:t>
    </dgm:pt>
    <dgm:pt modelId="{2DBA19D7-120B-449F-A743-84B2D4C44D24}" type="parTrans" cxnId="{0FCA29DE-DF79-42A3-B30D-4B468EBBC77A}">
      <dgm:prSet/>
      <dgm:spPr/>
      <dgm:t>
        <a:bodyPr/>
        <a:lstStyle/>
        <a:p>
          <a:endParaRPr lang="en-US"/>
        </a:p>
      </dgm:t>
    </dgm:pt>
    <dgm:pt modelId="{66EC3B4B-414B-433A-A378-A6CD2DE6EAF8}" type="sibTrans" cxnId="{0FCA29DE-DF79-42A3-B30D-4B468EBBC77A}">
      <dgm:prSet/>
      <dgm:spPr/>
      <dgm:t>
        <a:bodyPr/>
        <a:lstStyle/>
        <a:p>
          <a:endParaRPr lang="en-US"/>
        </a:p>
      </dgm:t>
    </dgm:pt>
    <dgm:pt modelId="{860B767D-54A2-4212-BC8C-11F7EEA207A4}" type="pres">
      <dgm:prSet presAssocID="{DB30F88C-13F6-4F4D-9911-C67D0FF208F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203338-0820-4886-9863-FEB5C315876B}" type="pres">
      <dgm:prSet presAssocID="{5E033C5A-3D8E-4ADF-BB37-3C3F30C2F4A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CA29DE-DF79-42A3-B30D-4B468EBBC77A}" srcId="{DB30F88C-13F6-4F4D-9911-C67D0FF208F0}" destId="{5E033C5A-3D8E-4ADF-BB37-3C3F30C2F4A4}" srcOrd="0" destOrd="0" parTransId="{2DBA19D7-120B-449F-A743-84B2D4C44D24}" sibTransId="{66EC3B4B-414B-433A-A378-A6CD2DE6EAF8}"/>
    <dgm:cxn modelId="{4C0E4F90-1898-48FB-9B96-43C0B0E1911A}" type="presOf" srcId="{5E033C5A-3D8E-4ADF-BB37-3C3F30C2F4A4}" destId="{C8203338-0820-4886-9863-FEB5C315876B}" srcOrd="0" destOrd="0" presId="urn:microsoft.com/office/officeart/2005/8/layout/vList2"/>
    <dgm:cxn modelId="{DD0B151C-2586-4D49-8A0E-EB5A812A6F02}" type="presOf" srcId="{DB30F88C-13F6-4F4D-9911-C67D0FF208F0}" destId="{860B767D-54A2-4212-BC8C-11F7EEA207A4}" srcOrd="0" destOrd="0" presId="urn:microsoft.com/office/officeart/2005/8/layout/vList2"/>
    <dgm:cxn modelId="{608A5D7C-A2C8-437E-8BE2-AA03F776A53D}" type="presParOf" srcId="{860B767D-54A2-4212-BC8C-11F7EEA207A4}" destId="{C8203338-0820-4886-9863-FEB5C315876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5F3387C4-DB2E-4040-A88B-E9DC21E125D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F0237D-5F33-4A0D-A941-8DDC9CCBAC71}">
      <dgm:prSet/>
      <dgm:spPr/>
      <dgm:t>
        <a:bodyPr/>
        <a:lstStyle/>
        <a:p>
          <a:pPr rtl="0"/>
          <a:r>
            <a:rPr lang="en-US" b="1" dirty="0" smtClean="0"/>
            <a:t>8. Difference between classes and Id,s</a:t>
          </a:r>
          <a:endParaRPr lang="en-US" dirty="0"/>
        </a:p>
      </dgm:t>
    </dgm:pt>
    <dgm:pt modelId="{2D05475B-7820-4E6D-A9DE-C7104E27E04C}" type="parTrans" cxnId="{FCDB976E-1D14-446E-B87D-85F7492334CA}">
      <dgm:prSet/>
      <dgm:spPr/>
      <dgm:t>
        <a:bodyPr/>
        <a:lstStyle/>
        <a:p>
          <a:endParaRPr lang="en-US"/>
        </a:p>
      </dgm:t>
    </dgm:pt>
    <dgm:pt modelId="{0F497BC8-B301-4973-84EE-27376CF8A89F}" type="sibTrans" cxnId="{FCDB976E-1D14-446E-B87D-85F7492334CA}">
      <dgm:prSet/>
      <dgm:spPr/>
      <dgm:t>
        <a:bodyPr/>
        <a:lstStyle/>
        <a:p>
          <a:endParaRPr lang="en-US"/>
        </a:p>
      </dgm:t>
    </dgm:pt>
    <dgm:pt modelId="{824D7304-420C-47C9-87C1-B64F752F332D}" type="pres">
      <dgm:prSet presAssocID="{5F3387C4-DB2E-4040-A88B-E9DC21E125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EDE038-E6C5-4E43-91E2-3A27E2FD3686}" type="pres">
      <dgm:prSet presAssocID="{09F0237D-5F33-4A0D-A941-8DDC9CCBAC7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008452-ABF8-433D-88E3-9357B45AA4B9}" type="presOf" srcId="{09F0237D-5F33-4A0D-A941-8DDC9CCBAC71}" destId="{95EDE038-E6C5-4E43-91E2-3A27E2FD3686}" srcOrd="0" destOrd="0" presId="urn:microsoft.com/office/officeart/2005/8/layout/vList2"/>
    <dgm:cxn modelId="{84696979-5D85-4193-8E01-6EC909FC944A}" type="presOf" srcId="{5F3387C4-DB2E-4040-A88B-E9DC21E125D7}" destId="{824D7304-420C-47C9-87C1-B64F752F332D}" srcOrd="0" destOrd="0" presId="urn:microsoft.com/office/officeart/2005/8/layout/vList2"/>
    <dgm:cxn modelId="{FCDB976E-1D14-446E-B87D-85F7492334CA}" srcId="{5F3387C4-DB2E-4040-A88B-E9DC21E125D7}" destId="{09F0237D-5F33-4A0D-A941-8DDC9CCBAC71}" srcOrd="0" destOrd="0" parTransId="{2D05475B-7820-4E6D-A9DE-C7104E27E04C}" sibTransId="{0F497BC8-B301-4973-84EE-27376CF8A89F}"/>
    <dgm:cxn modelId="{21C9C541-6895-4F99-A4CD-1B9C4022165C}" type="presParOf" srcId="{824D7304-420C-47C9-87C1-B64F752F332D}" destId="{95EDE038-E6C5-4E43-91E2-3A27E2FD3686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9B73CADC-1B48-4BE7-A453-E6B6A4FE35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9DA05F0-8146-4161-9D92-6EBE5A5C6827}">
      <dgm:prSet/>
      <dgm:spPr/>
      <dgm:t>
        <a:bodyPr/>
        <a:lstStyle/>
        <a:p>
          <a:pPr rtl="0"/>
          <a:r>
            <a:rPr lang="en-US" dirty="0" smtClean="0"/>
            <a:t>Summary</a:t>
          </a:r>
          <a:endParaRPr lang="en-US" dirty="0"/>
        </a:p>
      </dgm:t>
    </dgm:pt>
    <dgm:pt modelId="{C3E3BC24-E685-4B42-97C1-FC0240047B26}" type="parTrans" cxnId="{D638263C-4910-4946-ADD6-209BEA307692}">
      <dgm:prSet/>
      <dgm:spPr/>
      <dgm:t>
        <a:bodyPr/>
        <a:lstStyle/>
        <a:p>
          <a:endParaRPr lang="en-US"/>
        </a:p>
      </dgm:t>
    </dgm:pt>
    <dgm:pt modelId="{5B0FC3F8-724B-4F13-AC0E-9CCA344E90C6}" type="sibTrans" cxnId="{D638263C-4910-4946-ADD6-209BEA307692}">
      <dgm:prSet/>
      <dgm:spPr/>
      <dgm:t>
        <a:bodyPr/>
        <a:lstStyle/>
        <a:p>
          <a:endParaRPr lang="en-US"/>
        </a:p>
      </dgm:t>
    </dgm:pt>
    <dgm:pt modelId="{FC49E893-499E-4DD3-95D7-870F7075EFD4}" type="pres">
      <dgm:prSet presAssocID="{9B73CADC-1B48-4BE7-A453-E6B6A4FE351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98E5E1-C8D1-4523-B870-6ED2C163FFD7}" type="pres">
      <dgm:prSet presAssocID="{D9DA05F0-8146-4161-9D92-6EBE5A5C682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9BB2E2-0BF5-4453-B9E7-D4CFBEA54CDA}" type="presOf" srcId="{9B73CADC-1B48-4BE7-A453-E6B6A4FE351C}" destId="{FC49E893-499E-4DD3-95D7-870F7075EFD4}" srcOrd="0" destOrd="0" presId="urn:microsoft.com/office/officeart/2005/8/layout/vList2"/>
    <dgm:cxn modelId="{4CFFD24D-EED1-4E9B-820F-CA7BAB107CA7}" type="presOf" srcId="{D9DA05F0-8146-4161-9D92-6EBE5A5C6827}" destId="{2298E5E1-C8D1-4523-B870-6ED2C163FFD7}" srcOrd="0" destOrd="0" presId="urn:microsoft.com/office/officeart/2005/8/layout/vList2"/>
    <dgm:cxn modelId="{D638263C-4910-4946-ADD6-209BEA307692}" srcId="{9B73CADC-1B48-4BE7-A453-E6B6A4FE351C}" destId="{D9DA05F0-8146-4161-9D92-6EBE5A5C6827}" srcOrd="0" destOrd="0" parTransId="{C3E3BC24-E685-4B42-97C1-FC0240047B26}" sibTransId="{5B0FC3F8-724B-4F13-AC0E-9CCA344E90C6}"/>
    <dgm:cxn modelId="{83431BFB-2631-4C82-9B88-EDB21A6F23FA}" type="presParOf" srcId="{FC49E893-499E-4DD3-95D7-870F7075EFD4}" destId="{2298E5E1-C8D1-4523-B870-6ED2C163FFD7}" srcOrd="0" destOrd="0" presId="urn:microsoft.com/office/officeart/2005/8/layout/vList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434D4F-C721-44F5-B0AC-B534C89A16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6E3844-F6CE-408D-A1F4-594297725F06}">
      <dgm:prSet/>
      <dgm:spPr/>
      <dgm:t>
        <a:bodyPr/>
        <a:lstStyle/>
        <a:p>
          <a:pPr rtl="0"/>
          <a:r>
            <a:rPr lang="en-US" dirty="0" smtClean="0"/>
            <a:t>Outline</a:t>
          </a:r>
          <a:endParaRPr lang="en-US" dirty="0"/>
        </a:p>
      </dgm:t>
    </dgm:pt>
    <dgm:pt modelId="{BD1F25C7-14E4-47A2-AC70-CF5F56052265}" type="parTrans" cxnId="{7C46ABDF-8810-4FE7-B126-2F30C5E5DD14}">
      <dgm:prSet/>
      <dgm:spPr/>
      <dgm:t>
        <a:bodyPr/>
        <a:lstStyle/>
        <a:p>
          <a:endParaRPr lang="en-US"/>
        </a:p>
      </dgm:t>
    </dgm:pt>
    <dgm:pt modelId="{3F4A516E-8F14-487B-B80A-BEEA2A141117}" type="sibTrans" cxnId="{7C46ABDF-8810-4FE7-B126-2F30C5E5DD14}">
      <dgm:prSet/>
      <dgm:spPr/>
      <dgm:t>
        <a:bodyPr/>
        <a:lstStyle/>
        <a:p>
          <a:endParaRPr lang="en-US"/>
        </a:p>
      </dgm:t>
    </dgm:pt>
    <dgm:pt modelId="{22EBDD0E-D537-4C34-9490-4DCBD3630714}" type="pres">
      <dgm:prSet presAssocID="{66434D4F-C721-44F5-B0AC-B534C89A16D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70FD68-F881-48BA-A8BC-41EB946778B1}" type="pres">
      <dgm:prSet presAssocID="{936E3844-F6CE-408D-A1F4-594297725F0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46ABDF-8810-4FE7-B126-2F30C5E5DD14}" srcId="{66434D4F-C721-44F5-B0AC-B534C89A16D3}" destId="{936E3844-F6CE-408D-A1F4-594297725F06}" srcOrd="0" destOrd="0" parTransId="{BD1F25C7-14E4-47A2-AC70-CF5F56052265}" sibTransId="{3F4A516E-8F14-487B-B80A-BEEA2A141117}"/>
    <dgm:cxn modelId="{1427E4A3-2715-4103-9E8D-194C92B60C76}" type="presOf" srcId="{936E3844-F6CE-408D-A1F4-594297725F06}" destId="{5670FD68-F881-48BA-A8BC-41EB946778B1}" srcOrd="0" destOrd="0" presId="urn:microsoft.com/office/officeart/2005/8/layout/vList2"/>
    <dgm:cxn modelId="{77CF5B1F-1843-436E-9F84-12DEA8520792}" type="presOf" srcId="{66434D4F-C721-44F5-B0AC-B534C89A16D3}" destId="{22EBDD0E-D537-4C34-9490-4DCBD3630714}" srcOrd="0" destOrd="0" presId="urn:microsoft.com/office/officeart/2005/8/layout/vList2"/>
    <dgm:cxn modelId="{750A7285-1554-44EB-B770-5AE2FC5171A0}" type="presParOf" srcId="{22EBDD0E-D537-4C34-9490-4DCBD3630714}" destId="{5670FD68-F881-48BA-A8BC-41EB946778B1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9B73CADC-1B48-4BE7-A453-E6B6A4FE35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9DA05F0-8146-4161-9D92-6EBE5A5C6827}">
      <dgm:prSet/>
      <dgm:spPr/>
      <dgm:t>
        <a:bodyPr/>
        <a:lstStyle/>
        <a:p>
          <a:pPr rtl="0"/>
          <a:r>
            <a:rPr lang="en-US" dirty="0" smtClean="0"/>
            <a:t>Summary</a:t>
          </a:r>
          <a:endParaRPr lang="en-US" dirty="0"/>
        </a:p>
      </dgm:t>
    </dgm:pt>
    <dgm:pt modelId="{C3E3BC24-E685-4B42-97C1-FC0240047B26}" type="parTrans" cxnId="{D638263C-4910-4946-ADD6-209BEA307692}">
      <dgm:prSet/>
      <dgm:spPr/>
      <dgm:t>
        <a:bodyPr/>
        <a:lstStyle/>
        <a:p>
          <a:endParaRPr lang="en-US"/>
        </a:p>
      </dgm:t>
    </dgm:pt>
    <dgm:pt modelId="{5B0FC3F8-724B-4F13-AC0E-9CCA344E90C6}" type="sibTrans" cxnId="{D638263C-4910-4946-ADD6-209BEA307692}">
      <dgm:prSet/>
      <dgm:spPr/>
      <dgm:t>
        <a:bodyPr/>
        <a:lstStyle/>
        <a:p>
          <a:endParaRPr lang="en-US"/>
        </a:p>
      </dgm:t>
    </dgm:pt>
    <dgm:pt modelId="{FC49E893-499E-4DD3-95D7-870F7075EFD4}" type="pres">
      <dgm:prSet presAssocID="{9B73CADC-1B48-4BE7-A453-E6B6A4FE351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98E5E1-C8D1-4523-B870-6ED2C163FFD7}" type="pres">
      <dgm:prSet presAssocID="{D9DA05F0-8146-4161-9D92-6EBE5A5C682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757024-9CAE-4C6D-8AC4-645E2F9D84FC}" type="presOf" srcId="{9B73CADC-1B48-4BE7-A453-E6B6A4FE351C}" destId="{FC49E893-499E-4DD3-95D7-870F7075EFD4}" srcOrd="0" destOrd="0" presId="urn:microsoft.com/office/officeart/2005/8/layout/vList2"/>
    <dgm:cxn modelId="{A8D117C1-9021-4BB4-ACF7-CF132F4F6D77}" type="presOf" srcId="{D9DA05F0-8146-4161-9D92-6EBE5A5C6827}" destId="{2298E5E1-C8D1-4523-B870-6ED2C163FFD7}" srcOrd="0" destOrd="0" presId="urn:microsoft.com/office/officeart/2005/8/layout/vList2"/>
    <dgm:cxn modelId="{D638263C-4910-4946-ADD6-209BEA307692}" srcId="{9B73CADC-1B48-4BE7-A453-E6B6A4FE351C}" destId="{D9DA05F0-8146-4161-9D92-6EBE5A5C6827}" srcOrd="0" destOrd="0" parTransId="{C3E3BC24-E685-4B42-97C1-FC0240047B26}" sibTransId="{5B0FC3F8-724B-4F13-AC0E-9CCA344E90C6}"/>
    <dgm:cxn modelId="{CC4229CB-4226-44EF-80D0-29D7CF85C0DA}" type="presParOf" srcId="{FC49E893-499E-4DD3-95D7-870F7075EFD4}" destId="{2298E5E1-C8D1-4523-B870-6ED2C163FFD7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B58F066-7A1E-4375-909E-C23177005E2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FB0867-B1CB-4AE3-A8F6-1565FD7580EF}">
      <dgm:prSet/>
      <dgm:spPr/>
      <dgm:t>
        <a:bodyPr/>
        <a:lstStyle/>
        <a:p>
          <a:pPr rtl="0"/>
          <a:r>
            <a:rPr lang="en-US" b="1" dirty="0" smtClean="0"/>
            <a:t>1. Cascading style sheets</a:t>
          </a:r>
          <a:endParaRPr lang="en-US" dirty="0"/>
        </a:p>
      </dgm:t>
    </dgm:pt>
    <dgm:pt modelId="{D8DA5BCC-89E1-40AA-BD49-7617B0AA102D}" type="parTrans" cxnId="{422759FF-6813-4852-AEB2-E4ED08BFD44E}">
      <dgm:prSet/>
      <dgm:spPr/>
      <dgm:t>
        <a:bodyPr/>
        <a:lstStyle/>
        <a:p>
          <a:endParaRPr lang="en-US"/>
        </a:p>
      </dgm:t>
    </dgm:pt>
    <dgm:pt modelId="{99B7E8F8-9F6D-4763-BE42-B6E96D24226E}" type="sibTrans" cxnId="{422759FF-6813-4852-AEB2-E4ED08BFD44E}">
      <dgm:prSet/>
      <dgm:spPr/>
      <dgm:t>
        <a:bodyPr/>
        <a:lstStyle/>
        <a:p>
          <a:endParaRPr lang="en-US"/>
        </a:p>
      </dgm:t>
    </dgm:pt>
    <dgm:pt modelId="{DEEE7E26-FAA6-4CBC-8853-14F5FD6665B9}" type="pres">
      <dgm:prSet presAssocID="{6B58F066-7A1E-4375-909E-C23177005E2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42E406-6DA4-4048-A35E-FDC6CAF87F40}" type="pres">
      <dgm:prSet presAssocID="{A4FB0867-B1CB-4AE3-A8F6-1565FD7580EF}" presName="parentText" presStyleLbl="node1" presStyleIdx="0" presStyleCnt="1" custLinFactNeighborX="-42593" custLinFactNeighborY="1504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B540E3-6EBB-4531-BFD5-D9C80BAF4DDD}" type="presOf" srcId="{A4FB0867-B1CB-4AE3-A8F6-1565FD7580EF}" destId="{7E42E406-6DA4-4048-A35E-FDC6CAF87F40}" srcOrd="0" destOrd="0" presId="urn:microsoft.com/office/officeart/2005/8/layout/vList2"/>
    <dgm:cxn modelId="{BC3A7322-6D09-410B-8BD0-55FEC1AD602E}" type="presOf" srcId="{6B58F066-7A1E-4375-909E-C23177005E27}" destId="{DEEE7E26-FAA6-4CBC-8853-14F5FD6665B9}" srcOrd="0" destOrd="0" presId="urn:microsoft.com/office/officeart/2005/8/layout/vList2"/>
    <dgm:cxn modelId="{422759FF-6813-4852-AEB2-E4ED08BFD44E}" srcId="{6B58F066-7A1E-4375-909E-C23177005E27}" destId="{A4FB0867-B1CB-4AE3-A8F6-1565FD7580EF}" srcOrd="0" destOrd="0" parTransId="{D8DA5BCC-89E1-40AA-BD49-7617B0AA102D}" sibTransId="{99B7E8F8-9F6D-4763-BE42-B6E96D24226E}"/>
    <dgm:cxn modelId="{99E14FFD-DB5C-4F54-84FA-A84CBDCFCB22}" type="presParOf" srcId="{DEEE7E26-FAA6-4CBC-8853-14F5FD6665B9}" destId="{7E42E406-6DA4-4048-A35E-FDC6CAF87F40}" srcOrd="0" destOrd="0" presId="urn:microsoft.com/office/officeart/2005/8/layout/vList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B58F066-7A1E-4375-909E-C23177005E2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FB0867-B1CB-4AE3-A8F6-1565FD7580EF}">
      <dgm:prSet/>
      <dgm:spPr/>
      <dgm:t>
        <a:bodyPr/>
        <a:lstStyle/>
        <a:p>
          <a:pPr rtl="0"/>
          <a:r>
            <a:rPr lang="en-US" b="1" dirty="0" smtClean="0"/>
            <a:t>1. Cascading style sheets</a:t>
          </a:r>
          <a:endParaRPr lang="en-US" dirty="0"/>
        </a:p>
      </dgm:t>
    </dgm:pt>
    <dgm:pt modelId="{D8DA5BCC-89E1-40AA-BD49-7617B0AA102D}" type="parTrans" cxnId="{422759FF-6813-4852-AEB2-E4ED08BFD44E}">
      <dgm:prSet/>
      <dgm:spPr/>
      <dgm:t>
        <a:bodyPr/>
        <a:lstStyle/>
        <a:p>
          <a:endParaRPr lang="en-US"/>
        </a:p>
      </dgm:t>
    </dgm:pt>
    <dgm:pt modelId="{99B7E8F8-9F6D-4763-BE42-B6E96D24226E}" type="sibTrans" cxnId="{422759FF-6813-4852-AEB2-E4ED08BFD44E}">
      <dgm:prSet/>
      <dgm:spPr/>
      <dgm:t>
        <a:bodyPr/>
        <a:lstStyle/>
        <a:p>
          <a:endParaRPr lang="en-US"/>
        </a:p>
      </dgm:t>
    </dgm:pt>
    <dgm:pt modelId="{DEEE7E26-FAA6-4CBC-8853-14F5FD6665B9}" type="pres">
      <dgm:prSet presAssocID="{6B58F066-7A1E-4375-909E-C23177005E2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42E406-6DA4-4048-A35E-FDC6CAF87F40}" type="pres">
      <dgm:prSet presAssocID="{A4FB0867-B1CB-4AE3-A8F6-1565FD7580EF}" presName="parentText" presStyleLbl="node1" presStyleIdx="0" presStyleCnt="1" custLinFactNeighborX="-42593" custLinFactNeighborY="1504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4A5278-C98C-47AA-AE6E-DFF67CA2AAA6}" type="presOf" srcId="{6B58F066-7A1E-4375-909E-C23177005E27}" destId="{DEEE7E26-FAA6-4CBC-8853-14F5FD6665B9}" srcOrd="0" destOrd="0" presId="urn:microsoft.com/office/officeart/2005/8/layout/vList2"/>
    <dgm:cxn modelId="{422759FF-6813-4852-AEB2-E4ED08BFD44E}" srcId="{6B58F066-7A1E-4375-909E-C23177005E27}" destId="{A4FB0867-B1CB-4AE3-A8F6-1565FD7580EF}" srcOrd="0" destOrd="0" parTransId="{D8DA5BCC-89E1-40AA-BD49-7617B0AA102D}" sibTransId="{99B7E8F8-9F6D-4763-BE42-B6E96D24226E}"/>
    <dgm:cxn modelId="{71B9889B-6C06-4FA3-B46F-D40F991DF42F}" type="presOf" srcId="{A4FB0867-B1CB-4AE3-A8F6-1565FD7580EF}" destId="{7E42E406-6DA4-4048-A35E-FDC6CAF87F40}" srcOrd="0" destOrd="0" presId="urn:microsoft.com/office/officeart/2005/8/layout/vList2"/>
    <dgm:cxn modelId="{5E3F7652-8767-4911-BC19-9C1C95BE7D1F}" type="presParOf" srcId="{DEEE7E26-FAA6-4CBC-8853-14F5FD6665B9}" destId="{7E42E406-6DA4-4048-A35E-FDC6CAF87F40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7F25305-A0E6-4A01-A426-7347DFEFD7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D1E5F1-DE28-4A78-A239-80532D96CA4D}">
      <dgm:prSet/>
      <dgm:spPr/>
      <dgm:t>
        <a:bodyPr/>
        <a:lstStyle/>
        <a:p>
          <a:pPr rtl="0"/>
          <a:r>
            <a:rPr lang="en-US" b="1" dirty="0" smtClean="0"/>
            <a:t>1. Cascading Style Sheet</a:t>
          </a:r>
          <a:endParaRPr lang="en-US" dirty="0"/>
        </a:p>
      </dgm:t>
    </dgm:pt>
    <dgm:pt modelId="{D8BEDD7F-4897-4416-BB8C-9323DBB1405B}" type="parTrans" cxnId="{3170E3B0-CFB2-4ECC-B1F8-AA60111A62C3}">
      <dgm:prSet/>
      <dgm:spPr/>
      <dgm:t>
        <a:bodyPr/>
        <a:lstStyle/>
        <a:p>
          <a:endParaRPr lang="en-US"/>
        </a:p>
      </dgm:t>
    </dgm:pt>
    <dgm:pt modelId="{6919DD83-7271-4B18-BC05-F2BC17327235}" type="sibTrans" cxnId="{3170E3B0-CFB2-4ECC-B1F8-AA60111A62C3}">
      <dgm:prSet/>
      <dgm:spPr/>
      <dgm:t>
        <a:bodyPr/>
        <a:lstStyle/>
        <a:p>
          <a:endParaRPr lang="en-US"/>
        </a:p>
      </dgm:t>
    </dgm:pt>
    <dgm:pt modelId="{AEB2650F-4C16-47ED-ADA3-0B773F12BC41}" type="pres">
      <dgm:prSet presAssocID="{57F25305-A0E6-4A01-A426-7347DFEFD73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9722F7-5ADF-45C3-AABE-C379440BFBD7}" type="pres">
      <dgm:prSet presAssocID="{4DD1E5F1-DE28-4A78-A239-80532D96CA4D}" presName="parentText" presStyleLbl="node1" presStyleIdx="0" presStyleCnt="1" custLinFactNeighborX="-45370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DDCA6E-C366-4EED-A0CD-66F1CB877963}" type="presOf" srcId="{57F25305-A0E6-4A01-A426-7347DFEFD73F}" destId="{AEB2650F-4C16-47ED-ADA3-0B773F12BC41}" srcOrd="0" destOrd="0" presId="urn:microsoft.com/office/officeart/2005/8/layout/vList2"/>
    <dgm:cxn modelId="{3170E3B0-CFB2-4ECC-B1F8-AA60111A62C3}" srcId="{57F25305-A0E6-4A01-A426-7347DFEFD73F}" destId="{4DD1E5F1-DE28-4A78-A239-80532D96CA4D}" srcOrd="0" destOrd="0" parTransId="{D8BEDD7F-4897-4416-BB8C-9323DBB1405B}" sibTransId="{6919DD83-7271-4B18-BC05-F2BC17327235}"/>
    <dgm:cxn modelId="{71BDD061-C2D2-4953-A6B9-F1A4F796075F}" type="presOf" srcId="{4DD1E5F1-DE28-4A78-A239-80532D96CA4D}" destId="{159722F7-5ADF-45C3-AABE-C379440BFBD7}" srcOrd="0" destOrd="0" presId="urn:microsoft.com/office/officeart/2005/8/layout/vList2"/>
    <dgm:cxn modelId="{D2E58CA0-C193-40C6-B0AE-3726802E0F2A}" type="presParOf" srcId="{AEB2650F-4C16-47ED-ADA3-0B773F12BC41}" destId="{159722F7-5ADF-45C3-AABE-C379440BFBD7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7F25305-A0E6-4A01-A426-7347DFEFD7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D1E5F1-DE28-4A78-A239-80532D96CA4D}">
      <dgm:prSet/>
      <dgm:spPr/>
      <dgm:t>
        <a:bodyPr/>
        <a:lstStyle/>
        <a:p>
          <a:pPr rtl="0"/>
          <a:r>
            <a:rPr lang="en-US" b="1" dirty="0" smtClean="0"/>
            <a:t>1. Cascading Style Sheet</a:t>
          </a:r>
          <a:endParaRPr lang="en-US" dirty="0"/>
        </a:p>
      </dgm:t>
    </dgm:pt>
    <dgm:pt modelId="{D8BEDD7F-4897-4416-BB8C-9323DBB1405B}" type="parTrans" cxnId="{3170E3B0-CFB2-4ECC-B1F8-AA60111A62C3}">
      <dgm:prSet/>
      <dgm:spPr/>
      <dgm:t>
        <a:bodyPr/>
        <a:lstStyle/>
        <a:p>
          <a:endParaRPr lang="en-US"/>
        </a:p>
      </dgm:t>
    </dgm:pt>
    <dgm:pt modelId="{6919DD83-7271-4B18-BC05-F2BC17327235}" type="sibTrans" cxnId="{3170E3B0-CFB2-4ECC-B1F8-AA60111A62C3}">
      <dgm:prSet/>
      <dgm:spPr/>
      <dgm:t>
        <a:bodyPr/>
        <a:lstStyle/>
        <a:p>
          <a:endParaRPr lang="en-US"/>
        </a:p>
      </dgm:t>
    </dgm:pt>
    <dgm:pt modelId="{AEB2650F-4C16-47ED-ADA3-0B773F12BC41}" type="pres">
      <dgm:prSet presAssocID="{57F25305-A0E6-4A01-A426-7347DFEFD73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9722F7-5ADF-45C3-AABE-C379440BFBD7}" type="pres">
      <dgm:prSet presAssocID="{4DD1E5F1-DE28-4A78-A239-80532D96CA4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35BC64-0D76-4CE6-B33B-C198E9FD558B}" type="presOf" srcId="{4DD1E5F1-DE28-4A78-A239-80532D96CA4D}" destId="{159722F7-5ADF-45C3-AABE-C379440BFBD7}" srcOrd="0" destOrd="0" presId="urn:microsoft.com/office/officeart/2005/8/layout/vList2"/>
    <dgm:cxn modelId="{3170E3B0-CFB2-4ECC-B1F8-AA60111A62C3}" srcId="{57F25305-A0E6-4A01-A426-7347DFEFD73F}" destId="{4DD1E5F1-DE28-4A78-A239-80532D96CA4D}" srcOrd="0" destOrd="0" parTransId="{D8BEDD7F-4897-4416-BB8C-9323DBB1405B}" sibTransId="{6919DD83-7271-4B18-BC05-F2BC17327235}"/>
    <dgm:cxn modelId="{4A9D9CF7-9E59-4E3B-8DD4-10BD2EB3F75D}" type="presOf" srcId="{57F25305-A0E6-4A01-A426-7347DFEFD73F}" destId="{AEB2650F-4C16-47ED-ADA3-0B773F12BC41}" srcOrd="0" destOrd="0" presId="urn:microsoft.com/office/officeart/2005/8/layout/vList2"/>
    <dgm:cxn modelId="{7FB9A828-7683-4B98-BE86-29DD4D437481}" type="presParOf" srcId="{AEB2650F-4C16-47ED-ADA3-0B773F12BC41}" destId="{159722F7-5ADF-45C3-AABE-C379440BFBD7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ED81B-0DB3-4487-A5F4-626DDB3133FD}">
      <dsp:nvSpPr>
        <dsp:cNvPr id="0" name=""/>
        <dsp:cNvSpPr/>
      </dsp:nvSpPr>
      <dsp:spPr>
        <a:xfrm>
          <a:off x="0" y="3176"/>
          <a:ext cx="7772400" cy="143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Introduction to Cascading Style-sheets (CSS)</a:t>
          </a:r>
          <a:endParaRPr lang="en-US" sz="3600" kern="1200" dirty="0"/>
        </a:p>
      </dsp:txBody>
      <dsp:txXfrm>
        <a:off x="69908" y="73084"/>
        <a:ext cx="7632584" cy="12922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4E54E-1427-407A-8D17-0C74786A588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Summary of previous lecture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0FD68-F881-48BA-A8BC-41EB946778B1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Outline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2E406-6DA4-4048-A35E-FDC6CAF87F40}">
      <dsp:nvSpPr>
        <dsp:cNvPr id="0" name=""/>
        <dsp:cNvSpPr/>
      </dsp:nvSpPr>
      <dsp:spPr>
        <a:xfrm>
          <a:off x="0" y="15705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Cascading style sheets</a:t>
          </a:r>
          <a:endParaRPr lang="en-US" sz="4700" kern="1200" dirty="0"/>
        </a:p>
      </dsp:txBody>
      <dsp:txXfrm>
        <a:off x="55030" y="70735"/>
        <a:ext cx="8119540" cy="1017235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722F7-5ADF-45C3-AABE-C379440BFBD7}">
      <dsp:nvSpPr>
        <dsp:cNvPr id="0" name=""/>
        <dsp:cNvSpPr/>
      </dsp:nvSpPr>
      <dsp:spPr>
        <a:xfrm>
          <a:off x="0" y="15705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Cascading Style Sheet</a:t>
          </a:r>
          <a:endParaRPr lang="en-US" sz="4700" kern="1200" dirty="0"/>
        </a:p>
      </dsp:txBody>
      <dsp:txXfrm>
        <a:off x="55030" y="70735"/>
        <a:ext cx="8119540" cy="10172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722F7-5ADF-45C3-AABE-C379440BFBD7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Cascading Style Sheet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A4AFE-2249-43A4-93E0-FB4A9CDEAD40}" type="datetimeFigureOut">
              <a:rPr lang="en-US" smtClean="0"/>
              <a:pPr/>
              <a:t>04/02/2016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E7FA4-15E5-463A-A4DB-17EFFFC49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51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CIIT-Human Computer Interaction-CSC456-Fall-2015-Mr. Tehseen Riaz Abbasi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E964C9-6C37-4060-8613-7D2859285A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0997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7FA4-15E5-463A-A4DB-17EFFFC491C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38868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Separation of the document from the presentation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Easier coding and maintenance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Site control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Consistency (Uniformity)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All pages in the site look the same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Rich design and layout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Gives finer and increased control on document formatting than can be placed within HTML documents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Accessibility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PC browsers, mobiles, PDAs, printers, TVs, users with disabilities, etc…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No browser specific requirements, such as plug-ins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It can be used for both HTML and XML pages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7FA4-15E5-463A-A4DB-17EFFFC491C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74047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Separation of the document from the presentation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Easier coding and maintenance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Site control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Consistency (Uniformity)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All pages in the site look the same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Rich design and layout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Gives finer and increased control on document formatting than can be placed within HTML documents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Accessibility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PC browsers, mobiles, PDAs, printers, TVs, users with disabilities, etc…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No browser specific requirements, such as plug-ins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It can be used for both HTML and XML pages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7FA4-15E5-463A-A4DB-17EFFFC491C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5462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7FA4-15E5-463A-A4DB-17EFFFC491C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30649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7FA4-15E5-463A-A4DB-17EFFFC491C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30261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7FA4-15E5-463A-A4DB-17EFFFC491C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77412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7FA4-15E5-463A-A4DB-17EFFFC491C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26789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800B-71AD-4D85-B3EA-38CF90DD5D6E}" type="datetime1">
              <a:rPr lang="en-US" smtClean="0"/>
              <a:t>04/02/2016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6280466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1619-06F6-408F-AB07-BBF8CC8B9983}" type="datetime1">
              <a:rPr lang="en-US" smtClean="0"/>
              <a:t>04/02/2016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26212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1EB8-8397-42A4-97E5-B1987227D930}" type="datetime1">
              <a:rPr lang="en-US" smtClean="0"/>
              <a:t>04/02/2016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49128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9FB9-86D5-4B94-B831-14D90B641E6C}" type="datetime1">
              <a:rPr lang="en-US" smtClean="0"/>
              <a:t>04/02/2016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9675949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65A3-9161-478D-930D-581DAD6DDF34}" type="datetime1">
              <a:rPr lang="en-US" smtClean="0"/>
              <a:t>04/02/2016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307499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594A-0E85-4E67-A3EA-92D64479B4B4}" type="datetime1">
              <a:rPr lang="en-US" smtClean="0"/>
              <a:t>04/02/2016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574662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065-8503-4AD2-8867-9F7873B4ED11}" type="datetime1">
              <a:rPr lang="en-US" smtClean="0"/>
              <a:t>04/02/2016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6020050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25C0-8FF3-49E0-86CA-315AE537F443}" type="datetime1">
              <a:rPr lang="en-US" smtClean="0"/>
              <a:t>04/02/2016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3068020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DE0A-3118-4A1A-85FF-278EC83335C4}" type="datetime1">
              <a:rPr lang="en-US" smtClean="0"/>
              <a:t>04/02/2016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4650689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EF08-4F01-4A11-9D80-8BCD7F55ABAA}" type="datetime1">
              <a:rPr lang="en-US" smtClean="0"/>
              <a:t>04/02/2016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18341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D3-6A18-48FC-B381-B5F632C35F56}" type="datetime1">
              <a:rPr lang="en-US" smtClean="0"/>
              <a:t>04/02/2016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1722518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2646B-7B09-49CD-B931-BE272479D618}" type="datetime1">
              <a:rPr lang="en-US" smtClean="0"/>
              <a:t>04/02/2016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92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microsoft.com/office/2007/relationships/diagramDrawing" Target="../diagrams/drawing17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microsoft.com/office/2007/relationships/diagramDrawing" Target="../diagrams/drawing18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7" Type="http://schemas.microsoft.com/office/2007/relationships/diagramDrawing" Target="../diagrams/drawing22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7" Type="http://schemas.microsoft.com/office/2007/relationships/diagramDrawing" Target="../diagrams/drawing23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7" Type="http://schemas.microsoft.com/office/2007/relationships/diagramDrawing" Target="../diagrams/drawing24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7" Type="http://schemas.microsoft.com/office/2007/relationships/diagramDrawing" Target="../diagrams/drawing28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7" Type="http://schemas.microsoft.com/office/2007/relationships/diagramDrawing" Target="../diagrams/drawing29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7" Type="http://schemas.microsoft.com/office/2007/relationships/diagramDrawing" Target="../diagrams/drawing30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7" Type="http://schemas.microsoft.com/office/2007/relationships/diagramDrawing" Target="../diagrams/drawing35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9.xml"/><Relationship Id="rId7" Type="http://schemas.microsoft.com/office/2007/relationships/diagramDrawing" Target="../diagrams/drawing3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9.xml"/><Relationship Id="rId5" Type="http://schemas.openxmlformats.org/officeDocument/2006/relationships/diagramQuickStyle" Target="../diagrams/quickStyle39.xml"/><Relationship Id="rId4" Type="http://schemas.openxmlformats.org/officeDocument/2006/relationships/diagramLayout" Target="../diagrams/layout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0.xml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40.xml"/><Relationship Id="rId4" Type="http://schemas.openxmlformats.org/officeDocument/2006/relationships/diagramQuickStyle" Target="../diagrams/quickStyle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1.xml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8.xml"/><Relationship Id="rId5" Type="http://schemas.openxmlformats.org/officeDocument/2006/relationships/diagramColors" Target="../diagrams/colors41.xml"/><Relationship Id="rId4" Type="http://schemas.openxmlformats.org/officeDocument/2006/relationships/diagramQuickStyle" Target="../diagrams/quickStyle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2.xml"/><Relationship Id="rId7" Type="http://schemas.microsoft.com/office/2007/relationships/diagramDrawing" Target="../diagrams/drawing39.xml"/><Relationship Id="rId2" Type="http://schemas.openxmlformats.org/officeDocument/2006/relationships/diagramData" Target="../diagrams/data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diagramColors" Target="../diagrams/colors42.xml"/><Relationship Id="rId4" Type="http://schemas.openxmlformats.org/officeDocument/2006/relationships/diagramQuickStyle" Target="../diagrams/quickStyl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3.xml"/><Relationship Id="rId7" Type="http://schemas.microsoft.com/office/2007/relationships/diagramDrawing" Target="../diagrams/drawing40.xml"/><Relationship Id="rId2" Type="http://schemas.openxmlformats.org/officeDocument/2006/relationships/diagramData" Target="../diagrams/data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diagramColors" Target="../diagrams/colors43.xml"/><Relationship Id="rId4" Type="http://schemas.openxmlformats.org/officeDocument/2006/relationships/diagramQuickStyle" Target="../diagrams/quickStyle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4.xml"/><Relationship Id="rId2" Type="http://schemas.openxmlformats.org/officeDocument/2006/relationships/diagramData" Target="../diagrams/data4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1.xml"/><Relationship Id="rId5" Type="http://schemas.openxmlformats.org/officeDocument/2006/relationships/diagramColors" Target="../diagrams/colors44.xml"/><Relationship Id="rId4" Type="http://schemas.openxmlformats.org/officeDocument/2006/relationships/diagramQuickStyle" Target="../diagrams/quickStyle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5.xml"/><Relationship Id="rId2" Type="http://schemas.openxmlformats.org/officeDocument/2006/relationships/diagramData" Target="../diagrams/data4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2.xml"/><Relationship Id="rId5" Type="http://schemas.openxmlformats.org/officeDocument/2006/relationships/diagramColors" Target="../diagrams/colors45.xml"/><Relationship Id="rId4" Type="http://schemas.openxmlformats.org/officeDocument/2006/relationships/diagramQuickStyle" Target="../diagrams/quickStyle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6.xml"/><Relationship Id="rId7" Type="http://schemas.microsoft.com/office/2007/relationships/diagramDrawing" Target="../diagrams/drawing43.xml"/><Relationship Id="rId2" Type="http://schemas.openxmlformats.org/officeDocument/2006/relationships/diagramData" Target="../diagrams/data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diagramColors" Target="../diagrams/colors46.xml"/><Relationship Id="rId4" Type="http://schemas.openxmlformats.org/officeDocument/2006/relationships/diagramQuickStyle" Target="../diagrams/quickStyle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7.xml"/><Relationship Id="rId7" Type="http://schemas.microsoft.com/office/2007/relationships/diagramDrawing" Target="../diagrams/drawing44.xml"/><Relationship Id="rId2" Type="http://schemas.openxmlformats.org/officeDocument/2006/relationships/diagramData" Target="../diagrams/data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diagramColors" Target="../diagrams/colors47.xml"/><Relationship Id="rId4" Type="http://schemas.openxmlformats.org/officeDocument/2006/relationships/diagramQuickStyle" Target="../diagrams/quickStyle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8.xml"/><Relationship Id="rId2" Type="http://schemas.openxmlformats.org/officeDocument/2006/relationships/diagramData" Target="../diagrams/data4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5.xml"/><Relationship Id="rId5" Type="http://schemas.openxmlformats.org/officeDocument/2006/relationships/diagramColors" Target="../diagrams/colors48.xml"/><Relationship Id="rId4" Type="http://schemas.openxmlformats.org/officeDocument/2006/relationships/diagramQuickStyle" Target="../diagrams/quickStyl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9.xml"/><Relationship Id="rId2" Type="http://schemas.openxmlformats.org/officeDocument/2006/relationships/diagramData" Target="../diagrams/data4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9.xml"/><Relationship Id="rId4" Type="http://schemas.openxmlformats.org/officeDocument/2006/relationships/diagramQuickStyle" Target="../diagrams/quickStyle4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0.xml"/><Relationship Id="rId2" Type="http://schemas.openxmlformats.org/officeDocument/2006/relationships/diagramData" Target="../diagrams/data5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6.xml"/><Relationship Id="rId5" Type="http://schemas.openxmlformats.org/officeDocument/2006/relationships/diagramColors" Target="../diagrams/colors50.xml"/><Relationship Id="rId4" Type="http://schemas.openxmlformats.org/officeDocument/2006/relationships/diagramQuickStyle" Target="../diagrams/quickStyl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bismillah arabic images"/>
          <p:cNvSpPr>
            <a:spLocks noChangeAspect="1" noChangeArrowheads="1"/>
          </p:cNvSpPr>
          <p:nvPr/>
        </p:nvSpPr>
        <p:spPr bwMode="auto">
          <a:xfrm>
            <a:off x="155578" y="-144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105255" tIns="52627" rIns="105255" bIns="52627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160337"/>
            <a:ext cx="6858000" cy="479266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7493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64516453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9900" indent="-469900"/>
            <a:r>
              <a:rPr lang="en-US" b="1" dirty="0" smtClean="0">
                <a:latin typeface="Calibri" pitchFamily="34" charset="0"/>
                <a:cs typeface="Calibri" pitchFamily="34" charset="0"/>
              </a:rPr>
              <a:t>CSS ( Cascading Style Sheets ) is a style sheet language that describes the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presentation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style of an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HTML Page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469900" indent="-469900"/>
            <a:r>
              <a:rPr lang="en-US" b="1" dirty="0" smtClean="0">
                <a:latin typeface="Calibri" pitchFamily="34" charset="0"/>
                <a:cs typeface="Calibri" pitchFamily="34" charset="0"/>
              </a:rPr>
              <a:t>It describes how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HTML elements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must be rendered/displayed on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screen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469900" indent="-469900"/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99425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70285688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CSS 1 - Released in 1996</a:t>
            </a:r>
          </a:p>
          <a:p>
            <a:pPr lvl="1"/>
            <a:r>
              <a:rPr lang="en-US" b="1" dirty="0"/>
              <a:t>Spotty Netscape 4.x support</a:t>
            </a:r>
          </a:p>
          <a:p>
            <a:pPr lvl="2"/>
            <a:r>
              <a:rPr lang="en-US" b="1" dirty="0"/>
              <a:t>Netscape pushed their own style sheet language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IE 4.x was fully CSS1 compliant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Result: </a:t>
            </a:r>
            <a:r>
              <a:rPr lang="en-US" b="1" dirty="0"/>
              <a:t>if you have users using Netscape 4.x then use CSSes with care!</a:t>
            </a:r>
          </a:p>
          <a:p>
            <a:pPr lvl="2"/>
            <a:r>
              <a:rPr lang="en-US" b="1" dirty="0"/>
              <a:t>Always test with both browsers!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Limitations of CSS1</a:t>
            </a:r>
          </a:p>
          <a:p>
            <a:pPr lvl="2"/>
            <a:r>
              <a:rPr lang="en-US" b="1" dirty="0"/>
              <a:t>Has almost no support for tables</a:t>
            </a:r>
          </a:p>
          <a:p>
            <a:pPr lvl="2"/>
            <a:r>
              <a:rPr lang="en-US" b="1" dirty="0"/>
              <a:t>Makes no provision for downloadable fonts</a:t>
            </a:r>
          </a:p>
          <a:p>
            <a:pPr lvl="2"/>
            <a:r>
              <a:rPr lang="en-US" b="1" dirty="0"/>
              <a:t>Lack of media types</a:t>
            </a:r>
          </a:p>
          <a:p>
            <a:pPr marL="469900" indent="-469900"/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7099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70285688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CSS 2</a:t>
            </a:r>
          </a:p>
          <a:p>
            <a:pPr lvl="1"/>
            <a:r>
              <a:rPr lang="en-US" b="1" dirty="0"/>
              <a:t>Released in 1998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Extends CSS1</a:t>
            </a:r>
          </a:p>
          <a:p>
            <a:pPr lvl="1"/>
            <a:r>
              <a:rPr lang="en-US" b="1" dirty="0"/>
              <a:t>IE 5.x</a:t>
            </a:r>
            <a:r>
              <a:rPr lang="en-US" dirty="0"/>
              <a:t>+ supports most, but not all CSS2 features</a:t>
            </a:r>
          </a:p>
          <a:p>
            <a:pPr lvl="1"/>
            <a:r>
              <a:rPr lang="en-US" b="1" dirty="0"/>
              <a:t>Netscape 6.x </a:t>
            </a:r>
            <a:r>
              <a:rPr lang="en-US" dirty="0"/>
              <a:t>claims “unsurpassed support” for CSS1 and CSS2</a:t>
            </a:r>
          </a:p>
          <a:p>
            <a:pPr lvl="1"/>
            <a:r>
              <a:rPr lang="en-US" b="1" dirty="0"/>
              <a:t>Mozilla 1.x </a:t>
            </a:r>
            <a:r>
              <a:rPr lang="en-US" dirty="0"/>
              <a:t>is generally considered to have the best CSS support</a:t>
            </a:r>
          </a:p>
          <a:p>
            <a:pPr marL="469900" indent="-469900"/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26014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70285688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>
            <a:noAutofit/>
          </a:bodyPr>
          <a:lstStyle/>
          <a:p>
            <a:pPr algn="just"/>
            <a:r>
              <a:rPr lang="en-US" sz="3000" b="1" dirty="0">
                <a:solidFill>
                  <a:srgbClr val="FF0000"/>
                </a:solidFill>
              </a:rPr>
              <a:t>CSS </a:t>
            </a:r>
            <a:r>
              <a:rPr lang="en-US" sz="3000" b="1" dirty="0" smtClean="0">
                <a:solidFill>
                  <a:srgbClr val="FF0000"/>
                </a:solidFill>
              </a:rPr>
              <a:t>3</a:t>
            </a:r>
            <a:endParaRPr lang="en-US" sz="3000" b="1" dirty="0">
              <a:solidFill>
                <a:srgbClr val="FF0000"/>
              </a:solidFill>
            </a:endParaRPr>
          </a:p>
          <a:p>
            <a:pPr lvl="1" algn="just"/>
            <a:r>
              <a:rPr lang="en-US" sz="3000" b="1" dirty="0" smtClean="0"/>
              <a:t>Draft Published in 1999, </a:t>
            </a:r>
            <a:r>
              <a:rPr lang="en-US" sz="3000" dirty="0" smtClean="0"/>
              <a:t>Released in 2012.</a:t>
            </a:r>
            <a:endParaRPr lang="en-US" sz="3000" dirty="0"/>
          </a:p>
          <a:p>
            <a:pPr lvl="1" algn="just"/>
            <a:r>
              <a:rPr lang="en-US" sz="3000" b="1" dirty="0" smtClean="0"/>
              <a:t>Backward Compatible </a:t>
            </a:r>
            <a:r>
              <a:rPr lang="en-US" sz="3000" dirty="0" smtClean="0"/>
              <a:t>with CSS2 and CSS1.</a:t>
            </a:r>
          </a:p>
          <a:p>
            <a:pPr lvl="1" algn="just"/>
            <a:r>
              <a:rPr lang="en-US" sz="3000" b="1" dirty="0" smtClean="0"/>
              <a:t>CSS3 has been split into different modules.</a:t>
            </a:r>
          </a:p>
          <a:p>
            <a:pPr lvl="1" algn="just"/>
            <a:r>
              <a:rPr lang="en-US" sz="3000" b="1" dirty="0" smtClean="0"/>
              <a:t>It also contains Old CSS </a:t>
            </a:r>
            <a:r>
              <a:rPr lang="en-US" sz="3000" dirty="0" smtClean="0"/>
              <a:t>Specification. But some old CSS tags has been removed in this version.</a:t>
            </a:r>
          </a:p>
          <a:p>
            <a:pPr lvl="1" algn="just"/>
            <a:r>
              <a:rPr lang="en-US" sz="3000" b="1" dirty="0" smtClean="0"/>
              <a:t>Fully Supported </a:t>
            </a:r>
            <a:r>
              <a:rPr lang="en-US" sz="3000" dirty="0" smtClean="0"/>
              <a:t>in only modern browsers like Google Chrome, Internet Explorer 11 etc</a:t>
            </a:r>
            <a:r>
              <a:rPr lang="en-US" sz="3000" dirty="0"/>
              <a:t>.</a:t>
            </a:r>
            <a:endParaRPr lang="en-US" sz="3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9120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17874527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Separation of document from presentation.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Saves time.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Consistency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Easy to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change.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Keep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consistency.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Rich Design and Layout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Give you more control over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layout.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Accessibility.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Use styles with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JavaScript.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Make it easy to create a common format for all the Web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pages.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54935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46696442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The only disadvantage that can be assigned to CSS is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non-compatibility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with all internet browsers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Surveys says that today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85%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of users are able to see pages that use CSS, while the others are not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63454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9417903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The general syntax is: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selector {property: value}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or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selector, ..., selector {</a:t>
            </a:r>
            <a:b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 property: value;</a:t>
            </a:r>
            <a:b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 . . .</a:t>
            </a:r>
            <a:b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 property: value</a:t>
            </a:r>
            <a:b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}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where</a:t>
            </a:r>
          </a:p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selector is the tag to be affected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(the selector is case-sensitive if and only if the document language is case-sensitive)</a:t>
            </a:r>
          </a:p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property and value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describe the appearance of that tag</a:t>
            </a:r>
          </a:p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spaces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after colons and semicolons are optional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semicolon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must be used between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property:value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pairs, but a semicolon after the last pair is optional</a:t>
            </a:r>
          </a:p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if  the value is multiple words, put quotes around the value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5090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50374538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CSS syntax is very simple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-- it’s just a file containing a list of selectors (to choose tags) and descriptors (to tell what to do with them):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Example: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h1 {color: green; font-family: Verdana} </a:t>
            </a:r>
            <a:br>
              <a:rPr lang="en-US" b="1" dirty="0">
                <a:latin typeface="Calibri" pitchFamily="34" charset="0"/>
                <a:cs typeface="Calibri" pitchFamily="34" charset="0"/>
              </a:rPr>
            </a:br>
            <a:r>
              <a:rPr lang="en-US" b="1" dirty="0">
                <a:latin typeface="Calibri" pitchFamily="34" charset="0"/>
                <a:cs typeface="Calibri" pitchFamily="34" charset="0"/>
              </a:rPr>
              <a:t>says that everything included in h1 (HTML heading level 1) tags should be in the Verdana font and colored green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 CSS file is just a list of these selector/descriptor pairs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Selectors may be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simple HTML tags or XML tags, but CSS also defines some ways to combine tags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Descriptors are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defined in CSS itself, and there is quite a long list of them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just"/>
            <a:fld id="{CD1BB0B1-F5A1-4ED6-814D-7F67699B7935}" type="slidenum">
              <a:rPr lang="en-US" smtClean="0"/>
              <a:pPr algn="just"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3443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37520859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5105400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/* This is a comment */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h1,h2,h3 {font-family: Arial, sans-serif;}  	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	/*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use 1st available font */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p, table, li, address {                 	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		/*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apply to all these tags */</a:t>
            </a:r>
            <a:br>
              <a:rPr lang="en-US" sz="1600" b="1" dirty="0">
                <a:latin typeface="Calibri" pitchFamily="34" charset="0"/>
                <a:cs typeface="Calibri" pitchFamily="34" charset="0"/>
              </a:rPr>
            </a:br>
            <a:r>
              <a:rPr lang="en-US" sz="1600" b="1" dirty="0">
                <a:latin typeface="Calibri" pitchFamily="34" charset="0"/>
                <a:cs typeface="Calibri" pitchFamily="34" charset="0"/>
              </a:rPr>
              <a:t>  font-family: "Courier New";	     		/* quote values containing spaces */ </a:t>
            </a:r>
            <a:br>
              <a:rPr lang="en-US" sz="1600" b="1" dirty="0">
                <a:latin typeface="Calibri" pitchFamily="34" charset="0"/>
                <a:cs typeface="Calibri" pitchFamily="34" charset="0"/>
              </a:rPr>
            </a:br>
            <a:r>
              <a:rPr lang="en-US" sz="1600" b="1" dirty="0">
                <a:latin typeface="Calibri" pitchFamily="34" charset="0"/>
                <a:cs typeface="Calibri" pitchFamily="34" charset="0"/>
              </a:rPr>
              <a:t>  margin-left: 15pt;                   		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	/*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specify indentation */</a:t>
            </a:r>
            <a:br>
              <a:rPr lang="en-US" sz="1600" b="1" dirty="0">
                <a:latin typeface="Calibri" pitchFamily="34" charset="0"/>
                <a:cs typeface="Calibri" pitchFamily="34" charset="0"/>
              </a:rPr>
            </a:br>
            <a:r>
              <a:rPr lang="en-US" sz="1600" b="1" dirty="0">
                <a:latin typeface="Calibri" pitchFamily="34" charset="0"/>
                <a:cs typeface="Calibri" pitchFamily="34" charset="0"/>
              </a:rPr>
              <a:t>}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p, li, th, td {font-size: 80%;}      		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/*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80% of size in containing element */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th {background-color:#FAEBD7}  		/* colors can be specified in hex */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body { background-color: #ffffff;}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h1,h2,h3,hr {color:brown;} 			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/*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adds to what we said before */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a:link    {color:darkred}	     		/* an unvisited link */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a:visited {color:darkred}	     		/* a link that has been visited */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a:active  {color:red}		    		/* a link now being visited */</a:t>
            </a:r>
          </a:p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a:hover   {color:red}		     	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/*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when the mouse hovers over it */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81793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187921608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96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In-line styles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Embedded/internal styles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External style sheet</a:t>
            </a:r>
          </a:p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77924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221533920"/>
              </p:ext>
            </p:extLst>
          </p:nvPr>
        </p:nvGraphicFramePr>
        <p:xfrm>
          <a:off x="609600" y="1752600"/>
          <a:ext cx="8015748" cy="221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4458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357547419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153400" cy="5029200"/>
          </a:xfrm>
        </p:spPr>
        <p:txBody>
          <a:bodyPr>
            <a:noAutofit/>
          </a:bodyPr>
          <a:lstStyle/>
          <a:p>
            <a:pPr marL="469900" indent="-469900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Inline styles</a:t>
            </a:r>
          </a:p>
          <a:p>
            <a:pPr marL="908050" lvl="1" indent="-436563"/>
            <a:r>
              <a:rPr lang="en-US" sz="3200" b="1" dirty="0">
                <a:latin typeface="Calibri" pitchFamily="34" charset="0"/>
                <a:cs typeface="Calibri" pitchFamily="34" charset="0"/>
              </a:rPr>
              <a:t>Add styles to 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each tag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within the HTML file</a:t>
            </a:r>
          </a:p>
          <a:p>
            <a:pPr marL="908050" lvl="1" indent="-436563"/>
            <a:r>
              <a:rPr lang="en-US" sz="3200" b="1" dirty="0">
                <a:latin typeface="Calibri" pitchFamily="34" charset="0"/>
                <a:cs typeface="Calibri" pitchFamily="34" charset="0"/>
              </a:rPr>
              <a:t>Use it when you need to format just a 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single section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in a web 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page</a:t>
            </a:r>
          </a:p>
          <a:p>
            <a:pPr marL="908050" lvl="1" indent="-436563"/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Style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 attribute is used to add style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469900" indent="-469900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Example</a:t>
            </a:r>
          </a:p>
          <a:p>
            <a:pPr marL="908050" lvl="1" indent="-436563"/>
            <a:r>
              <a:rPr lang="en-US" sz="3200" b="1" dirty="0">
                <a:latin typeface="Calibri" pitchFamily="34" charset="0"/>
                <a:cs typeface="Calibri" pitchFamily="34" charset="0"/>
              </a:rPr>
              <a:t>&lt;h1 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style=“color:red; font-family: sans-sarif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 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&gt; IU &lt;/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h1&gt;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55274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83636874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Content Placeholder 5" descr="inline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10" name="Straight Arrow Connector 9"/>
          <p:cNvCxnSpPr/>
          <p:nvPr/>
        </p:nvCxnSpPr>
        <p:spPr>
          <a:xfrm flipH="1">
            <a:off x="1392382" y="2667000"/>
            <a:ext cx="44196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5000" y="2514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Heading with no style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1676400" y="3581400"/>
            <a:ext cx="990600" cy="1752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1200" y="53340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Style attribute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819400" y="3733800"/>
            <a:ext cx="228600" cy="723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67000" y="440118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Color setting</a:t>
            </a:r>
            <a:endParaRPr lang="en-US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724400" y="3733800"/>
            <a:ext cx="762000" cy="8520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16632" y="4512935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Font size setting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644741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52730608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9" name="Content Placeholder 8" descr="Internal CSS - Google Chrome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11" name="Straight Arrow Connector 10"/>
          <p:cNvCxnSpPr/>
          <p:nvPr/>
        </p:nvCxnSpPr>
        <p:spPr>
          <a:xfrm flipH="1">
            <a:off x="4191000" y="2286000"/>
            <a:ext cx="11430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34000" y="213943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Heading with no style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762500" y="3200400"/>
            <a:ext cx="9525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17127" y="37338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CSS styled heading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751464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09712"/>
            <a:ext cx="8001000" cy="5029200"/>
          </a:xfrm>
        </p:spPr>
        <p:txBody>
          <a:bodyPr>
            <a:noAutofit/>
          </a:bodyPr>
          <a:lstStyle/>
          <a:p>
            <a:pPr marL="469900" indent="-469900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Advantage:</a:t>
            </a:r>
          </a:p>
          <a:p>
            <a:pPr marL="869950" lvl="1" indent="-469900"/>
            <a:r>
              <a:rPr lang="en-US" b="1" dirty="0">
                <a:latin typeface="Calibri" pitchFamily="34" charset="0"/>
                <a:cs typeface="Calibri" pitchFamily="34" charset="0"/>
              </a:rPr>
              <a:t>Useful if you only want a small amount of markup</a:t>
            </a:r>
          </a:p>
          <a:p>
            <a:pPr marL="469900" indent="-469900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Disadvantages:</a:t>
            </a:r>
          </a:p>
          <a:p>
            <a:pPr marL="869950" lvl="1" indent="-469900"/>
            <a:r>
              <a:rPr lang="en-US" b="1" dirty="0">
                <a:latin typeface="Calibri" pitchFamily="34" charset="0"/>
                <a:cs typeface="Calibri" pitchFamily="34" charset="0"/>
              </a:rPr>
              <a:t>Mixes display information into HTML</a:t>
            </a:r>
          </a:p>
          <a:p>
            <a:pPr marL="869950" lvl="1" indent="-469900"/>
            <a:r>
              <a:rPr lang="en-US" b="1" dirty="0" smtClean="0">
                <a:latin typeface="Calibri" pitchFamily="34" charset="0"/>
                <a:cs typeface="Calibri" pitchFamily="34" charset="0"/>
              </a:rPr>
              <a:t>Clutters (mixed) 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up HTML code</a:t>
            </a:r>
          </a:p>
          <a:p>
            <a:pPr marL="869950" lvl="1" indent="-469900"/>
            <a:r>
              <a:rPr lang="en-US" b="1" dirty="0">
                <a:latin typeface="Calibri" pitchFamily="34" charset="0"/>
                <a:cs typeface="Calibri" pitchFamily="34" charset="0"/>
              </a:rPr>
              <a:t>Can’t use full range of CSS features since contextual selectors, for example, like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lib{color:green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} may not be specifiable inline.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2908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09712"/>
            <a:ext cx="8001000" cy="5029200"/>
          </a:xfrm>
        </p:spPr>
        <p:txBody>
          <a:bodyPr>
            <a:noAutofit/>
          </a:bodyPr>
          <a:lstStyle/>
          <a:p>
            <a:pPr marL="469900" indent="-469900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Disadvantages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 marL="869950" lvl="1" indent="-469900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Handling multiple attributes</a:t>
            </a:r>
          </a:p>
          <a:p>
            <a:pPr marL="1270000" lvl="2" indent="-469900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HTML: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Use one or more spaces or lines to separate attributes in the same tag</a:t>
            </a:r>
          </a:p>
          <a:p>
            <a:pPr marL="1270000" lvl="2" indent="-469900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CSS: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Separate attributes with a single semicolon (spaces and extra lines optional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1270000" lvl="2" indent="-469900">
              <a:buNone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869950" lvl="1" indent="-469900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Linking attributes with their values</a:t>
            </a:r>
          </a:p>
          <a:p>
            <a:pPr marL="1270000" lvl="2" indent="-469900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HTML: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attribute=“attribute-value”</a:t>
            </a:r>
          </a:p>
          <a:p>
            <a:pPr marL="1270000" lvl="2" indent="-469900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CSS: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attribute:attribute-value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44912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397808484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918450" cy="5029200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A 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style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 is applied to the 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entire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 HTML file</a:t>
            </a:r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Use it when you need to modify 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all instances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 of particular element (e.g., h1) in a 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web page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Example</a:t>
            </a:r>
          </a:p>
          <a:p>
            <a:pPr marL="400050" lvl="2" indent="0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&lt;style&gt;</a:t>
            </a:r>
          </a:p>
          <a:p>
            <a:pPr marL="457200" lvl="3" indent="0">
              <a:lnSpc>
                <a:spcPct val="90000"/>
              </a:lnSpc>
              <a:buNone/>
            </a:pPr>
            <a:r>
              <a:rPr lang="en-US" sz="2800" b="1" dirty="0">
                <a:latin typeface="Calibri" pitchFamily="34" charset="0"/>
                <a:cs typeface="Calibri" pitchFamily="34" charset="0"/>
              </a:rPr>
              <a:t>h1 {color:red; font-family:sans-serif}</a:t>
            </a:r>
          </a:p>
          <a:p>
            <a:pPr marL="400050" lvl="2" indent="0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&lt;/style&gt;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11243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243747201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Content Placeholder 5" descr="internal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8" name="Straight Arrow Connector 7"/>
          <p:cNvCxnSpPr/>
          <p:nvPr/>
        </p:nvCxnSpPr>
        <p:spPr>
          <a:xfrm flipH="1">
            <a:off x="1676400" y="2819400"/>
            <a:ext cx="1828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05200" y="263473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Start of style block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04800" y="3124200"/>
            <a:ext cx="2286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32443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Tag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048000" y="3080266"/>
            <a:ext cx="1981200" cy="1201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29200" y="30157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Color setting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3505200" y="3385066"/>
            <a:ext cx="990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57700" y="346345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Font family</a:t>
            </a:r>
            <a:endParaRPr lang="en-US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438400" y="3648119"/>
            <a:ext cx="609600" cy="3142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19845" y="3805259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Font size</a:t>
            </a:r>
            <a:endParaRPr lang="en-US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1676400" y="4174591"/>
            <a:ext cx="457200" cy="1688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09800" y="4343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End of style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1066800" y="4953000"/>
            <a:ext cx="13716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89" name="TextBox 12288"/>
          <p:cNvSpPr txBox="1"/>
          <p:nvPr/>
        </p:nvSpPr>
        <p:spPr>
          <a:xfrm>
            <a:off x="2438400" y="5130739"/>
            <a:ext cx="177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Simple heading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267958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68179998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9" name="Content Placeholder 8" descr="Internal CSS - Google Chrome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="" xmlns:p14="http://schemas.microsoft.com/office/powerpoint/2010/main" val="300828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68179998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116" y="1540093"/>
            <a:ext cx="8809484" cy="48162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95221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428648770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01000" cy="4800600"/>
          </a:xfrm>
        </p:spPr>
        <p:txBody>
          <a:bodyPr>
            <a:noAutofit/>
          </a:bodyPr>
          <a:lstStyle/>
          <a:p>
            <a:pPr marL="508000" indent="-436563"/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An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external style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sheet is a text file containing the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style definition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(declaration)</a:t>
            </a:r>
          </a:p>
          <a:p>
            <a:pPr marL="508000" indent="-436563"/>
            <a:r>
              <a:rPr lang="en-US" sz="3000" b="1" dirty="0">
                <a:latin typeface="Calibri" pitchFamily="34" charset="0"/>
                <a:cs typeface="Calibri" pitchFamily="34" charset="0"/>
              </a:rPr>
              <a:t>Use it when you need to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control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 the style for an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entire web </a:t>
            </a: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site</a:t>
            </a:r>
          </a:p>
          <a:p>
            <a:pPr marL="508000" indent="-436563"/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Advantage: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allows you to apply the same style easily to multiple HTML files</a:t>
            </a:r>
          </a:p>
          <a:p>
            <a:pPr marL="908050" lvl="1" indent="-436563"/>
            <a:r>
              <a:rPr lang="en-US" sz="3000" b="1" dirty="0">
                <a:latin typeface="Calibri" pitchFamily="34" charset="0"/>
                <a:cs typeface="Calibri" pitchFamily="34" charset="0"/>
              </a:rPr>
              <a:t>A convenient way to give a site a standard “look and feel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”</a:t>
            </a:r>
            <a:endParaRPr lang="en-US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4796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3221358065"/>
              </p:ext>
            </p:extLst>
          </p:nvPr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04614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83463974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001000" cy="4724400"/>
          </a:xfrm>
        </p:spPr>
        <p:txBody>
          <a:bodyPr>
            <a:normAutofit/>
          </a:bodyPr>
          <a:lstStyle/>
          <a:p>
            <a:pPr marL="469900" indent="-469900"/>
            <a:r>
              <a:rPr lang="en-US" b="1" dirty="0">
                <a:latin typeface="Calibri" pitchFamily="34" charset="0"/>
                <a:cs typeface="Calibri" pitchFamily="34" charset="0"/>
              </a:rPr>
              <a:t>Open a new blank document in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Notepad</a:t>
            </a:r>
          </a:p>
          <a:p>
            <a:pPr marL="469900" indent="-469900"/>
            <a:r>
              <a:rPr lang="en-US" b="1" dirty="0">
                <a:latin typeface="Calibri" pitchFamily="34" charset="0"/>
                <a:cs typeface="Calibri" pitchFamily="34" charset="0"/>
              </a:rPr>
              <a:t>Type style declarations</a:t>
            </a:r>
          </a:p>
          <a:p>
            <a:pPr marL="908050" lvl="1" indent="-436563"/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h1 {color:red; 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font-family:calibri;}</a:t>
            </a:r>
            <a:endParaRPr lang="en-US" sz="32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469900" indent="-469900"/>
            <a:r>
              <a:rPr lang="en-US" b="1" dirty="0">
                <a:latin typeface="Calibri" pitchFamily="34" charset="0"/>
                <a:cs typeface="Calibri" pitchFamily="34" charset="0"/>
              </a:rPr>
              <a:t>Do not include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&lt;style&gt;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tags</a:t>
            </a:r>
          </a:p>
          <a:p>
            <a:pPr marL="469900" indent="-469900"/>
            <a:r>
              <a:rPr lang="en-US" b="1" dirty="0">
                <a:latin typeface="Calibri" pitchFamily="34" charset="0"/>
                <a:cs typeface="Calibri" pitchFamily="34" charset="0"/>
              </a:rPr>
              <a:t>Save the document as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&lt;filename&gt;.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59706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184310638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077200" cy="4876800"/>
          </a:xfrm>
        </p:spPr>
        <p:txBody>
          <a:bodyPr>
            <a:noAutofit/>
          </a:bodyPr>
          <a:lstStyle/>
          <a:p>
            <a:pPr marL="469900" indent="-469900">
              <a:lnSpc>
                <a:spcPct val="90000"/>
              </a:lnSpc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Open an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HTML file</a:t>
            </a:r>
          </a:p>
          <a:p>
            <a:pPr marL="469900" indent="-469900">
              <a:lnSpc>
                <a:spcPct val="90000"/>
              </a:lnSpc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Between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&lt;head&gt;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and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&lt;/head&gt;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add </a:t>
            </a:r>
          </a:p>
          <a:p>
            <a:pPr marL="908050" lvl="1" indent="-436563">
              <a:lnSpc>
                <a:spcPct val="90000"/>
              </a:lnSpc>
            </a:pP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&lt;link href=URL rel=“relation_type” type=“link_type”&gt;</a:t>
            </a:r>
          </a:p>
          <a:p>
            <a:pPr marL="1377950" lvl="2" indent="-468313">
              <a:lnSpc>
                <a:spcPct val="90000"/>
              </a:lnSpc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URL is the file.css</a:t>
            </a:r>
          </a:p>
          <a:p>
            <a:pPr marL="1377950" lvl="2" indent="-468313">
              <a:lnSpc>
                <a:spcPct val="90000"/>
              </a:lnSpc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Relation_type=“stylesheet”</a:t>
            </a:r>
          </a:p>
          <a:p>
            <a:pPr marL="1377950" lvl="2" indent="-468313">
              <a:lnSpc>
                <a:spcPct val="90000"/>
              </a:lnSpc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Link_type=“text/css”</a:t>
            </a:r>
          </a:p>
          <a:p>
            <a:pPr marL="469900" indent="-469900">
              <a:lnSpc>
                <a:spcPct val="90000"/>
              </a:lnSpc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Save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this file and the .css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file in 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same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web server directory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691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276719369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Content Placeholder 5" descr="mystyle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3657600" y="2743200"/>
            <a:ext cx="12192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48200" y="3124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Style declaration 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66800" y="502920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File is saved with mystyle.css name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792262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211135969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7" name="Content Placeholder 6" descr="external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3200400" y="3048000"/>
            <a:ext cx="1600200" cy="190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8200" y="314325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Style-sheet is included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990600" y="3962400"/>
            <a:ext cx="18288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776355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Heading 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873192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220222081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7" name="Content Placeholder 6" descr="External Style - Google Chrome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="" xmlns:p14="http://schemas.microsoft.com/office/powerpoint/2010/main" val="1873192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243303153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Reference in your HTML </a:t>
            </a:r>
            <a:endParaRPr lang="en-US" b="1" dirty="0" smtClean="0"/>
          </a:p>
          <a:p>
            <a:pPr lvl="1"/>
            <a:r>
              <a:rPr lang="en-US" dirty="0" smtClean="0">
                <a:latin typeface="Lucida Console" panose="020B0609040504020204" pitchFamily="49" charset="0"/>
              </a:rPr>
              <a:t>&lt;</a:t>
            </a:r>
            <a:r>
              <a:rPr lang="en-US" dirty="0">
                <a:latin typeface="Lucida Console" panose="020B0609040504020204" pitchFamily="49" charset="0"/>
              </a:rPr>
              <a:t>link&gt;</a:t>
            </a:r>
            <a:r>
              <a:rPr lang="en-US" dirty="0"/>
              <a:t> </a:t>
            </a:r>
            <a:r>
              <a:rPr lang="en-US" dirty="0" smtClean="0"/>
              <a:t> : HTML Tag</a:t>
            </a:r>
          </a:p>
          <a:p>
            <a:pPr lvl="1"/>
            <a:r>
              <a:rPr lang="en-US" dirty="0" smtClean="0">
                <a:latin typeface="Lucida Console" panose="020B0609040504020204" pitchFamily="49" charset="0"/>
              </a:rPr>
              <a:t>@import : A Command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76410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428848046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&lt;link&gt; can be used to reference external files other than a CSS</a:t>
            </a:r>
          </a:p>
          <a:p>
            <a:r>
              <a:rPr lang="en-US" b="1" dirty="0"/>
              <a:t>Link syntax:</a:t>
            </a:r>
          </a:p>
          <a:p>
            <a:pPr lvl="1"/>
            <a:r>
              <a:rPr lang="en-US" dirty="0"/>
              <a:t>&lt;link href=“url” rel=“relation_type” type=“link_type”&gt; … &lt;/link&gt;</a:t>
            </a:r>
          </a:p>
          <a:p>
            <a:r>
              <a:rPr lang="en-US" b="1" dirty="0"/>
              <a:t>Link attributes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href: </a:t>
            </a:r>
            <a:r>
              <a:rPr lang="en-US" dirty="0"/>
              <a:t>location of the external file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rel: </a:t>
            </a:r>
            <a:r>
              <a:rPr lang="en-US" dirty="0"/>
              <a:t>must be “stylesheet” to tell HTML the link is for a stylesheet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type: </a:t>
            </a:r>
            <a:r>
              <a:rPr lang="en-US" dirty="0"/>
              <a:t>usually “text/css”, the MIME type needed to download the file</a:t>
            </a:r>
          </a:p>
        </p:txBody>
      </p:sp>
    </p:spTree>
    <p:extLst>
      <p:ext uri="{BB962C8B-B14F-4D97-AF65-F5344CB8AC3E}">
        <p14:creationId xmlns="" xmlns:p14="http://schemas.microsoft.com/office/powerpoint/2010/main" val="2930657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&lt;head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&lt;</a:t>
            </a:r>
            <a:r>
              <a:rPr lang="en-US" b="1" dirty="0"/>
              <a:t>title&gt;Cascading Style Sheets&lt;/title&gt;</a:t>
            </a:r>
          </a:p>
          <a:p>
            <a:pPr marL="0" indent="0">
              <a:buNone/>
            </a:pPr>
            <a:r>
              <a:rPr lang="en-US" b="1" dirty="0" smtClean="0"/>
              <a:t>	&lt;</a:t>
            </a:r>
            <a:r>
              <a:rPr lang="en-US" b="1" dirty="0"/>
              <a:t>link href="css-2.css" rel="stylesheet" 	type="text/css" /&gt;</a:t>
            </a:r>
          </a:p>
          <a:p>
            <a:pPr marL="0" indent="0">
              <a:buNone/>
            </a:pPr>
            <a:r>
              <a:rPr lang="en-US" b="1" dirty="0" smtClean="0"/>
              <a:t>&lt;/</a:t>
            </a:r>
            <a:r>
              <a:rPr lang="en-US" b="1" dirty="0"/>
              <a:t>head&gt;</a:t>
            </a:r>
          </a:p>
        </p:txBody>
      </p:sp>
    </p:spTree>
    <p:extLst>
      <p:ext uri="{BB962C8B-B14F-4D97-AF65-F5344CB8AC3E}">
        <p14:creationId xmlns="" xmlns:p14="http://schemas.microsoft.com/office/powerpoint/2010/main" val="3844137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192113562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0000"/>
                </a:solidFill>
              </a:rPr>
              <a:t>Can be used in the &lt;style&gt; tag, or used in a .css file by itself as a CSS command</a:t>
            </a:r>
          </a:p>
          <a:p>
            <a:r>
              <a:rPr lang="en-US" b="1" dirty="0"/>
              <a:t>Essentially allows for multiple inheritance of style sheets attributes</a:t>
            </a:r>
          </a:p>
          <a:p>
            <a:pPr lvl="1"/>
            <a:r>
              <a:rPr lang="en-US" b="1" dirty="0"/>
              <a:t>For example</a:t>
            </a:r>
            <a:r>
              <a:rPr lang="en-US" dirty="0"/>
              <a:t>, a </a:t>
            </a:r>
            <a:r>
              <a:rPr lang="en-US" dirty="0" smtClean="0"/>
              <a:t>subside </a:t>
            </a:r>
            <a:r>
              <a:rPr lang="en-US" dirty="0"/>
              <a:t>style sheet may override a general site style sheet</a:t>
            </a:r>
          </a:p>
          <a:p>
            <a:pPr lvl="1"/>
            <a:r>
              <a:rPr lang="en-US" dirty="0"/>
              <a:t>An HTML page may override the </a:t>
            </a:r>
            <a:r>
              <a:rPr lang="en-US" dirty="0" smtClean="0"/>
              <a:t>sub site's </a:t>
            </a:r>
            <a:r>
              <a:rPr lang="en-US" dirty="0"/>
              <a:t>style sheet</a:t>
            </a:r>
          </a:p>
          <a:p>
            <a:r>
              <a:rPr lang="en-US" b="1" dirty="0"/>
              <a:t>Can’t be used with Netscape 4.x</a:t>
            </a:r>
          </a:p>
          <a:p>
            <a:pPr lvl="1"/>
            <a:r>
              <a:rPr lang="en-US" dirty="0"/>
              <a:t>Supported by HTML 4.0 browsers only</a:t>
            </a:r>
          </a:p>
        </p:txBody>
      </p:sp>
    </p:spTree>
    <p:extLst>
      <p:ext uri="{BB962C8B-B14F-4D97-AF65-F5344CB8AC3E}">
        <p14:creationId xmlns="" xmlns:p14="http://schemas.microsoft.com/office/powerpoint/2010/main" val="876248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1905000"/>
            <a:ext cx="8650974" cy="40785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54067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94507758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New attributes </a:t>
            </a:r>
            <a:r>
              <a:rPr lang="en-US" sz="2800" b="1" dirty="0" smtClean="0">
                <a:latin typeface="+mj-lt"/>
              </a:rPr>
              <a:t>to existing form elements</a:t>
            </a:r>
          </a:p>
          <a:p>
            <a:pPr marL="746125" lvl="2" indent="-166688"/>
            <a:r>
              <a:rPr lang="en-US" sz="2800" b="1" dirty="0" smtClean="0">
                <a:latin typeface="+mj-lt"/>
              </a:rPr>
              <a:t>The required attribute</a:t>
            </a:r>
            <a:endParaRPr lang="en-US" sz="2800" dirty="0" smtClean="0">
              <a:latin typeface="+mj-lt"/>
            </a:endParaRPr>
          </a:p>
          <a:p>
            <a:pPr marL="746125" lvl="2" indent="-166688"/>
            <a:r>
              <a:rPr lang="en-US" sz="2800" b="1" dirty="0" smtClean="0">
                <a:latin typeface="+mj-lt"/>
              </a:rPr>
              <a:t>The placeholder attribute</a:t>
            </a:r>
            <a:endParaRPr lang="en-US" sz="2800" dirty="0" smtClean="0">
              <a:latin typeface="+mj-lt"/>
            </a:endParaRPr>
          </a:p>
          <a:p>
            <a:pPr marL="746125" lvl="2" indent="-166688"/>
            <a:r>
              <a:rPr lang="en-US" sz="2800" b="1" dirty="0" smtClean="0">
                <a:latin typeface="+mj-lt"/>
              </a:rPr>
              <a:t>The pattern attribute (</a:t>
            </a:r>
            <a:r>
              <a:rPr lang="en-US" sz="2800" b="1" dirty="0" smtClean="0">
                <a:solidFill>
                  <a:srgbClr val="FF0000"/>
                </a:solidFill>
                <a:latin typeface="+mj-lt"/>
                <a:cs typeface="Calibri" pitchFamily="34" charset="0"/>
              </a:rPr>
              <a:t>Writing Regular Expression) </a:t>
            </a:r>
          </a:p>
          <a:p>
            <a:pPr marL="746125" lvl="2" indent="-166688"/>
            <a:r>
              <a:rPr lang="en-US" sz="2800" b="1" dirty="0" smtClean="0">
                <a:latin typeface="+mj-lt"/>
              </a:rPr>
              <a:t>The disabled attribute</a:t>
            </a:r>
            <a:endParaRPr lang="en-US" sz="2800" dirty="0" smtClean="0">
              <a:latin typeface="+mj-lt"/>
            </a:endParaRPr>
          </a:p>
          <a:p>
            <a:pPr marL="746125" lvl="2" indent="-166688"/>
            <a:r>
              <a:rPr lang="en-US" sz="2800" b="1" dirty="0" smtClean="0">
                <a:latin typeface="+mj-lt"/>
              </a:rPr>
              <a:t>The read only attribute</a:t>
            </a:r>
            <a:endParaRPr lang="en-US" sz="2800" dirty="0" smtClean="0">
              <a:latin typeface="+mj-lt"/>
            </a:endParaRPr>
          </a:p>
          <a:p>
            <a:pPr marL="746125" lvl="2" indent="-166688"/>
            <a:r>
              <a:rPr lang="en-US" sz="2800" b="1" dirty="0" smtClean="0">
                <a:latin typeface="+mj-lt"/>
              </a:rPr>
              <a:t>The autocomplete attribute</a:t>
            </a:r>
          </a:p>
          <a:p>
            <a:pPr marL="746125" lvl="2" indent="-166688"/>
            <a:r>
              <a:rPr lang="en-US" sz="2800" b="1" dirty="0" smtClean="0">
                <a:latin typeface="+mj-lt"/>
              </a:rPr>
              <a:t>New form elements in HTML5</a:t>
            </a:r>
          </a:p>
          <a:p>
            <a:pPr lvl="0"/>
            <a:endParaRPr lang="en-US" sz="2000" dirty="0" smtClean="0">
              <a:latin typeface="+mj-lt"/>
            </a:endParaRPr>
          </a:p>
          <a:p>
            <a:pPr lvl="0"/>
            <a:endParaRPr lang="en-US" sz="2000" b="1" dirty="0" smtClean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6155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37112186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81150"/>
            <a:ext cx="8229600" cy="4775200"/>
          </a:xfrm>
        </p:spPr>
        <p:txBody>
          <a:bodyPr>
            <a:normAutofit/>
          </a:bodyPr>
          <a:lstStyle/>
          <a:p>
            <a:pPr marL="469900" indent="-469900"/>
            <a:r>
              <a:rPr lang="en-US" b="1" dirty="0">
                <a:latin typeface="Calibri" pitchFamily="34" charset="0"/>
                <a:cs typeface="Calibri" pitchFamily="34" charset="0"/>
              </a:rPr>
              <a:t>What style will be used when there is more than one style specified for an HTML element?</a:t>
            </a:r>
          </a:p>
          <a:p>
            <a:pPr marL="869950" lvl="1" indent="-469900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styles will "cascade" into a new "virtual" Style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Sheet by the following rules (number four has the highest priority): </a:t>
            </a:r>
          </a:p>
          <a:p>
            <a:pPr marL="1270000" lvl="2" indent="-469900"/>
            <a:r>
              <a:rPr lang="en-US" b="1" dirty="0">
                <a:latin typeface="Calibri" pitchFamily="34" charset="0"/>
                <a:cs typeface="Calibri" pitchFamily="34" charset="0"/>
              </a:rPr>
              <a:t>Browser default </a:t>
            </a:r>
          </a:p>
          <a:p>
            <a:pPr marL="1270000" lvl="2" indent="-469900"/>
            <a:r>
              <a:rPr lang="en-US" b="1" dirty="0">
                <a:latin typeface="Calibri" pitchFamily="34" charset="0"/>
                <a:cs typeface="Calibri" pitchFamily="34" charset="0"/>
              </a:rPr>
              <a:t>External Style Sheet </a:t>
            </a:r>
          </a:p>
          <a:p>
            <a:pPr marL="1270000" lvl="2" indent="-469900"/>
            <a:r>
              <a:rPr lang="en-US" b="1" dirty="0">
                <a:latin typeface="Calibri" pitchFamily="34" charset="0"/>
                <a:cs typeface="Calibri" pitchFamily="34" charset="0"/>
              </a:rPr>
              <a:t>Internal Style Sheet  </a:t>
            </a:r>
          </a:p>
          <a:p>
            <a:pPr marL="1270000" lvl="2" indent="-469900"/>
            <a:r>
              <a:rPr lang="en-US" b="1" dirty="0">
                <a:latin typeface="Calibri" pitchFamily="34" charset="0"/>
                <a:cs typeface="Calibri" pitchFamily="34" charset="0"/>
              </a:rPr>
              <a:t>Inline Style </a:t>
            </a:r>
          </a:p>
          <a:p>
            <a:pPr marL="469900" indent="-469900"/>
            <a:endParaRPr lang="en-US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08640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359146462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613564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Use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an id to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distinguish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something, like a paragraph, from 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others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in a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document</a:t>
            </a:r>
          </a:p>
          <a:p>
            <a:pPr algn="just">
              <a:buNone/>
            </a:pP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id selector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is used to specify a style for 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single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, unique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element</a:t>
            </a:r>
          </a:p>
          <a:p>
            <a:pPr algn="just"/>
            <a:endParaRPr lang="en-US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42045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846854921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30036"/>
            <a:ext cx="8229600" cy="5562600"/>
          </a:xfrm>
        </p:spPr>
        <p:txBody>
          <a:bodyPr>
            <a:normAutofit/>
          </a:bodyPr>
          <a:lstStyle/>
          <a:p>
            <a:pPr marL="469900" indent="-469900"/>
            <a:r>
              <a:rPr lang="en-US" b="1" dirty="0" smtClean="0">
                <a:latin typeface="Calibri" pitchFamily="34" charset="0"/>
                <a:cs typeface="Calibri" pitchFamily="34" charset="0"/>
              </a:rPr>
              <a:t>Create a style Id: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908050" lvl="1" indent="-436563"/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#iDonate 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{style attributes and values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}</a:t>
            </a:r>
          </a:p>
          <a:p>
            <a:pPr marL="908050" lvl="1" indent="-436563">
              <a:buNone/>
            </a:pPr>
            <a:endParaRPr lang="en-US" sz="32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469900" indent="-469900"/>
            <a:r>
              <a:rPr lang="en-US" b="1" dirty="0" smtClean="0">
                <a:latin typeface="Calibri" pitchFamily="34" charset="0"/>
                <a:cs typeface="Calibri" pitchFamily="34" charset="0"/>
              </a:rPr>
              <a:t>Use a style Id: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908050" lvl="1" indent="-436563"/>
            <a:r>
              <a:rPr lang="en-US" sz="3200" b="1" dirty="0">
                <a:latin typeface="Calibri" pitchFamily="34" charset="0"/>
                <a:cs typeface="Calibri" pitchFamily="34" charset="0"/>
              </a:rPr>
              <a:t>&lt;tag ID=id_name&gt;</a:t>
            </a:r>
          </a:p>
          <a:p>
            <a:endParaRPr lang="en-US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87625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2352907869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7" name="Picture 6" descr="id - Notepa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1"/>
            <a:ext cx="8229600" cy="4724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89931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3502081079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2" name="Picture 1" descr="Using ID - Google Chrom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1468583"/>
            <a:ext cx="8229601" cy="4648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78328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957714737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800600"/>
          </a:xfrm>
        </p:spPr>
        <p:txBody>
          <a:bodyPr>
            <a:normAutofit/>
          </a:bodyPr>
          <a:lstStyle/>
          <a:p>
            <a:pPr marL="533400" indent="-533400"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HTML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and XHTML require each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id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be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unique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– therefore an id value can only be used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once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in a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document</a:t>
            </a:r>
          </a:p>
          <a:p>
            <a:pPr marL="533400" indent="-533400" algn="just"/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533400" indent="-533400" algn="just"/>
            <a:r>
              <a:rPr lang="en-US" b="1" dirty="0">
                <a:latin typeface="Calibri" pitchFamily="34" charset="0"/>
                <a:cs typeface="Calibri" pitchFamily="34" charset="0"/>
              </a:rPr>
              <a:t>You can mark a group of elements with a common identifier using 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class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attribute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just"/>
            <a:endParaRPr lang="en-US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859772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365607092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30036"/>
            <a:ext cx="8229600" cy="5562600"/>
          </a:xfrm>
        </p:spPr>
        <p:txBody>
          <a:bodyPr>
            <a:normAutofit/>
          </a:bodyPr>
          <a:lstStyle/>
          <a:p>
            <a:pPr marL="469900" indent="-469900"/>
            <a:r>
              <a:rPr lang="en-US" b="1" dirty="0" smtClean="0">
                <a:latin typeface="Calibri" pitchFamily="34" charset="0"/>
                <a:cs typeface="Calibri" pitchFamily="34" charset="0"/>
              </a:rPr>
              <a:t>To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create a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class</a:t>
            </a:r>
          </a:p>
          <a:p>
            <a:pPr marL="869950" lvl="1" indent="-469900"/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tag.class_name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{style attributes}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or</a:t>
            </a:r>
          </a:p>
          <a:p>
            <a:pPr marL="908050" lvl="1" indent="-436563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.class_name {style attributes}</a:t>
            </a:r>
          </a:p>
          <a:p>
            <a:pPr marL="469900" indent="-469900"/>
            <a:r>
              <a:rPr lang="en-US" b="1" dirty="0" smtClean="0">
                <a:latin typeface="Calibri" pitchFamily="34" charset="0"/>
                <a:cs typeface="Calibri" pitchFamily="34" charset="0"/>
              </a:rPr>
              <a:t>To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apply a style 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869950" lvl="1" indent="-469900"/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tag CLASS=class_name&gt;</a:t>
            </a:r>
          </a:p>
          <a:p>
            <a:pPr marL="1308100" lvl="2" indent="-436563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&lt;h1 CLASS=FirstHeader&gt;IU&lt;/h1&gt;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18648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532795142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7" name="Content Placeholder 6" descr="classes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229600" cy="4430407"/>
          </a:xfrm>
        </p:spPr>
      </p:pic>
    </p:spTree>
    <p:extLst>
      <p:ext uri="{BB962C8B-B14F-4D97-AF65-F5344CB8AC3E}">
        <p14:creationId xmlns="" xmlns:p14="http://schemas.microsoft.com/office/powerpoint/2010/main" val="3631005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392035996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3" name="Content Placeholder 2" descr="Using ID - Google Chrome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="" xmlns:p14="http://schemas.microsoft.com/office/powerpoint/2010/main" val="3858679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047291567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5181600"/>
          </a:xfrm>
        </p:spPr>
        <p:txBody>
          <a:bodyPr>
            <a:normAutofit/>
          </a:bodyPr>
          <a:lstStyle/>
          <a:p>
            <a:pPr marL="533400" indent="-533400"/>
            <a:r>
              <a:rPr lang="en-US" b="1" dirty="0" smtClean="0">
                <a:latin typeface="Calibri" pitchFamily="34" charset="0"/>
                <a:cs typeface="Calibri" pitchFamily="34" charset="0"/>
              </a:rPr>
              <a:t>You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can’t have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more than one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tag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with the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same ID value</a:t>
            </a:r>
          </a:p>
          <a:p>
            <a:pPr marL="533400" indent="-533400"/>
            <a:r>
              <a:rPr lang="en-US" b="1" dirty="0">
                <a:latin typeface="Calibri" pitchFamily="34" charset="0"/>
                <a:cs typeface="Calibri" pitchFamily="34" charset="0"/>
              </a:rPr>
              <a:t>You can apply the same Class value to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multiple document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tags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533400" lvl="1" indent="-533400">
              <a:lnSpc>
                <a:spcPct val="60000"/>
              </a:lnSpc>
              <a:buFont typeface="Arial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Classes or Id?</a:t>
            </a:r>
          </a:p>
          <a:p>
            <a:pPr marL="1390650" lvl="3" indent="-533400">
              <a:buFont typeface="Arial" pitchFamily="34" charset="0"/>
              <a:buChar char="•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use ID's for any elements that are simply used once on a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page</a:t>
            </a:r>
          </a:p>
          <a:p>
            <a:pPr marL="0" lvl="1" indent="0">
              <a:lnSpc>
                <a:spcPct val="60000"/>
              </a:lnSpc>
              <a:buNone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			OR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1390650" lvl="3" indent="-533400">
              <a:buFont typeface="Arial" pitchFamily="34" charset="0"/>
              <a:buChar char="•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only use classes to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style websites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, but, when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you have to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use an element in JavaScript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use an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identifier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2373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94507758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New form elements in HTML5</a:t>
            </a:r>
          </a:p>
          <a:p>
            <a:pPr lvl="2"/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The datalist element</a:t>
            </a:r>
          </a:p>
          <a:p>
            <a:pPr lvl="2"/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Email element</a:t>
            </a:r>
          </a:p>
          <a:p>
            <a:pPr lvl="2"/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Date element</a:t>
            </a:r>
          </a:p>
          <a:p>
            <a:pPr lvl="2"/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Number element</a:t>
            </a:r>
          </a:p>
          <a:p>
            <a:pPr lvl="2"/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Color element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XHTML is the strict form of HTML</a:t>
            </a:r>
          </a:p>
        </p:txBody>
      </p:sp>
    </p:spTree>
    <p:extLst>
      <p:ext uri="{BB962C8B-B14F-4D97-AF65-F5344CB8AC3E}">
        <p14:creationId xmlns="" xmlns:p14="http://schemas.microsoft.com/office/powerpoint/2010/main" val="806155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CSS stands for Cascading Style Sheets</a:t>
            </a:r>
          </a:p>
          <a:p>
            <a:pPr algn="just"/>
            <a:r>
              <a:rPr lang="en-US" sz="2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CSS describes how HTML elements are to be displayed on screen, paper, or in other media</a:t>
            </a:r>
          </a:p>
          <a:p>
            <a:pPr algn="just"/>
            <a:r>
              <a:rPr lang="en-US" sz="2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CSS saves a lot of work. It can control the layout of multiple web pages all at once</a:t>
            </a:r>
          </a:p>
          <a:p>
            <a:pPr algn="just"/>
            <a:r>
              <a:rPr lang="en-US" sz="2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External stylesheets are stored in CSS files</a:t>
            </a:r>
          </a:p>
          <a:p>
            <a:pPr algn="just"/>
            <a:r>
              <a:rPr lang="en-US" sz="2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CSS is used to define styles for your web pages, including the design, layout and variations in display for different devices and screen sizes. </a:t>
            </a:r>
          </a:p>
          <a:p>
            <a:pPr algn="just"/>
            <a:r>
              <a:rPr lang="en-US" sz="2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sz="2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sz="2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93296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CSS basics</a:t>
            </a:r>
          </a:p>
          <a:p>
            <a:r>
              <a:rPr lang="en-US" b="1" dirty="0" smtClean="0"/>
              <a:t>Versions of CSS</a:t>
            </a:r>
          </a:p>
          <a:p>
            <a:r>
              <a:rPr lang="en-US" b="1" dirty="0" smtClean="0"/>
              <a:t>Advantages/Disadvantages of CSS</a:t>
            </a:r>
          </a:p>
          <a:p>
            <a:r>
              <a:rPr lang="en-US" b="1" dirty="0" smtClean="0"/>
              <a:t>CSS writing option</a:t>
            </a:r>
          </a:p>
          <a:p>
            <a:pPr lvl="2"/>
            <a:r>
              <a:rPr lang="en-US" sz="2600" dirty="0" smtClean="0"/>
              <a:t>External style sheet</a:t>
            </a:r>
          </a:p>
          <a:p>
            <a:pPr lvl="2"/>
            <a:r>
              <a:rPr lang="en-US" sz="2600" dirty="0" smtClean="0"/>
              <a:t>Internal style sheet</a:t>
            </a:r>
          </a:p>
          <a:p>
            <a:pPr lvl="2"/>
            <a:r>
              <a:rPr lang="en-US" sz="2600" dirty="0" smtClean="0"/>
              <a:t>Inline style</a:t>
            </a:r>
          </a:p>
          <a:p>
            <a:r>
              <a:rPr lang="en-US" b="1" dirty="0" smtClean="0"/>
              <a:t>CSS rules</a:t>
            </a:r>
          </a:p>
          <a:p>
            <a:r>
              <a:rPr lang="en-US" b="1" dirty="0" smtClean="0"/>
              <a:t>Id,s and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93296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2" y="23622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8300" b="1" u="sng" dirty="0">
                <a:latin typeface="Bookman Old Style" panose="02050604050505020204" pitchFamily="18" charset="0"/>
              </a:rPr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546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99022391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Understand the basics of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CSS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(Cascading Style Sheets)</a:t>
            </a:r>
          </a:p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Understand the differences among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inline, internal and external style sheets</a:t>
            </a:r>
          </a:p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Understand the difference between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ids and classes.</a:t>
            </a:r>
          </a:p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Understand how to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declare a style.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0946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31558067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CSS is a stylesheet language that describes the </a:t>
            </a:r>
            <a:r>
              <a:rPr lang="en-US" b="1" dirty="0" smtClean="0">
                <a:solidFill>
                  <a:srgbClr val="FF0000"/>
                </a:solidFill>
              </a:rPr>
              <a:t>presentation of an HTML (or XML) </a:t>
            </a:r>
            <a:r>
              <a:rPr lang="en-US" b="1" dirty="0" smtClean="0"/>
              <a:t>document.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CSS describes </a:t>
            </a:r>
            <a:r>
              <a:rPr lang="en-US" b="1" dirty="0" smtClean="0">
                <a:solidFill>
                  <a:srgbClr val="FF0000"/>
                </a:solidFill>
              </a:rPr>
              <a:t>how elements must be rendered on </a:t>
            </a:r>
            <a:r>
              <a:rPr lang="en-US" b="1" dirty="0" smtClean="0"/>
              <a:t>screen, on paper, or in other media.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30968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31558067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Created by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Hakon Lie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of MIT in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1994</a:t>
            </a:r>
          </a:p>
          <a:p>
            <a:pPr algn="just">
              <a:lnSpc>
                <a:spcPct val="90000"/>
              </a:lnSpc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Has become 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W3C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standard for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controlling visual presentation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of web pages</a:t>
            </a:r>
          </a:p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Cascading style-sheets are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powerful mechanism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to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add style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to web document</a:t>
            </a:r>
          </a:p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Enforce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standards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uniformity</a:t>
            </a:r>
          </a:p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Create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dynamic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effects</a:t>
            </a:r>
          </a:p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W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orks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by allowing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you to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specify rules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30968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50464187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9900" indent="-469900"/>
            <a:r>
              <a:rPr lang="en-US" b="1" dirty="0" smtClean="0">
                <a:latin typeface="Calibri" pitchFamily="34" charset="0"/>
                <a:cs typeface="Calibri" pitchFamily="34" charset="0"/>
              </a:rPr>
              <a:t>All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web pages can be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broken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down into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bucketed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content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areas</a:t>
            </a:r>
          </a:p>
          <a:p>
            <a:pPr marL="469900" indent="-469900"/>
            <a:r>
              <a:rPr lang="en-US" b="1" dirty="0" smtClean="0">
                <a:latin typeface="Calibri" pitchFamily="34" charset="0"/>
                <a:cs typeface="Calibri" pitchFamily="34" charset="0"/>
              </a:rPr>
              <a:t>We can change the presentation styles of these areas.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469900" indent="-469900"/>
            <a:r>
              <a:rPr lang="en-US" b="1" dirty="0" smtClean="0">
                <a:latin typeface="Calibri" pitchFamily="34" charset="0"/>
                <a:cs typeface="Calibri" pitchFamily="34" charset="0"/>
              </a:rPr>
              <a:t>We can update these areas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by changing the code on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every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page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469900" indent="-469900">
              <a:buFontTx/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- or -</a:t>
            </a:r>
          </a:p>
          <a:p>
            <a:pPr marL="469900" indent="-469900"/>
            <a:r>
              <a:rPr lang="en-US" b="1" dirty="0" smtClean="0">
                <a:latin typeface="Calibri" pitchFamily="34" charset="0"/>
                <a:cs typeface="Calibri" pitchFamily="34" charset="0"/>
              </a:rPr>
              <a:t>We can use cascading style sheets!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52458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1802</Words>
  <Application>Microsoft Office PowerPoint</Application>
  <PresentationFormat>On-screen Show (4:3)</PresentationFormat>
  <Paragraphs>357</Paragraphs>
  <Slides>52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THANK YOU</vt:lpstr>
    </vt:vector>
  </TitlesOfParts>
  <Company>MyCompanyName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MyUserName</dc:creator>
  <cp:lastModifiedBy>NTS</cp:lastModifiedBy>
  <cp:revision>327</cp:revision>
  <dcterms:created xsi:type="dcterms:W3CDTF">2013-12-11T04:17:36Z</dcterms:created>
  <dcterms:modified xsi:type="dcterms:W3CDTF">2016-02-04T11:27:15Z</dcterms:modified>
</cp:coreProperties>
</file>