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data35.xml" ContentType="application/vnd.openxmlformats-officedocument.drawingml.diagramData+xml"/>
  <Override PartName="/ppt/slides/slide36.xml" ContentType="application/vnd.openxmlformats-officedocument.presentationml.slide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diagrams/quickStyle39.xml" ContentType="application/vnd.openxmlformats-officedocument.drawingml.diagramStyl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diagrams/quickStyle28.xml" ContentType="application/vnd.openxmlformats-officedocument.drawingml.diagramStyle+xml"/>
  <Override PartName="/ppt/diagrams/drawing29.xml" ContentType="application/vnd.ms-office.drawingml.diagramDrawing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layout39.xml" ContentType="application/vnd.openxmlformats-officedocument.drawingml.diagramLayout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diagrams/drawing43.xml" ContentType="application/vnd.ms-office.drawingml.diagramDrawing+xml"/>
  <Override PartName="/ppt/diagrams/quickStyle31.xml" ContentType="application/vnd.openxmlformats-officedocument.drawingml.diagramStyle+xml"/>
  <Override PartName="/ppt/diagrams/colors38.xml" ContentType="application/vnd.openxmlformats-officedocument.drawingml.diagramColors+xml"/>
  <Override PartName="/ppt/diagrams/quickStyle42.xml" ContentType="application/vnd.openxmlformats-officedocument.drawingml.diagramStyle+xml"/>
  <Override PartName="/ppt/diagrams/drawing32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quickStyle20.xml" ContentType="application/vnd.openxmlformats-officedocument.drawingml.diagramStyle+xml"/>
  <Override PartName="/ppt/diagrams/colors27.xml" ContentType="application/vnd.openxmlformats-officedocument.drawingml.diagramColors+xml"/>
  <Override PartName="/ppt/diagrams/data29.xml" ContentType="application/vnd.openxmlformats-officedocument.drawingml.diagramData+xml"/>
  <Override PartName="/ppt/diagrams/layout42.xml" ContentType="application/vnd.openxmlformats-officedocument.drawingml.diagramLayout+xml"/>
  <Override PartName="/ppt/diagrams/drawing21.xml" ContentType="application/vnd.ms-office.drawingml.diagramDrawing+xml"/>
  <Override PartName="/ppt/diagrams/colors4.xml" ContentType="application/vnd.openxmlformats-officedocument.drawingml.diagramColors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diagrams/layout31.xml" ContentType="application/vnd.openxmlformats-officedocument.drawingml.diagramLayout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layout20.xml" ContentType="application/vnd.openxmlformats-officedocument.drawingml.diagramLayout+xml"/>
  <Override PartName="/ppt/diagrams/colors41.xml" ContentType="application/vnd.openxmlformats-officedocument.drawingml.diagramColors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30.xml" ContentType="application/vnd.openxmlformats-officedocument.drawingml.diagramColors+xml"/>
  <Override PartName="/ppt/diagrams/data32.xml" ContentType="application/vnd.openxmlformats-officedocument.drawingml.diagramData+xml"/>
  <Override PartName="/ppt/diagrams/data43.xml" ContentType="application/vnd.openxmlformats-officedocument.drawingml.diagramData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36.xml" ContentType="application/vnd.openxmlformats-officedocument.drawingml.diagramStyle+xml"/>
  <Override PartName="/docProps/app.xml" ContentType="application/vnd.openxmlformats-officedocument.extended-properties+xml"/>
  <Override PartName="/ppt/diagrams/drawing37.xml" ContentType="application/vnd.ms-office.drawingml.diagramDrawing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quickStyle25.xml" ContentType="application/vnd.openxmlformats-officedocument.drawingml.diagramStyle+xml"/>
  <Override PartName="/ppt/diagrams/layout36.xml" ContentType="application/vnd.openxmlformats-officedocument.drawingml.diagramLayout+xml"/>
  <Override PartName="/ppt/diagrams/drawing26.xml" ContentType="application/vnd.ms-office.drawingml.diagramDrawing+xml"/>
  <Override PartName="/ppt/diagrams/drawing15.xml" ContentType="application/vnd.ms-office.drawingml.diagramDrawing+xml"/>
  <Override PartName="/ppt/slideLayouts/slideLayout10.xml" ContentType="application/vnd.openxmlformats-officedocument.presentationml.slideLayout+xml"/>
  <Override PartName="/ppt/diagrams/layout25.xml" ContentType="application/vnd.openxmlformats-officedocument.drawingml.diagramLayout+xml"/>
  <Override PartName="/ppt/diagrams/drawing8.xml" ContentType="application/vnd.ms-office.drawingml.diagramDrawing+xml"/>
  <Override PartName="/ppt/diagrams/quickStyle8.xml" ContentType="application/vnd.openxmlformats-officedocument.drawingml.diagramStyle+xml"/>
  <Override PartName="/ppt/diagrams/layout14.xml" ContentType="application/vnd.openxmlformats-officedocument.drawingml.diagramLayout+xml"/>
  <Override PartName="/ppt/diagrams/colors35.xml" ContentType="application/vnd.openxmlformats-officedocument.drawingml.diagramColors+xml"/>
  <Override PartName="/ppt/diagrams/colors46.xml" ContentType="application/vnd.openxmlformats-officedocument.drawingml.diagramColors+xml"/>
  <Override PartName="/ppt/diagrams/drawing40.xml" ContentType="application/vnd.ms-office.drawingml.diagramDrawing+xml"/>
  <Override PartName="/ppt/diagrams/colors24.xml" ContentType="application/vnd.openxmlformats-officedocument.drawingml.diagramColors+xml"/>
  <Override PartName="/ppt/diagrams/data37.xml" ContentType="application/vnd.openxmlformats-officedocument.drawingml.diagramData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quickStyle19.xml" ContentType="application/vnd.openxmlformats-officedocument.drawingml.diagramStyle+xml"/>
  <Override PartName="/ppt/diagrams/data40.xml" ContentType="application/vnd.openxmlformats-officedocument.drawingml.diagramData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quickStyle33.xml" ContentType="application/vnd.openxmlformats-officedocument.drawingml.diagramStyle+xml"/>
  <Override PartName="/ppt/diagrams/layout37.xml" ContentType="application/vnd.openxmlformats-officedocument.drawingml.diagramLayout+xml"/>
  <Override PartName="/ppt/diagrams/quickStyle44.xml" ContentType="application/vnd.openxmlformats-officedocument.drawingml.diagramStyle+xml"/>
  <Override PartName="/ppt/diagrams/drawing16.xml" ContentType="application/vnd.ms-office.drawingml.diagramDrawing+xml"/>
  <Override PartName="/ppt/diagrams/drawing34.xml" ContentType="application/vnd.ms-office.drawingml.diagramDrawing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22.xml" ContentType="application/vnd.openxmlformats-officedocument.drawingml.diagramStyle+xml"/>
  <Override PartName="/ppt/diagrams/layout26.xml" ContentType="application/vnd.openxmlformats-officedocument.drawingml.diagramLayout+xml"/>
  <Override PartName="/ppt/diagrams/colors29.xml" ContentType="application/vnd.openxmlformats-officedocument.drawingml.diagramColors+xml"/>
  <Override PartName="/ppt/diagrams/layout44.xml" ContentType="application/vnd.openxmlformats-officedocument.drawingml.diagramLayout+xml"/>
  <Override PartName="/ppt/diagrams/drawing41.xml" ContentType="application/vnd.ms-office.drawingml.diagramDrawing+xml"/>
  <Override PartName="/ppt/diagrams/drawing9.xml" ContentType="application/vnd.ms-office.drawingml.diagramDrawing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diagrams/layout33.xml" ContentType="application/vnd.openxmlformats-officedocument.drawingml.diagramLayout+xml"/>
  <Override PartName="/ppt/diagrams/colors36.xml" ContentType="application/vnd.openxmlformats-officedocument.drawingml.diagramColors+xml"/>
  <Override PartName="/ppt/diagrams/quickStyle40.xml" ContentType="application/vnd.openxmlformats-officedocument.drawingml.diagramStyle+xml"/>
  <Override PartName="/ppt/diagrams/drawing30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diagrams/data38.xml" ContentType="application/vnd.openxmlformats-officedocument.drawingml.diagramData+xml"/>
  <Override PartName="/ppt/diagrams/layout40.xml" ContentType="application/vnd.openxmlformats-officedocument.drawingml.diagramLayout+xml"/>
  <Override PartName="/ppt/diagrams/colors43.xml" ContentType="application/vnd.openxmlformats-officedocument.drawingml.diagramColors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diagrams/colors32.xml" ContentType="application/vnd.openxmlformats-officedocument.drawingml.diagramColors+xml"/>
  <Override PartName="/ppt/diagrams/data34.xml" ContentType="application/vnd.openxmlformats-officedocument.drawingml.diagramData+xml"/>
  <Override PartName="/ppt/diagrams/data45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ata30.xml" ContentType="application/vnd.openxmlformats-officedocument.drawingml.diagramData+xml"/>
  <Override PartName="/ppt/diagrams/quickStyle38.xml" ContentType="application/vnd.openxmlformats-officedocument.drawingml.diagramStyle+xml"/>
  <Override PartName="/ppt/diagrams/data41.xml" ContentType="application/vnd.openxmlformats-officedocument.drawingml.diagramData+xml"/>
  <Override PartName="/ppt/diagrams/drawing39.xml" ContentType="application/vnd.ms-office.drawingml.diagramDrawing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27.xml" ContentType="application/vnd.openxmlformats-officedocument.drawingml.diagramStyle+xml"/>
  <Override PartName="/ppt/diagrams/layout38.xml" ContentType="application/vnd.openxmlformats-officedocument.drawingml.diagramLayout+xml"/>
  <Override PartName="/ppt/diagrams/quickStyle45.xml" ContentType="application/vnd.openxmlformats-officedocument.drawingml.diagramStyle+xml"/>
  <Override PartName="/ppt/diagrams/drawing28.xml" ContentType="application/vnd.ms-office.drawingml.diagramDrawing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7.xml" ContentType="application/vnd.openxmlformats-officedocument.drawingml.diagramLayout+xml"/>
  <Override PartName="/ppt/diagrams/quickStyle34.xml" ContentType="application/vnd.openxmlformats-officedocument.drawingml.diagramStyle+xml"/>
  <Override PartName="/ppt/diagrams/drawing35.xml" ContentType="application/vnd.ms-office.drawingml.diagramDrawing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layout34.xml" ContentType="application/vnd.openxmlformats-officedocument.drawingml.diagramLayout+xml"/>
  <Override PartName="/ppt/diagrams/colors37.xml" ContentType="application/vnd.openxmlformats-officedocument.drawingml.diagramColors+xml"/>
  <Override PartName="/ppt/diagrams/quickStyle41.xml" ContentType="application/vnd.openxmlformats-officedocument.drawingml.diagramStyle+xml"/>
  <Override PartName="/ppt/diagrams/layout45.xml" ContentType="application/vnd.openxmlformats-officedocument.drawingml.diagramLayout+xml"/>
  <Override PartName="/ppt/diagrams/drawing24.xml" ContentType="application/vnd.ms-office.drawingml.diagramDrawing+xml"/>
  <Override PartName="/ppt/diagrams/drawing42.xml" ContentType="application/vnd.ms-office.drawingml.diagramDrawing+xml"/>
  <Override PartName="/ppt/diagrams/drawing13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diagrams/quickStyle30.xml" ContentType="application/vnd.openxmlformats-officedocument.drawingml.diagramStyle+xml"/>
  <Override PartName="/ppt/diagrams/data39.xml" ContentType="application/vnd.openxmlformats-officedocument.drawingml.diagramData+xml"/>
  <Override PartName="/ppt/diagrams/layout41.xml" ContentType="application/vnd.openxmlformats-officedocument.drawingml.diagramLayout+xml"/>
  <Override PartName="/ppt/diagrams/drawing31.xml" ContentType="application/vnd.ms-office.drawingml.diagramDrawing+xml"/>
  <Override PartName="/ppt/diagrams/drawing20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diagrams/layout30.xml" ContentType="application/vnd.openxmlformats-officedocument.drawingml.diagramLayout+xml"/>
  <Override PartName="/ppt/diagrams/colors33.xml" ContentType="application/vnd.openxmlformats-officedocument.drawingml.diagramColors+xml"/>
  <Override PartName="/ppt/diagrams/colors44.xml" ContentType="application/vnd.openxmlformats-officedocument.drawingml.diagramColors+xml"/>
  <Override PartName="/ppt/diagrams/data46.xml" ContentType="application/vnd.openxmlformats-officedocument.drawingml.diagramData+xml"/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40.xml" ContentType="application/vnd.openxmlformats-officedocument.drawingml.diagramColors+xml"/>
  <Override PartName="/ppt/diagrams/data42.xml" ContentType="application/vnd.openxmlformats-officedocument.drawingml.diagramData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diagrams/data31.xml" ContentType="application/vnd.openxmlformats-officedocument.drawingml.diagramData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diagrams/quickStyle35.xml" ContentType="application/vnd.openxmlformats-officedocument.drawingml.diagramStyle+xml"/>
  <Override PartName="/ppt/diagrams/quickStyle46.xml" ContentType="application/vnd.openxmlformats-officedocument.drawingml.diagramStyle+xml"/>
  <Override PartName="/ppt/diagrams/drawing36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quickStyle24.xml" ContentType="application/vnd.openxmlformats-officedocument.drawingml.diagramStyle+xml"/>
  <Override PartName="/ppt/diagrams/layout46.xml" ContentType="application/vnd.openxmlformats-officedocument.drawingml.diagramLayout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35.xml" ContentType="application/vnd.openxmlformats-officedocument.drawingml.diagramLayout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  <Override PartName="/ppt/diagrams/colors45.xml" ContentType="application/vnd.openxmlformats-officedocument.drawingml.diagramColors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  <Override PartName="/ppt/diagrams/colors34.xml" ContentType="application/vnd.openxmlformats-officedocument.drawingml.diagramColors+xml"/>
  <Override PartName="/ppt/slides/slide48.xml" ContentType="application/vnd.openxmlformats-officedocument.presentationml.slide+xml"/>
  <Override PartName="/ppt/diagrams/colors12.xml" ContentType="application/vnd.openxmlformats-officedocument.drawingml.diagramColors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diagrams/data36.xml" ContentType="application/vnd.openxmlformats-officedocument.drawingml.diagramData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29.xml" ContentType="application/vnd.openxmlformats-officedocument.drawingml.diagramStyle+xml"/>
  <Override PartName="/ppt/diagrams/drawing19.xml" ContentType="application/vnd.ms-office.drawingml.diagramDrawing+xml"/>
  <Override PartName="/ppt/diagrams/quickStyle18.xml" ContentType="application/vnd.openxmlformats-officedocument.drawingml.diagramStyle+xml"/>
  <Override PartName="/ppt/diagrams/layout29.xml" ContentType="application/vnd.openxmlformats-officedocument.drawingml.diagramLayout+xml"/>
  <Override PartName="/ppt/slides/slide40.xml" ContentType="application/vnd.openxmlformats-officedocument.presentationml.slide+xml"/>
  <Override PartName="/ppt/diagrams/layout18.xml" ContentType="application/vnd.openxmlformats-officedocument.drawingml.diagramLayout+xml"/>
  <Override PartName="/ppt/diagrams/quickStyle43.xml" ContentType="application/vnd.openxmlformats-officedocument.drawingml.diagramStyle+xml"/>
  <Override PartName="/ppt/diagrams/layout2.xml" ContentType="application/vnd.openxmlformats-officedocument.drawingml.diagramLayout+xml"/>
  <Override PartName="/ppt/diagrams/colors28.xml" ContentType="application/vnd.openxmlformats-officedocument.drawingml.diagramColors+xml"/>
  <Override PartName="/ppt/diagrams/quickStyle32.xml" ContentType="application/vnd.openxmlformats-officedocument.drawingml.diagramStyle+xml"/>
  <Override PartName="/ppt/diagrams/colors39.xml" ContentType="application/vnd.openxmlformats-officedocument.drawingml.diagramColors+xml"/>
  <Override PartName="/ppt/diagrams/drawing3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10.xml" ContentType="application/vnd.openxmlformats-officedocument.drawingml.diagramStyle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32.xml" ContentType="application/vnd.openxmlformats-officedocument.drawingml.diagramLayout+xml"/>
  <Override PartName="/ppt/diagrams/layout43.xml" ContentType="application/vnd.openxmlformats-officedocument.drawingml.diagramLayout+xml"/>
  <Override PartName="/ppt/diagrams/drawing22.xml" ContentType="application/vnd.ms-office.drawingml.diagramDrawing+xml"/>
  <Override PartName="/ppt/diagrams/drawing11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31.xml" ContentType="application/vnd.openxmlformats-officedocument.drawingml.diagramColors+xml"/>
  <Override PartName="/ppt/diagrams/colors42.xml" ContentType="application/vnd.openxmlformats-officedocument.drawingml.diagramColors+xml"/>
  <Override PartName="/ppt/diagrams/data44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diagrams/colors20.xml" ContentType="application/vnd.openxmlformats-officedocument.drawingml.diagramColors+xml"/>
  <Override PartName="/ppt/diagrams/data33.xml" ContentType="application/vnd.openxmlformats-officedocument.drawingml.diagramData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data22.xml" ContentType="application/vnd.openxmlformats-officedocument.drawingml.diagramData+xml"/>
  <Override PartName="/ppt/diagrams/quickStyle37.xml" ContentType="application/vnd.openxmlformats-officedocument.drawingml.diagramStyle+xml"/>
  <Override PartName="/ppt/diagrams/drawing38.xml" ContentType="application/vnd.ms-office.drawingml.diagramDrawing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96" r:id="rId2"/>
    <p:sldId id="397" r:id="rId3"/>
    <p:sldId id="256" r:id="rId4"/>
    <p:sldId id="355" r:id="rId5"/>
    <p:sldId id="304" r:id="rId6"/>
    <p:sldId id="356" r:id="rId7"/>
    <p:sldId id="357" r:id="rId8"/>
    <p:sldId id="358" r:id="rId9"/>
    <p:sldId id="333" r:id="rId10"/>
    <p:sldId id="360" r:id="rId11"/>
    <p:sldId id="359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65" r:id="rId23"/>
    <p:sldId id="375" r:id="rId24"/>
    <p:sldId id="366" r:id="rId25"/>
    <p:sldId id="367" r:id="rId26"/>
    <p:sldId id="394" r:id="rId27"/>
    <p:sldId id="395" r:id="rId28"/>
    <p:sldId id="393" r:id="rId29"/>
    <p:sldId id="368" r:id="rId30"/>
    <p:sldId id="369" r:id="rId31"/>
    <p:sldId id="370" r:id="rId32"/>
    <p:sldId id="371" r:id="rId33"/>
    <p:sldId id="372" r:id="rId34"/>
    <p:sldId id="373" r:id="rId35"/>
    <p:sldId id="338" r:id="rId36"/>
    <p:sldId id="341" r:id="rId37"/>
    <p:sldId id="374" r:id="rId38"/>
    <p:sldId id="376" r:id="rId39"/>
    <p:sldId id="343" r:id="rId40"/>
    <p:sldId id="377" r:id="rId41"/>
    <p:sldId id="378" r:id="rId42"/>
    <p:sldId id="350" r:id="rId43"/>
    <p:sldId id="379" r:id="rId44"/>
    <p:sldId id="352" r:id="rId45"/>
    <p:sldId id="380" r:id="rId46"/>
    <p:sldId id="399" r:id="rId47"/>
    <p:sldId id="400" r:id="rId48"/>
    <p:sldId id="39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1A567-23F0-42D0-A2E6-3886C0DAA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D2600-6C97-4F32-B00F-D96585924F45}">
      <dgm:prSet custT="1"/>
      <dgm:spPr/>
      <dgm:t>
        <a:bodyPr/>
        <a:lstStyle/>
        <a:p>
          <a:pPr algn="ctr" rtl="0"/>
          <a:r>
            <a:rPr lang="en-US" sz="3600" dirty="0" smtClean="0"/>
            <a:t>Web Technologies and Programming</a:t>
          </a:r>
        </a:p>
        <a:p>
          <a:pPr algn="ctr" rtl="0"/>
          <a:r>
            <a:rPr lang="en-US" sz="3600" dirty="0" smtClean="0"/>
            <a:t>Lecture 13 </a:t>
          </a:r>
          <a:endParaRPr lang="en-US" sz="3600" dirty="0"/>
        </a:p>
      </dgm:t>
    </dgm:pt>
    <dgm:pt modelId="{59F1DD2E-8B5C-4465-B8B1-6713AFC8FB5F}" type="parTrans" cxnId="{135E5A5B-EE53-447D-9C9C-11D93656F66D}">
      <dgm:prSet/>
      <dgm:spPr/>
      <dgm:t>
        <a:bodyPr/>
        <a:lstStyle/>
        <a:p>
          <a:endParaRPr lang="en-US"/>
        </a:p>
      </dgm:t>
    </dgm:pt>
    <dgm:pt modelId="{730BFA6A-0B35-4E5E-9254-EFAC1EA1B952}" type="sibTrans" cxnId="{135E5A5B-EE53-447D-9C9C-11D93656F66D}">
      <dgm:prSet/>
      <dgm:spPr/>
      <dgm:t>
        <a:bodyPr/>
        <a:lstStyle/>
        <a:p>
          <a:endParaRPr lang="en-US"/>
        </a:p>
      </dgm:t>
    </dgm:pt>
    <dgm:pt modelId="{A066085A-9674-46E4-B0BF-D0C728A69A1C}" type="pres">
      <dgm:prSet presAssocID="{FD71A567-23F0-42D0-A2E6-3886C0DAA8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07BE64-8717-48DF-AE6A-829B547CC5F7}" type="pres">
      <dgm:prSet presAssocID="{1A4D2600-6C97-4F32-B00F-D96585924F45}" presName="parentText" presStyleLbl="node1" presStyleIdx="0" presStyleCnt="1" custScaleY="3274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E5A5B-EE53-447D-9C9C-11D93656F66D}" srcId="{FD71A567-23F0-42D0-A2E6-3886C0DAA8C4}" destId="{1A4D2600-6C97-4F32-B00F-D96585924F45}" srcOrd="0" destOrd="0" parTransId="{59F1DD2E-8B5C-4465-B8B1-6713AFC8FB5F}" sibTransId="{730BFA6A-0B35-4E5E-9254-EFAC1EA1B952}"/>
    <dgm:cxn modelId="{E2A8412E-84FA-462A-9F59-D65F303FA3CC}" type="presOf" srcId="{FD71A567-23F0-42D0-A2E6-3886C0DAA8C4}" destId="{A066085A-9674-46E4-B0BF-D0C728A69A1C}" srcOrd="0" destOrd="0" presId="urn:microsoft.com/office/officeart/2005/8/layout/vList2"/>
    <dgm:cxn modelId="{B1AFC6AB-1302-4549-AD27-4A009F33FC14}" type="presOf" srcId="{1A4D2600-6C97-4F32-B00F-D96585924F45}" destId="{FE07BE64-8717-48DF-AE6A-829B547CC5F7}" srcOrd="0" destOrd="0" presId="urn:microsoft.com/office/officeart/2005/8/layout/vList2"/>
    <dgm:cxn modelId="{AA46CEB7-F454-4607-AD33-7D796C0C1E2D}" type="presParOf" srcId="{A066085A-9674-46E4-B0BF-D0C728A69A1C}" destId="{FE07BE64-8717-48DF-AE6A-829B547CC5F7}" srcOrd="0" destOrd="0" presId="urn:microsoft.com/office/officeart/2005/8/layout/vList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2.1 font-family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CC2A457-B389-4471-94D0-AF4B77E676E6}" type="presOf" srcId="{85068643-E94C-4AE8-8B5F-38033E079AC1}" destId="{47D3E566-1173-497B-AC43-4B1C2246B174}" srcOrd="0" destOrd="0" presId="urn:microsoft.com/office/officeart/2005/8/layout/vList2"/>
    <dgm:cxn modelId="{430445B7-A0C3-4DD2-919E-F006102DF224}" type="presOf" srcId="{F9731FA0-CED7-4154-82F5-3281BED52FBE}" destId="{6F3DF76B-961C-43A5-B4BA-09F2BC7E6698}" srcOrd="0" destOrd="0" presId="urn:microsoft.com/office/officeart/2005/8/layout/vList2"/>
    <dgm:cxn modelId="{6CB3F6B7-415A-425A-9E5F-289160F93787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2.1 font-family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519E5EB-A8B6-4FC1-AFD4-77C6ABC07EA7}" type="presOf" srcId="{85068643-E94C-4AE8-8B5F-38033E079AC1}" destId="{47D3E566-1173-497B-AC43-4B1C2246B174}" srcOrd="0" destOrd="0" presId="urn:microsoft.com/office/officeart/2005/8/layout/vList2"/>
    <dgm:cxn modelId="{699DE3F6-3185-49FF-9E27-DFF6B227FAC5}" type="presOf" srcId="{F9731FA0-CED7-4154-82F5-3281BED52FBE}" destId="{6F3DF76B-961C-43A5-B4BA-09F2BC7E6698}" srcOrd="0" destOrd="0" presId="urn:microsoft.com/office/officeart/2005/8/layout/vList2"/>
    <dgm:cxn modelId="{B63575F2-12C7-4DE1-AF46-D0F4C1DC1B69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2.1 font-family (Example)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412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E8967C45-BFF6-4188-BA46-0F032A524527}" type="presOf" srcId="{F9731FA0-CED7-4154-82F5-3281BED52FBE}" destId="{6F3DF76B-961C-43A5-B4BA-09F2BC7E6698}" srcOrd="0" destOrd="0" presId="urn:microsoft.com/office/officeart/2005/8/layout/vList2"/>
    <dgm:cxn modelId="{12A72278-ABDB-4F83-B09E-8E9E22A8507E}" type="presOf" srcId="{85068643-E94C-4AE8-8B5F-38033E079AC1}" destId="{47D3E566-1173-497B-AC43-4B1C2246B174}" srcOrd="0" destOrd="0" presId="urn:microsoft.com/office/officeart/2005/8/layout/vList2"/>
    <dgm:cxn modelId="{A49E29BD-F409-4F83-9228-E18E4EAB4D70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2.2 font-size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412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4E0C9B47-1E30-4F7C-BAE4-3B025208ABF8}" type="presOf" srcId="{85068643-E94C-4AE8-8B5F-38033E079AC1}" destId="{47D3E566-1173-497B-AC43-4B1C2246B174}" srcOrd="0" destOrd="0" presId="urn:microsoft.com/office/officeart/2005/8/layout/vList2"/>
    <dgm:cxn modelId="{8E7CD7C3-D996-46BE-8110-4268E920E3D2}" type="presOf" srcId="{F9731FA0-CED7-4154-82F5-3281BED52FBE}" destId="{6F3DF76B-961C-43A5-B4BA-09F2BC7E6698}" srcOrd="0" destOrd="0" presId="urn:microsoft.com/office/officeart/2005/8/layout/vList2"/>
    <dgm:cxn modelId="{15323953-C688-4CD2-B930-32476E4C10FA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2.2 font-size (Absolute Font)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412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20A5B756-7934-4DE7-9E63-8FF330D787DC}" type="presOf" srcId="{F9731FA0-CED7-4154-82F5-3281BED52FBE}" destId="{6F3DF76B-961C-43A5-B4BA-09F2BC7E6698}" srcOrd="0" destOrd="0" presId="urn:microsoft.com/office/officeart/2005/8/layout/vList2"/>
    <dgm:cxn modelId="{6CAE7677-3AB1-4202-995C-1B6FA07270F4}" type="presOf" srcId="{85068643-E94C-4AE8-8B5F-38033E079AC1}" destId="{47D3E566-1173-497B-AC43-4B1C2246B174}" srcOrd="0" destOrd="0" presId="urn:microsoft.com/office/officeart/2005/8/layout/vList2"/>
    <dgm:cxn modelId="{3DE458FC-EAF4-4A8E-A93D-109D37838E46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2.2 font-size (Relative Font)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412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CCBE1C67-BB01-4799-9EA5-39AFC69509B2}" type="presOf" srcId="{85068643-E94C-4AE8-8B5F-38033E079AC1}" destId="{47D3E566-1173-497B-AC43-4B1C2246B174}" srcOrd="0" destOrd="0" presId="urn:microsoft.com/office/officeart/2005/8/layout/vList2"/>
    <dgm:cxn modelId="{7C6B3246-3312-4A67-80B0-373B15C71F0C}" type="presOf" srcId="{F9731FA0-CED7-4154-82F5-3281BED52FBE}" destId="{6F3DF76B-961C-43A5-B4BA-09F2BC7E6698}" srcOrd="0" destOrd="0" presId="urn:microsoft.com/office/officeart/2005/8/layout/vList2"/>
    <dgm:cxn modelId="{81E1CAA5-131A-4343-B484-8B11BA8B6C1B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2.2.1 Advantages of relative unit.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412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165B57EC-127F-4B21-9B7B-56E789967AC0}" type="presOf" srcId="{F9731FA0-CED7-4154-82F5-3281BED52FBE}" destId="{6F3DF76B-961C-43A5-B4BA-09F2BC7E6698}" srcOrd="0" destOrd="0" presId="urn:microsoft.com/office/officeart/2005/8/layout/vList2"/>
    <dgm:cxn modelId="{3E62070E-E3BD-4D02-8565-A3D6CFEB3361}" type="presOf" srcId="{85068643-E94C-4AE8-8B5F-38033E079AC1}" destId="{47D3E566-1173-497B-AC43-4B1C2246B174}" srcOrd="0" destOrd="0" presId="urn:microsoft.com/office/officeart/2005/8/layout/vList2"/>
    <dgm:cxn modelId="{A43887FC-5923-444D-A265-9BE0BE82B2D0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2.3 font-style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10185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9A327FED-40BD-443A-A939-B9240AF30935}" type="presOf" srcId="{85068643-E94C-4AE8-8B5F-38033E079AC1}" destId="{47D3E566-1173-497B-AC43-4B1C2246B174}" srcOrd="0" destOrd="0" presId="urn:microsoft.com/office/officeart/2005/8/layout/vList2"/>
    <dgm:cxn modelId="{FFC0CE06-5FFA-439B-9856-995A72829780}" type="presOf" srcId="{F9731FA0-CED7-4154-82F5-3281BED52FBE}" destId="{6F3DF76B-961C-43A5-B4BA-09F2BC7E6698}" srcOrd="0" destOrd="0" presId="urn:microsoft.com/office/officeart/2005/8/layout/vList2"/>
    <dgm:cxn modelId="{8E4600E7-DFB1-4C68-A99F-45431B61F4CB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2.3 font-weight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10185" custLinFactNeighborY="-74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383E01BB-A7B2-4577-837B-377BFAE082B9}" type="presOf" srcId="{F9731FA0-CED7-4154-82F5-3281BED52FBE}" destId="{6F3DF76B-961C-43A5-B4BA-09F2BC7E6698}" srcOrd="0" destOrd="0" presId="urn:microsoft.com/office/officeart/2005/8/layout/vList2"/>
    <dgm:cxn modelId="{CA592927-E675-4A25-B607-CC8D336A6A67}" type="presOf" srcId="{85068643-E94C-4AE8-8B5F-38033E079AC1}" destId="{47D3E566-1173-497B-AC43-4B1C2246B174}" srcOrd="0" destOrd="0" presId="urn:microsoft.com/office/officeart/2005/8/layout/vList2"/>
    <dgm:cxn modelId="{9FADC9A6-5BE6-487F-8819-E5FF91F9A4DF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2.3 font-variant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2778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435B3B80-2D83-46AA-B80C-1CFA59F9EE0D}" type="presOf" srcId="{F9731FA0-CED7-4154-82F5-3281BED52FBE}" destId="{6F3DF76B-961C-43A5-B4BA-09F2BC7E6698}" srcOrd="0" destOrd="0" presId="urn:microsoft.com/office/officeart/2005/8/layout/vList2"/>
    <dgm:cxn modelId="{73F0BDA5-AEA7-4B2C-8E65-25C915753B37}" type="presOf" srcId="{85068643-E94C-4AE8-8B5F-38033E079AC1}" destId="{47D3E566-1173-497B-AC43-4B1C2246B174}" srcOrd="0" destOrd="0" presId="urn:microsoft.com/office/officeart/2005/8/layout/vList2"/>
    <dgm:cxn modelId="{56288CFF-BB35-428C-8163-2CC574DE5B17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931CF-470F-49A5-B9D4-47349BCC41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A561-BE68-4CCD-ACB1-DC82277685B6}">
      <dgm:prSet/>
      <dgm:spPr/>
      <dgm:t>
        <a:bodyPr/>
        <a:lstStyle/>
        <a:p>
          <a:pPr algn="ctr" rtl="0"/>
          <a:r>
            <a:rPr lang="en-US" b="1" dirty="0" smtClean="0"/>
            <a:t>CSS Properties</a:t>
          </a:r>
          <a:endParaRPr lang="en-US" dirty="0"/>
        </a:p>
      </dgm:t>
    </dgm:pt>
    <dgm:pt modelId="{27A2B6BD-55B3-419E-B738-F3DB75D36368}" type="parTrans" cxnId="{3002E0AB-2131-440F-AAC0-2CED2680F749}">
      <dgm:prSet/>
      <dgm:spPr/>
      <dgm:t>
        <a:bodyPr/>
        <a:lstStyle/>
        <a:p>
          <a:endParaRPr lang="en-US"/>
        </a:p>
      </dgm:t>
    </dgm:pt>
    <dgm:pt modelId="{34BCFE59-57D0-4C5E-AF6E-B698D6AE2AFF}" type="sibTrans" cxnId="{3002E0AB-2131-440F-AAC0-2CED2680F749}">
      <dgm:prSet/>
      <dgm:spPr/>
      <dgm:t>
        <a:bodyPr/>
        <a:lstStyle/>
        <a:p>
          <a:endParaRPr lang="en-US"/>
        </a:p>
      </dgm:t>
    </dgm:pt>
    <dgm:pt modelId="{F132620C-0ACF-4C63-A9B8-F23DABD85B5F}" type="pres">
      <dgm:prSet presAssocID="{77F931CF-470F-49A5-B9D4-47349BCC41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1FA19-AD1A-4F39-A14A-35215D1D842C}" type="pres">
      <dgm:prSet presAssocID="{EFD3A561-BE68-4CCD-ACB1-DC82277685B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84F404-456E-495B-B2F0-DE1570793C32}" type="presOf" srcId="{EFD3A561-BE68-4CCD-ACB1-DC82277685B6}" destId="{D531FA19-AD1A-4F39-A14A-35215D1D842C}" srcOrd="0" destOrd="0" presId="urn:microsoft.com/office/officeart/2005/8/layout/vList2"/>
    <dgm:cxn modelId="{3002E0AB-2131-440F-AAC0-2CED2680F749}" srcId="{77F931CF-470F-49A5-B9D4-47349BCC4191}" destId="{EFD3A561-BE68-4CCD-ACB1-DC82277685B6}" srcOrd="0" destOrd="0" parTransId="{27A2B6BD-55B3-419E-B738-F3DB75D36368}" sibTransId="{34BCFE59-57D0-4C5E-AF6E-B698D6AE2AFF}"/>
    <dgm:cxn modelId="{A12E6714-532E-4E04-A436-524EF76110C8}" type="presOf" srcId="{77F931CF-470F-49A5-B9D4-47349BCC4191}" destId="{F132620C-0ACF-4C63-A9B8-F23DABD85B5F}" srcOrd="0" destOrd="0" presId="urn:microsoft.com/office/officeart/2005/8/layout/vList2"/>
    <dgm:cxn modelId="{752B9C21-0B96-4055-8858-DC693EF4E8B8}" type="presParOf" srcId="{F132620C-0ACF-4C63-A9B8-F23DABD85B5F}" destId="{D531FA19-AD1A-4F39-A14A-35215D1D84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2.3 font Property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2778" custLinFactNeighborY="-6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D0492F37-DF55-44C3-8386-82C0ED31DD0E}" type="presOf" srcId="{85068643-E94C-4AE8-8B5F-38033E079AC1}" destId="{47D3E566-1173-497B-AC43-4B1C2246B174}" srcOrd="0" destOrd="0" presId="urn:microsoft.com/office/officeart/2005/8/layout/vList2"/>
    <dgm:cxn modelId="{3E6FA300-99A5-4717-86ED-4D9DAB2238FD}" type="presOf" srcId="{F9731FA0-CED7-4154-82F5-3281BED52FBE}" destId="{6F3DF76B-961C-43A5-B4BA-09F2BC7E6698}" srcOrd="0" destOrd="0" presId="urn:microsoft.com/office/officeart/2005/8/layout/vList2"/>
    <dgm:cxn modelId="{25729FE6-9632-42A3-92AA-375FE398AEC0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 Font properties… (Example)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 custLinFactNeighborX="-49074" custLinFactNeighborY="-209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F216F469-BCEC-442B-AE45-F249AEA7AC6E}" type="presOf" srcId="{85068643-E94C-4AE8-8B5F-38033E079AC1}" destId="{47D3E566-1173-497B-AC43-4B1C2246B174}" srcOrd="0" destOrd="0" presId="urn:microsoft.com/office/officeart/2005/8/layout/vList2"/>
    <dgm:cxn modelId="{732E7E3F-521E-494B-A26E-CC168F2D35E0}" type="presOf" srcId="{F9731FA0-CED7-4154-82F5-3281BED52FBE}" destId="{6F3DF76B-961C-43A5-B4BA-09F2BC7E6698}" srcOrd="0" destOrd="0" presId="urn:microsoft.com/office/officeart/2005/8/layout/vList2"/>
    <dgm:cxn modelId="{573E9ADE-FA66-4C88-A70C-89B91E3B9174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 Font properties… (Example)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84152D84-331B-4E78-A0EC-71328826EB52}" type="presOf" srcId="{F9731FA0-CED7-4154-82F5-3281BED52FBE}" destId="{6F3DF76B-961C-43A5-B4BA-09F2BC7E6698}" srcOrd="0" destOrd="0" presId="urn:microsoft.com/office/officeart/2005/8/layout/vList2"/>
    <dgm:cxn modelId="{A787272B-E4C1-4A5B-98A3-5C04AB24C3CA}" type="presOf" srcId="{85068643-E94C-4AE8-8B5F-38033E079AC1}" destId="{47D3E566-1173-497B-AC43-4B1C2246B174}" srcOrd="0" destOrd="0" presId="urn:microsoft.com/office/officeart/2005/8/layout/vList2"/>
    <dgm:cxn modelId="{719B722D-BE4B-4199-AF4D-05591B9C6D8C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 Font properties… (Example)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70E06D37-EEDA-469B-8F61-D48F1D712E28}" type="presOf" srcId="{F9731FA0-CED7-4154-82F5-3281BED52FBE}" destId="{6F3DF76B-961C-43A5-B4BA-09F2BC7E6698}" srcOrd="0" destOrd="0" presId="urn:microsoft.com/office/officeart/2005/8/layout/vList2"/>
    <dgm:cxn modelId="{6B73F942-C47E-4995-B767-9D23A4893F24}" type="presOf" srcId="{85068643-E94C-4AE8-8B5F-38033E079AC1}" destId="{47D3E566-1173-497B-AC43-4B1C2246B174}" srcOrd="0" destOrd="0" presId="urn:microsoft.com/office/officeart/2005/8/layout/vList2"/>
    <dgm:cxn modelId="{CC1C5093-CB96-44BD-A932-E93CAB11C771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C2041-0EDB-4DB4-98E1-83D398D7D2B2}" type="presOf" srcId="{615B666B-5E84-4BB2-B5ED-F1974E895DCA}" destId="{A6CBFA90-37EF-4B76-8A30-978BDAB3D7F1}" srcOrd="0" destOrd="0" presId="urn:microsoft.com/office/officeart/2005/8/layout/vList2"/>
    <dgm:cxn modelId="{960071B6-7BB5-4205-82DC-B88CE411C694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C3E59331-C38F-434E-B16D-B13CC3119E1F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437E8-56DA-47B4-AADB-87B5309F3801}" type="presOf" srcId="{615B666B-5E84-4BB2-B5ED-F1974E895DCA}" destId="{A6CBFA90-37EF-4B76-8A30-978BDAB3D7F1}" srcOrd="0" destOrd="0" presId="urn:microsoft.com/office/officeart/2005/8/layout/vList2"/>
    <dgm:cxn modelId="{753CB771-5F3D-46ED-BA6B-32347BC8FC7B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29CFAC68-E393-4FE2-8CE5-9BCFB1CABF8E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555FB674-051B-4F82-9913-B56AB56B38DB}" type="presOf" srcId="{7CCAFF6E-6763-469D-9D55-9E0D99146D03}" destId="{435E6943-6FA0-4CA4-9971-C9F499E6CF1B}" srcOrd="0" destOrd="0" presId="urn:microsoft.com/office/officeart/2005/8/layout/vList2"/>
    <dgm:cxn modelId="{76CDBFE2-5385-4C2E-A5C7-BE37C744E479}" type="presOf" srcId="{615B666B-5E84-4BB2-B5ED-F1974E895DCA}" destId="{A6CBFA90-37EF-4B76-8A30-978BDAB3D7F1}" srcOrd="0" destOrd="0" presId="urn:microsoft.com/office/officeart/2005/8/layout/vList2"/>
    <dgm:cxn modelId="{43407926-33DF-49E2-AC91-3E6E3CD5249F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BEFF3F-2BE4-4030-8550-4D6DB8BF7079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A0E4A011-F25F-41D2-8270-AFC08715173B}" type="presOf" srcId="{7CCAFF6E-6763-469D-9D55-9E0D99146D03}" destId="{435E6943-6FA0-4CA4-9971-C9F499E6CF1B}" srcOrd="0" destOrd="0" presId="urn:microsoft.com/office/officeart/2005/8/layout/vList2"/>
    <dgm:cxn modelId="{83BB069E-C56F-4DB1-9731-70887ACB49C5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4B5E8B-B772-49D3-8F57-19E271A68129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BC0336AA-5268-482E-9EAE-1ED2A0FA3514}" type="presOf" srcId="{7CCAFF6E-6763-469D-9D55-9E0D99146D03}" destId="{435E6943-6FA0-4CA4-9971-C9F499E6CF1B}" srcOrd="0" destOrd="0" presId="urn:microsoft.com/office/officeart/2005/8/layout/vList2"/>
    <dgm:cxn modelId="{ED928435-11F1-4D20-90B7-DFB50F0A25DE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54361A-2705-48C4-B041-40E20A26FD52}" type="presOf" srcId="{615B666B-5E84-4BB2-B5ED-F1974E895DCA}" destId="{A6CBFA90-37EF-4B76-8A30-978BDAB3D7F1}" srcOrd="0" destOrd="0" presId="urn:microsoft.com/office/officeart/2005/8/layout/vList2"/>
    <dgm:cxn modelId="{283439EB-6C4B-4CF9-8783-59B654D1FE70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3DC04628-D889-46A5-8201-8600D9DF31D7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3CADC-1B48-4BE7-A453-E6B6A4FE35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A05F0-8146-4161-9D92-6EBE5A5C6827}">
      <dgm:prSet/>
      <dgm:spPr/>
      <dgm:t>
        <a:bodyPr/>
        <a:lstStyle/>
        <a:p>
          <a:pPr rtl="0"/>
          <a:r>
            <a:rPr lang="en-US" dirty="0" smtClean="0"/>
            <a:t>Summary of the previous lecture</a:t>
          </a:r>
          <a:endParaRPr lang="en-US" dirty="0"/>
        </a:p>
      </dgm:t>
    </dgm:pt>
    <dgm:pt modelId="{C3E3BC24-E685-4B42-97C1-FC0240047B26}" type="parTrans" cxnId="{D638263C-4910-4946-ADD6-209BEA307692}">
      <dgm:prSet/>
      <dgm:spPr/>
      <dgm:t>
        <a:bodyPr/>
        <a:lstStyle/>
        <a:p>
          <a:endParaRPr lang="en-US"/>
        </a:p>
      </dgm:t>
    </dgm:pt>
    <dgm:pt modelId="{5B0FC3F8-724B-4F13-AC0E-9CCA344E90C6}" type="sibTrans" cxnId="{D638263C-4910-4946-ADD6-209BEA307692}">
      <dgm:prSet/>
      <dgm:spPr/>
      <dgm:t>
        <a:bodyPr/>
        <a:lstStyle/>
        <a:p>
          <a:endParaRPr lang="en-US"/>
        </a:p>
      </dgm:t>
    </dgm:pt>
    <dgm:pt modelId="{FC49E893-499E-4DD3-95D7-870F7075EFD4}" type="pres">
      <dgm:prSet presAssocID="{9B73CADC-1B48-4BE7-A453-E6B6A4FE35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98E5E1-C8D1-4523-B870-6ED2C163FFD7}" type="pres">
      <dgm:prSet presAssocID="{D9DA05F0-8146-4161-9D92-6EBE5A5C682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65EDF-BE7C-4E73-B73D-AA7843F1108F}" type="presOf" srcId="{D9DA05F0-8146-4161-9D92-6EBE5A5C6827}" destId="{2298E5E1-C8D1-4523-B870-6ED2C163FFD7}" srcOrd="0" destOrd="0" presId="urn:microsoft.com/office/officeart/2005/8/layout/vList2"/>
    <dgm:cxn modelId="{7CB318D7-A204-4F63-87EF-03ED2C64EF16}" type="presOf" srcId="{9B73CADC-1B48-4BE7-A453-E6B6A4FE351C}" destId="{FC49E893-499E-4DD3-95D7-870F7075EFD4}" srcOrd="0" destOrd="0" presId="urn:microsoft.com/office/officeart/2005/8/layout/vList2"/>
    <dgm:cxn modelId="{D638263C-4910-4946-ADD6-209BEA307692}" srcId="{9B73CADC-1B48-4BE7-A453-E6B6A4FE351C}" destId="{D9DA05F0-8146-4161-9D92-6EBE5A5C6827}" srcOrd="0" destOrd="0" parTransId="{C3E3BC24-E685-4B42-97C1-FC0240047B26}" sibTransId="{5B0FC3F8-724B-4F13-AC0E-9CCA344E90C6}"/>
    <dgm:cxn modelId="{D503AADF-03BB-4DD9-BF0C-87C6A3B3BD91}" type="presParOf" srcId="{FC49E893-499E-4DD3-95D7-870F7075EFD4}" destId="{2298E5E1-C8D1-4523-B870-6ED2C163F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351F03-F296-4A1E-92C2-24BB010CD01A}" type="presOf" srcId="{7CCAFF6E-6763-469D-9D55-9E0D99146D03}" destId="{435E6943-6FA0-4CA4-9971-C9F499E6CF1B}" srcOrd="0" destOrd="0" presId="urn:microsoft.com/office/officeart/2005/8/layout/vList2"/>
    <dgm:cxn modelId="{F85604F1-C8FF-4758-A1EE-A062768B9FAA}" type="presOf" srcId="{615B666B-5E84-4BB2-B5ED-F1974E895DCA}" destId="{A6CBFA90-37EF-4B76-8A30-978BDAB3D7F1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A4B52115-8A74-41C9-A49D-3FAB9FE5908A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EF28B7-0D81-48D4-877F-E5F43D5EA715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B6291D4A-9AC2-4398-A450-9E1FC237CA20}" type="presOf" srcId="{615B666B-5E84-4BB2-B5ED-F1974E895DCA}" destId="{A6CBFA90-37EF-4B76-8A30-978BDAB3D7F1}" srcOrd="0" destOrd="0" presId="urn:microsoft.com/office/officeart/2005/8/layout/vList2"/>
    <dgm:cxn modelId="{ED9DC72B-3DE2-4206-992C-C6D7FB9E2636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0B8F55-EEF2-480E-BEEA-CB16C191F1AC}" type="presOf" srcId="{615B666B-5E84-4BB2-B5ED-F1974E895DCA}" destId="{A6CBFA90-37EF-4B76-8A30-978BDAB3D7F1}" srcOrd="0" destOrd="0" presId="urn:microsoft.com/office/officeart/2005/8/layout/vList2"/>
    <dgm:cxn modelId="{8E53378E-562C-46A0-B787-11867BDB7323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87411615-6000-454D-B0A7-67CA71A56F28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CCAFF6E-6763-469D-9D55-9E0D99146D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B666B-5E84-4BB2-B5ED-F1974E895DCA}">
      <dgm:prSet/>
      <dgm:spPr/>
      <dgm:t>
        <a:bodyPr/>
        <a:lstStyle/>
        <a:p>
          <a:pPr rtl="0"/>
          <a:r>
            <a:rPr lang="en-US" smtClean="0"/>
            <a:t>3. Text properties</a:t>
          </a:r>
          <a:endParaRPr lang="en-US"/>
        </a:p>
      </dgm:t>
    </dgm:pt>
    <dgm:pt modelId="{E9365668-6D9E-4B8E-A9A8-01F35601FCEA}" type="parTrans" cxnId="{1C40FCA5-4A07-49D9-8EDD-B6761749EE23}">
      <dgm:prSet/>
      <dgm:spPr/>
      <dgm:t>
        <a:bodyPr/>
        <a:lstStyle/>
        <a:p>
          <a:endParaRPr lang="en-US"/>
        </a:p>
      </dgm:t>
    </dgm:pt>
    <dgm:pt modelId="{37782E5E-246C-483F-A821-5E00F8664343}" type="sibTrans" cxnId="{1C40FCA5-4A07-49D9-8EDD-B6761749EE23}">
      <dgm:prSet/>
      <dgm:spPr/>
      <dgm:t>
        <a:bodyPr/>
        <a:lstStyle/>
        <a:p>
          <a:endParaRPr lang="en-US"/>
        </a:p>
      </dgm:t>
    </dgm:pt>
    <dgm:pt modelId="{435E6943-6FA0-4CA4-9971-C9F499E6CF1B}" type="pres">
      <dgm:prSet presAssocID="{7CCAFF6E-6763-469D-9D55-9E0D99146D0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CBFA90-37EF-4B76-8A30-978BDAB3D7F1}" type="pres">
      <dgm:prSet presAssocID="{615B666B-5E84-4BB2-B5ED-F1974E895DC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70FF0-D05C-4D96-BEA6-FDE1264C77D1}" type="presOf" srcId="{615B666B-5E84-4BB2-B5ED-F1974E895DCA}" destId="{A6CBFA90-37EF-4B76-8A30-978BDAB3D7F1}" srcOrd="0" destOrd="0" presId="urn:microsoft.com/office/officeart/2005/8/layout/vList2"/>
    <dgm:cxn modelId="{A444C8CF-B99C-43E2-8309-E546D0232345}" type="presOf" srcId="{7CCAFF6E-6763-469D-9D55-9E0D99146D03}" destId="{435E6943-6FA0-4CA4-9971-C9F499E6CF1B}" srcOrd="0" destOrd="0" presId="urn:microsoft.com/office/officeart/2005/8/layout/vList2"/>
    <dgm:cxn modelId="{1C40FCA5-4A07-49D9-8EDD-B6761749EE23}" srcId="{7CCAFF6E-6763-469D-9D55-9E0D99146D03}" destId="{615B666B-5E84-4BB2-B5ED-F1974E895DCA}" srcOrd="0" destOrd="0" parTransId="{E9365668-6D9E-4B8E-A9A8-01F35601FCEA}" sibTransId="{37782E5E-246C-483F-A821-5E00F8664343}"/>
    <dgm:cxn modelId="{6595616B-1D8E-42A7-B731-8F2DBB753788}" type="presParOf" srcId="{435E6943-6FA0-4CA4-9971-C9F499E6CF1B}" destId="{A6CBFA90-37EF-4B76-8A30-978BDAB3D7F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FD226B3-5A77-4E5A-85AF-6B521293FD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96E514-8214-43F6-A7B7-42AA4D4F924F}">
      <dgm:prSet/>
      <dgm:spPr/>
      <dgm:t>
        <a:bodyPr/>
        <a:lstStyle/>
        <a:p>
          <a:pPr rtl="0"/>
          <a:r>
            <a:rPr lang="en-US" b="1" smtClean="0"/>
            <a:t>3. Styling Links</a:t>
          </a:r>
          <a:endParaRPr lang="en-US"/>
        </a:p>
      </dgm:t>
    </dgm:pt>
    <dgm:pt modelId="{D0D36153-C198-4729-87C4-192AF60E7031}" type="parTrans" cxnId="{0C2493E6-6EC4-4B5B-AFC3-C3BE3D655856}">
      <dgm:prSet/>
      <dgm:spPr/>
      <dgm:t>
        <a:bodyPr/>
        <a:lstStyle/>
        <a:p>
          <a:endParaRPr lang="en-US"/>
        </a:p>
      </dgm:t>
    </dgm:pt>
    <dgm:pt modelId="{FD430DEB-E8E4-4425-B373-C2FE38EBC699}" type="sibTrans" cxnId="{0C2493E6-6EC4-4B5B-AFC3-C3BE3D655856}">
      <dgm:prSet/>
      <dgm:spPr/>
      <dgm:t>
        <a:bodyPr/>
        <a:lstStyle/>
        <a:p>
          <a:endParaRPr lang="en-US"/>
        </a:p>
      </dgm:t>
    </dgm:pt>
    <dgm:pt modelId="{CFDBDFE9-5C99-4A9A-976C-20BB0F19481B}" type="pres">
      <dgm:prSet presAssocID="{5FD226B3-5A77-4E5A-85AF-6B521293FD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C61DE6-5955-403A-B9F4-7FD68796BD46}" type="pres">
      <dgm:prSet presAssocID="{7F96E514-8214-43F6-A7B7-42AA4D4F924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378814-ED94-45ED-9B26-3D2A3759341D}" type="presOf" srcId="{7F96E514-8214-43F6-A7B7-42AA4D4F924F}" destId="{80C61DE6-5955-403A-B9F4-7FD68796BD46}" srcOrd="0" destOrd="0" presId="urn:microsoft.com/office/officeart/2005/8/layout/vList2"/>
    <dgm:cxn modelId="{3FF9F9BC-0520-4509-91D6-E1ED64697B8D}" type="presOf" srcId="{5FD226B3-5A77-4E5A-85AF-6B521293FD34}" destId="{CFDBDFE9-5C99-4A9A-976C-20BB0F19481B}" srcOrd="0" destOrd="0" presId="urn:microsoft.com/office/officeart/2005/8/layout/vList2"/>
    <dgm:cxn modelId="{0C2493E6-6EC4-4B5B-AFC3-C3BE3D655856}" srcId="{5FD226B3-5A77-4E5A-85AF-6B521293FD34}" destId="{7F96E514-8214-43F6-A7B7-42AA4D4F924F}" srcOrd="0" destOrd="0" parTransId="{D0D36153-C198-4729-87C4-192AF60E7031}" sibTransId="{FD430DEB-E8E4-4425-B373-C2FE38EBC699}"/>
    <dgm:cxn modelId="{F3F2B2B0-4212-4AD9-A35D-7249435A2EBF}" type="presParOf" srcId="{CFDBDFE9-5C99-4A9A-976C-20BB0F19481B}" destId="{80C61DE6-5955-403A-B9F4-7FD68796BD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FE30DC3-D257-41CB-9909-6E4424171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90081-43BF-4AA8-B3F1-371A6295B255}">
      <dgm:prSet/>
      <dgm:spPr/>
      <dgm:t>
        <a:bodyPr/>
        <a:lstStyle/>
        <a:p>
          <a:pPr rtl="0"/>
          <a:r>
            <a:rPr lang="en-US" b="1" smtClean="0"/>
            <a:t>3. Styling links…</a:t>
          </a:r>
          <a:endParaRPr lang="en-US"/>
        </a:p>
      </dgm:t>
    </dgm:pt>
    <dgm:pt modelId="{9A78AA80-D2D8-4547-A5D6-E7AD81A4AACC}" type="parTrans" cxnId="{4DB9C0DF-80B8-4486-A96D-11A56F7D0291}">
      <dgm:prSet/>
      <dgm:spPr/>
      <dgm:t>
        <a:bodyPr/>
        <a:lstStyle/>
        <a:p>
          <a:endParaRPr lang="en-US"/>
        </a:p>
      </dgm:t>
    </dgm:pt>
    <dgm:pt modelId="{7C90159C-AF15-4FB9-82DC-EC28BB4A06A2}" type="sibTrans" cxnId="{4DB9C0DF-80B8-4486-A96D-11A56F7D0291}">
      <dgm:prSet/>
      <dgm:spPr/>
      <dgm:t>
        <a:bodyPr/>
        <a:lstStyle/>
        <a:p>
          <a:endParaRPr lang="en-US"/>
        </a:p>
      </dgm:t>
    </dgm:pt>
    <dgm:pt modelId="{3DD07E67-562C-42C7-8816-3683BCA6F610}" type="pres">
      <dgm:prSet presAssocID="{2FE30DC3-D257-41CB-9909-6E44241712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E6C0F-BA92-44FD-AF7A-42628CE264C6}" type="pres">
      <dgm:prSet presAssocID="{2E590081-43BF-4AA8-B3F1-371A6295B25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9C0DF-80B8-4486-A96D-11A56F7D0291}" srcId="{2FE30DC3-D257-41CB-9909-6E44241712B2}" destId="{2E590081-43BF-4AA8-B3F1-371A6295B255}" srcOrd="0" destOrd="0" parTransId="{9A78AA80-D2D8-4547-A5D6-E7AD81A4AACC}" sibTransId="{7C90159C-AF15-4FB9-82DC-EC28BB4A06A2}"/>
    <dgm:cxn modelId="{B5FC6F63-7AA7-4E33-8F14-DA6D36B4AB41}" type="presOf" srcId="{2FE30DC3-D257-41CB-9909-6E44241712B2}" destId="{3DD07E67-562C-42C7-8816-3683BCA6F610}" srcOrd="0" destOrd="0" presId="urn:microsoft.com/office/officeart/2005/8/layout/vList2"/>
    <dgm:cxn modelId="{60937C72-79FB-4D36-9CAB-E339066D03F9}" type="presOf" srcId="{2E590081-43BF-4AA8-B3F1-371A6295B255}" destId="{4D4E6C0F-BA92-44FD-AF7A-42628CE264C6}" srcOrd="0" destOrd="0" presId="urn:microsoft.com/office/officeart/2005/8/layout/vList2"/>
    <dgm:cxn modelId="{6B48C8C3-91FF-4F74-9EBD-601ABA684225}" type="presParOf" srcId="{3DD07E67-562C-42C7-8816-3683BCA6F610}" destId="{4D4E6C0F-BA92-44FD-AF7A-42628CE26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FE30DC3-D257-41CB-9909-6E4424171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90081-43BF-4AA8-B3F1-371A6295B255}">
      <dgm:prSet/>
      <dgm:spPr/>
      <dgm:t>
        <a:bodyPr/>
        <a:lstStyle/>
        <a:p>
          <a:pPr rtl="0"/>
          <a:r>
            <a:rPr lang="en-US" b="1" smtClean="0"/>
            <a:t>3. Styling links…</a:t>
          </a:r>
          <a:endParaRPr lang="en-US"/>
        </a:p>
      </dgm:t>
    </dgm:pt>
    <dgm:pt modelId="{9A78AA80-D2D8-4547-A5D6-E7AD81A4AACC}" type="parTrans" cxnId="{4DB9C0DF-80B8-4486-A96D-11A56F7D0291}">
      <dgm:prSet/>
      <dgm:spPr/>
      <dgm:t>
        <a:bodyPr/>
        <a:lstStyle/>
        <a:p>
          <a:endParaRPr lang="en-US"/>
        </a:p>
      </dgm:t>
    </dgm:pt>
    <dgm:pt modelId="{7C90159C-AF15-4FB9-82DC-EC28BB4A06A2}" type="sibTrans" cxnId="{4DB9C0DF-80B8-4486-A96D-11A56F7D0291}">
      <dgm:prSet/>
      <dgm:spPr/>
      <dgm:t>
        <a:bodyPr/>
        <a:lstStyle/>
        <a:p>
          <a:endParaRPr lang="en-US"/>
        </a:p>
      </dgm:t>
    </dgm:pt>
    <dgm:pt modelId="{3DD07E67-562C-42C7-8816-3683BCA6F610}" type="pres">
      <dgm:prSet presAssocID="{2FE30DC3-D257-41CB-9909-6E44241712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E6C0F-BA92-44FD-AF7A-42628CE264C6}" type="pres">
      <dgm:prSet presAssocID="{2E590081-43BF-4AA8-B3F1-371A6295B25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D6C4A3-5252-4B67-ACF1-F2D53157C456}" type="presOf" srcId="{2FE30DC3-D257-41CB-9909-6E44241712B2}" destId="{3DD07E67-562C-42C7-8816-3683BCA6F610}" srcOrd="0" destOrd="0" presId="urn:microsoft.com/office/officeart/2005/8/layout/vList2"/>
    <dgm:cxn modelId="{4DB9C0DF-80B8-4486-A96D-11A56F7D0291}" srcId="{2FE30DC3-D257-41CB-9909-6E44241712B2}" destId="{2E590081-43BF-4AA8-B3F1-371A6295B255}" srcOrd="0" destOrd="0" parTransId="{9A78AA80-D2D8-4547-A5D6-E7AD81A4AACC}" sibTransId="{7C90159C-AF15-4FB9-82DC-EC28BB4A06A2}"/>
    <dgm:cxn modelId="{8810E1EE-5035-40FE-858C-3C0D383BEA7A}" type="presOf" srcId="{2E590081-43BF-4AA8-B3F1-371A6295B255}" destId="{4D4E6C0F-BA92-44FD-AF7A-42628CE264C6}" srcOrd="0" destOrd="0" presId="urn:microsoft.com/office/officeart/2005/8/layout/vList2"/>
    <dgm:cxn modelId="{049FE3AE-F66A-4835-91F3-04DD87AB601B}" type="presParOf" srcId="{3DD07E67-562C-42C7-8816-3683BCA6F610}" destId="{4D4E6C0F-BA92-44FD-AF7A-42628CE26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FE30DC3-D257-41CB-9909-6E4424171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590081-43BF-4AA8-B3F1-371A6295B255}">
      <dgm:prSet/>
      <dgm:spPr/>
      <dgm:t>
        <a:bodyPr/>
        <a:lstStyle/>
        <a:p>
          <a:pPr rtl="0"/>
          <a:r>
            <a:rPr lang="en-US" b="1" smtClean="0"/>
            <a:t>3. Styling links…</a:t>
          </a:r>
          <a:endParaRPr lang="en-US"/>
        </a:p>
      </dgm:t>
    </dgm:pt>
    <dgm:pt modelId="{9A78AA80-D2D8-4547-A5D6-E7AD81A4AACC}" type="parTrans" cxnId="{4DB9C0DF-80B8-4486-A96D-11A56F7D0291}">
      <dgm:prSet/>
      <dgm:spPr/>
      <dgm:t>
        <a:bodyPr/>
        <a:lstStyle/>
        <a:p>
          <a:endParaRPr lang="en-US"/>
        </a:p>
      </dgm:t>
    </dgm:pt>
    <dgm:pt modelId="{7C90159C-AF15-4FB9-82DC-EC28BB4A06A2}" type="sibTrans" cxnId="{4DB9C0DF-80B8-4486-A96D-11A56F7D0291}">
      <dgm:prSet/>
      <dgm:spPr/>
      <dgm:t>
        <a:bodyPr/>
        <a:lstStyle/>
        <a:p>
          <a:endParaRPr lang="en-US"/>
        </a:p>
      </dgm:t>
    </dgm:pt>
    <dgm:pt modelId="{3DD07E67-562C-42C7-8816-3683BCA6F610}" type="pres">
      <dgm:prSet presAssocID="{2FE30DC3-D257-41CB-9909-6E44241712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E6C0F-BA92-44FD-AF7A-42628CE264C6}" type="pres">
      <dgm:prSet presAssocID="{2E590081-43BF-4AA8-B3F1-371A6295B25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7D4378-100F-4AC6-A012-7C41075856A5}" type="presOf" srcId="{2FE30DC3-D257-41CB-9909-6E44241712B2}" destId="{3DD07E67-562C-42C7-8816-3683BCA6F610}" srcOrd="0" destOrd="0" presId="urn:microsoft.com/office/officeart/2005/8/layout/vList2"/>
    <dgm:cxn modelId="{4DB9C0DF-80B8-4486-A96D-11A56F7D0291}" srcId="{2FE30DC3-D257-41CB-9909-6E44241712B2}" destId="{2E590081-43BF-4AA8-B3F1-371A6295B255}" srcOrd="0" destOrd="0" parTransId="{9A78AA80-D2D8-4547-A5D6-E7AD81A4AACC}" sibTransId="{7C90159C-AF15-4FB9-82DC-EC28BB4A06A2}"/>
    <dgm:cxn modelId="{87B4FB11-42FF-41CF-8548-FE8A55DF5EF6}" type="presOf" srcId="{2E590081-43BF-4AA8-B3F1-371A6295B255}" destId="{4D4E6C0F-BA92-44FD-AF7A-42628CE264C6}" srcOrd="0" destOrd="0" presId="urn:microsoft.com/office/officeart/2005/8/layout/vList2"/>
    <dgm:cxn modelId="{C80EAE67-776C-433A-8C57-3A4F966E0328}" type="presParOf" srcId="{3DD07E67-562C-42C7-8816-3683BCA6F610}" destId="{4D4E6C0F-BA92-44FD-AF7A-42628CE264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A167FE4-079B-4880-AC16-95485A9FF7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2B5A7D-BA8A-427F-B69C-C5F449B5FDEF}">
      <dgm:prSet/>
      <dgm:spPr/>
      <dgm:t>
        <a:bodyPr/>
        <a:lstStyle/>
        <a:p>
          <a:pPr rtl="0"/>
          <a:r>
            <a:rPr lang="en-US" b="1" smtClean="0"/>
            <a:t>4. Styling Background</a:t>
          </a:r>
          <a:endParaRPr lang="en-US"/>
        </a:p>
      </dgm:t>
    </dgm:pt>
    <dgm:pt modelId="{0F2EDC4B-BFE2-45E2-AF23-D40C1B9177A1}" type="parTrans" cxnId="{4F7A25F0-E6DE-4480-AF64-865DE50F3C3E}">
      <dgm:prSet/>
      <dgm:spPr/>
      <dgm:t>
        <a:bodyPr/>
        <a:lstStyle/>
        <a:p>
          <a:endParaRPr lang="en-US"/>
        </a:p>
      </dgm:t>
    </dgm:pt>
    <dgm:pt modelId="{D638D27E-F428-49DE-9237-D07AFBAB2769}" type="sibTrans" cxnId="{4F7A25F0-E6DE-4480-AF64-865DE50F3C3E}">
      <dgm:prSet/>
      <dgm:spPr/>
      <dgm:t>
        <a:bodyPr/>
        <a:lstStyle/>
        <a:p>
          <a:endParaRPr lang="en-US"/>
        </a:p>
      </dgm:t>
    </dgm:pt>
    <dgm:pt modelId="{C665B47A-7C94-4ED8-B15A-8871D630FA4E}" type="pres">
      <dgm:prSet presAssocID="{9A167FE4-079B-4880-AC16-95485A9FF7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4D848-8CF3-404D-BE0D-9B4A123722D4}" type="pres">
      <dgm:prSet presAssocID="{0A2B5A7D-BA8A-427F-B69C-C5F449B5FD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7A25F0-E6DE-4480-AF64-865DE50F3C3E}" srcId="{9A167FE4-079B-4880-AC16-95485A9FF75B}" destId="{0A2B5A7D-BA8A-427F-B69C-C5F449B5FDEF}" srcOrd="0" destOrd="0" parTransId="{0F2EDC4B-BFE2-45E2-AF23-D40C1B9177A1}" sibTransId="{D638D27E-F428-49DE-9237-D07AFBAB2769}"/>
    <dgm:cxn modelId="{A70C1748-84D9-4E7B-9E73-51E679AF1972}" type="presOf" srcId="{0A2B5A7D-BA8A-427F-B69C-C5F449B5FDEF}" destId="{9B74D848-8CF3-404D-BE0D-9B4A123722D4}" srcOrd="0" destOrd="0" presId="urn:microsoft.com/office/officeart/2005/8/layout/vList2"/>
    <dgm:cxn modelId="{399B4585-B2E6-4C3D-9390-99B0360A0462}" type="presOf" srcId="{9A167FE4-079B-4880-AC16-95485A9FF75B}" destId="{C665B47A-7C94-4ED8-B15A-8871D630FA4E}" srcOrd="0" destOrd="0" presId="urn:microsoft.com/office/officeart/2005/8/layout/vList2"/>
    <dgm:cxn modelId="{090433A2-8660-420A-ADE6-9C07B6F298B9}" type="presParOf" srcId="{C665B47A-7C94-4ED8-B15A-8871D630FA4E}" destId="{9B74D848-8CF3-404D-BE0D-9B4A123722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A167FE4-079B-4880-AC16-95485A9FF7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B5A7D-BA8A-427F-B69C-C5F449B5FDEF}">
      <dgm:prSet/>
      <dgm:spPr/>
      <dgm:t>
        <a:bodyPr/>
        <a:lstStyle/>
        <a:p>
          <a:pPr rtl="0"/>
          <a:r>
            <a:rPr lang="en-US" b="1" dirty="0" smtClean="0"/>
            <a:t>4. Styling Background…</a:t>
          </a:r>
          <a:endParaRPr lang="en-US" dirty="0"/>
        </a:p>
      </dgm:t>
    </dgm:pt>
    <dgm:pt modelId="{0F2EDC4B-BFE2-45E2-AF23-D40C1B9177A1}" type="parTrans" cxnId="{4F7A25F0-E6DE-4480-AF64-865DE50F3C3E}">
      <dgm:prSet/>
      <dgm:spPr/>
      <dgm:t>
        <a:bodyPr/>
        <a:lstStyle/>
        <a:p>
          <a:endParaRPr lang="en-US"/>
        </a:p>
      </dgm:t>
    </dgm:pt>
    <dgm:pt modelId="{D638D27E-F428-49DE-9237-D07AFBAB2769}" type="sibTrans" cxnId="{4F7A25F0-E6DE-4480-AF64-865DE50F3C3E}">
      <dgm:prSet/>
      <dgm:spPr/>
      <dgm:t>
        <a:bodyPr/>
        <a:lstStyle/>
        <a:p>
          <a:endParaRPr lang="en-US"/>
        </a:p>
      </dgm:t>
    </dgm:pt>
    <dgm:pt modelId="{C665B47A-7C94-4ED8-B15A-8871D630FA4E}" type="pres">
      <dgm:prSet presAssocID="{9A167FE4-079B-4880-AC16-95485A9FF7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4D848-8CF3-404D-BE0D-9B4A123722D4}" type="pres">
      <dgm:prSet presAssocID="{0A2B5A7D-BA8A-427F-B69C-C5F449B5FD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7A25F0-E6DE-4480-AF64-865DE50F3C3E}" srcId="{9A167FE4-079B-4880-AC16-95485A9FF75B}" destId="{0A2B5A7D-BA8A-427F-B69C-C5F449B5FDEF}" srcOrd="0" destOrd="0" parTransId="{0F2EDC4B-BFE2-45E2-AF23-D40C1B9177A1}" sibTransId="{D638D27E-F428-49DE-9237-D07AFBAB2769}"/>
    <dgm:cxn modelId="{D3C40A37-6B07-408F-92EE-4FA034537E13}" type="presOf" srcId="{9A167FE4-079B-4880-AC16-95485A9FF75B}" destId="{C665B47A-7C94-4ED8-B15A-8871D630FA4E}" srcOrd="0" destOrd="0" presId="urn:microsoft.com/office/officeart/2005/8/layout/vList2"/>
    <dgm:cxn modelId="{88775BD4-DF4C-4468-914E-AC63D6A33F17}" type="presOf" srcId="{0A2B5A7D-BA8A-427F-B69C-C5F449B5FDEF}" destId="{9B74D848-8CF3-404D-BE0D-9B4A123722D4}" srcOrd="0" destOrd="0" presId="urn:microsoft.com/office/officeart/2005/8/layout/vList2"/>
    <dgm:cxn modelId="{C49828C0-7D6D-4290-B43C-D5F9F541AD63}" type="presParOf" srcId="{C665B47A-7C94-4ED8-B15A-8871D630FA4E}" destId="{9B74D848-8CF3-404D-BE0D-9B4A123722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smtClean="0"/>
            <a:t>Outline</a:t>
          </a:r>
          <a:endParaRPr lang="en-US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A46BAC77-CF48-4727-9769-53794526622A}" type="presOf" srcId="{F1983C4A-029D-4586-B526-13839B4867BC}" destId="{6E08F461-DE06-4EDF-867D-82886F3CB917}" srcOrd="0" destOrd="0" presId="urn:microsoft.com/office/officeart/2005/8/layout/vList2"/>
    <dgm:cxn modelId="{1D0777A6-6A61-420B-8472-B5B29A06AF54}" type="presOf" srcId="{0C7F24CE-FA76-496A-B1EF-988E19FE7AC5}" destId="{9978874D-CB28-4CBC-B31C-1EA7E8431B86}" srcOrd="0" destOrd="0" presId="urn:microsoft.com/office/officeart/2005/8/layout/vList2"/>
    <dgm:cxn modelId="{F21EA827-3FC7-4DA2-B5CE-A56056529AAA}" type="presParOf" srcId="{9978874D-CB28-4CBC-B31C-1EA7E8431B86}" destId="{6E08F461-DE06-4EDF-867D-82886F3CB9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A167FE4-079B-4880-AC16-95485A9FF7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B5A7D-BA8A-427F-B69C-C5F449B5FDEF}">
      <dgm:prSet/>
      <dgm:spPr/>
      <dgm:t>
        <a:bodyPr/>
        <a:lstStyle/>
        <a:p>
          <a:pPr rtl="0"/>
          <a:r>
            <a:rPr lang="en-US" b="1" dirty="0" smtClean="0"/>
            <a:t>4. Styling Background…</a:t>
          </a:r>
          <a:endParaRPr lang="en-US" dirty="0"/>
        </a:p>
      </dgm:t>
    </dgm:pt>
    <dgm:pt modelId="{0F2EDC4B-BFE2-45E2-AF23-D40C1B9177A1}" type="parTrans" cxnId="{4F7A25F0-E6DE-4480-AF64-865DE50F3C3E}">
      <dgm:prSet/>
      <dgm:spPr/>
      <dgm:t>
        <a:bodyPr/>
        <a:lstStyle/>
        <a:p>
          <a:endParaRPr lang="en-US"/>
        </a:p>
      </dgm:t>
    </dgm:pt>
    <dgm:pt modelId="{D638D27E-F428-49DE-9237-D07AFBAB2769}" type="sibTrans" cxnId="{4F7A25F0-E6DE-4480-AF64-865DE50F3C3E}">
      <dgm:prSet/>
      <dgm:spPr/>
      <dgm:t>
        <a:bodyPr/>
        <a:lstStyle/>
        <a:p>
          <a:endParaRPr lang="en-US"/>
        </a:p>
      </dgm:t>
    </dgm:pt>
    <dgm:pt modelId="{C665B47A-7C94-4ED8-B15A-8871D630FA4E}" type="pres">
      <dgm:prSet presAssocID="{9A167FE4-079B-4880-AC16-95485A9FF7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74D848-8CF3-404D-BE0D-9B4A123722D4}" type="pres">
      <dgm:prSet presAssocID="{0A2B5A7D-BA8A-427F-B69C-C5F449B5FD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611474-4F50-4661-A7C8-B7B3BC163A07}" type="presOf" srcId="{0A2B5A7D-BA8A-427F-B69C-C5F449B5FDEF}" destId="{9B74D848-8CF3-404D-BE0D-9B4A123722D4}" srcOrd="0" destOrd="0" presId="urn:microsoft.com/office/officeart/2005/8/layout/vList2"/>
    <dgm:cxn modelId="{4F7A25F0-E6DE-4480-AF64-865DE50F3C3E}" srcId="{9A167FE4-079B-4880-AC16-95485A9FF75B}" destId="{0A2B5A7D-BA8A-427F-B69C-C5F449B5FDEF}" srcOrd="0" destOrd="0" parTransId="{0F2EDC4B-BFE2-45E2-AF23-D40C1B9177A1}" sibTransId="{D638D27E-F428-49DE-9237-D07AFBAB2769}"/>
    <dgm:cxn modelId="{009031FA-029C-41E6-A3F2-D2134480FAE6}" type="presOf" srcId="{9A167FE4-079B-4880-AC16-95485A9FF75B}" destId="{C665B47A-7C94-4ED8-B15A-8871D630FA4E}" srcOrd="0" destOrd="0" presId="urn:microsoft.com/office/officeart/2005/8/layout/vList2"/>
    <dgm:cxn modelId="{34AFC700-CEF8-41E7-91B4-3CDFD83FC8D5}" type="presParOf" srcId="{C665B47A-7C94-4ED8-B15A-8871D630FA4E}" destId="{9B74D848-8CF3-404D-BE0D-9B4A123722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4DD723AD-F474-4806-868C-301C03D6A8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C4EAAB-F4D3-40B3-92FC-A09C8D315665}">
      <dgm:prSet/>
      <dgm:spPr/>
      <dgm:t>
        <a:bodyPr/>
        <a:lstStyle/>
        <a:p>
          <a:pPr rtl="0"/>
          <a:r>
            <a:rPr lang="en-US" b="1" smtClean="0"/>
            <a:t>5. Styling tables</a:t>
          </a:r>
          <a:endParaRPr lang="en-US"/>
        </a:p>
      </dgm:t>
    </dgm:pt>
    <dgm:pt modelId="{0B7D7FD6-702B-48A5-BF6E-C9EB2E75EB59}" type="parTrans" cxnId="{99FADFB1-BAAA-4AB6-B118-4F023B07ABA2}">
      <dgm:prSet/>
      <dgm:spPr/>
      <dgm:t>
        <a:bodyPr/>
        <a:lstStyle/>
        <a:p>
          <a:endParaRPr lang="en-US"/>
        </a:p>
      </dgm:t>
    </dgm:pt>
    <dgm:pt modelId="{2720588B-7F23-4CAF-A561-80E726D50970}" type="sibTrans" cxnId="{99FADFB1-BAAA-4AB6-B118-4F023B07ABA2}">
      <dgm:prSet/>
      <dgm:spPr/>
      <dgm:t>
        <a:bodyPr/>
        <a:lstStyle/>
        <a:p>
          <a:endParaRPr lang="en-US"/>
        </a:p>
      </dgm:t>
    </dgm:pt>
    <dgm:pt modelId="{205D1BB3-1DB7-4D1B-8DBE-2CE4D1685144}" type="pres">
      <dgm:prSet presAssocID="{4DD723AD-F474-4806-868C-301C03D6A8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B607A4-A38A-4DB2-A5BA-101D434A7360}" type="pres">
      <dgm:prSet presAssocID="{68C4EAAB-F4D3-40B3-92FC-A09C8D3156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FADFB1-BAAA-4AB6-B118-4F023B07ABA2}" srcId="{4DD723AD-F474-4806-868C-301C03D6A894}" destId="{68C4EAAB-F4D3-40B3-92FC-A09C8D315665}" srcOrd="0" destOrd="0" parTransId="{0B7D7FD6-702B-48A5-BF6E-C9EB2E75EB59}" sibTransId="{2720588B-7F23-4CAF-A561-80E726D50970}"/>
    <dgm:cxn modelId="{6FCC1C14-0A6E-44A5-9ED3-194E2A4E94F5}" type="presOf" srcId="{4DD723AD-F474-4806-868C-301C03D6A894}" destId="{205D1BB3-1DB7-4D1B-8DBE-2CE4D1685144}" srcOrd="0" destOrd="0" presId="urn:microsoft.com/office/officeart/2005/8/layout/vList2"/>
    <dgm:cxn modelId="{DCAC3C4C-2C85-4A32-A6AF-1AA2F2F27E76}" type="presOf" srcId="{68C4EAAB-F4D3-40B3-92FC-A09C8D315665}" destId="{69B607A4-A38A-4DB2-A5BA-101D434A7360}" srcOrd="0" destOrd="0" presId="urn:microsoft.com/office/officeart/2005/8/layout/vList2"/>
    <dgm:cxn modelId="{9E4DAF70-61BF-4AB0-9123-BB627C7FC28D}" type="presParOf" srcId="{205D1BB3-1DB7-4D1B-8DBE-2CE4D1685144}" destId="{69B607A4-A38A-4DB2-A5BA-101D434A73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4DD723AD-F474-4806-868C-301C03D6A8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C4EAAB-F4D3-40B3-92FC-A09C8D315665}">
      <dgm:prSet/>
      <dgm:spPr/>
      <dgm:t>
        <a:bodyPr/>
        <a:lstStyle/>
        <a:p>
          <a:pPr rtl="0"/>
          <a:r>
            <a:rPr lang="en-US" b="1" smtClean="0"/>
            <a:t>5. Styling tables</a:t>
          </a:r>
          <a:endParaRPr lang="en-US"/>
        </a:p>
      </dgm:t>
    </dgm:pt>
    <dgm:pt modelId="{0B7D7FD6-702B-48A5-BF6E-C9EB2E75EB59}" type="parTrans" cxnId="{99FADFB1-BAAA-4AB6-B118-4F023B07ABA2}">
      <dgm:prSet/>
      <dgm:spPr/>
      <dgm:t>
        <a:bodyPr/>
        <a:lstStyle/>
        <a:p>
          <a:endParaRPr lang="en-US"/>
        </a:p>
      </dgm:t>
    </dgm:pt>
    <dgm:pt modelId="{2720588B-7F23-4CAF-A561-80E726D50970}" type="sibTrans" cxnId="{99FADFB1-BAAA-4AB6-B118-4F023B07ABA2}">
      <dgm:prSet/>
      <dgm:spPr/>
      <dgm:t>
        <a:bodyPr/>
        <a:lstStyle/>
        <a:p>
          <a:endParaRPr lang="en-US"/>
        </a:p>
      </dgm:t>
    </dgm:pt>
    <dgm:pt modelId="{205D1BB3-1DB7-4D1B-8DBE-2CE4D1685144}" type="pres">
      <dgm:prSet presAssocID="{4DD723AD-F474-4806-868C-301C03D6A8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B607A4-A38A-4DB2-A5BA-101D434A7360}" type="pres">
      <dgm:prSet presAssocID="{68C4EAAB-F4D3-40B3-92FC-A09C8D31566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FADFB1-BAAA-4AB6-B118-4F023B07ABA2}" srcId="{4DD723AD-F474-4806-868C-301C03D6A894}" destId="{68C4EAAB-F4D3-40B3-92FC-A09C8D315665}" srcOrd="0" destOrd="0" parTransId="{0B7D7FD6-702B-48A5-BF6E-C9EB2E75EB59}" sibTransId="{2720588B-7F23-4CAF-A561-80E726D50970}"/>
    <dgm:cxn modelId="{CA9DB904-3A3C-4A94-B6A7-777BFA14049B}" type="presOf" srcId="{68C4EAAB-F4D3-40B3-92FC-A09C8D315665}" destId="{69B607A4-A38A-4DB2-A5BA-101D434A7360}" srcOrd="0" destOrd="0" presId="urn:microsoft.com/office/officeart/2005/8/layout/vList2"/>
    <dgm:cxn modelId="{934F6415-C930-4CC4-A0AC-F88CA9A06A38}" type="presOf" srcId="{4DD723AD-F474-4806-868C-301C03D6A894}" destId="{205D1BB3-1DB7-4D1B-8DBE-2CE4D1685144}" srcOrd="0" destOrd="0" presId="urn:microsoft.com/office/officeart/2005/8/layout/vList2"/>
    <dgm:cxn modelId="{F9835438-0063-4399-B4FD-3BFEAE5E8666}" type="presParOf" srcId="{205D1BB3-1DB7-4D1B-8DBE-2CE4D1685144}" destId="{69B607A4-A38A-4DB2-A5BA-101D434A736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002CAB-2EB1-405C-A297-7FD5B05C1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7E8F55-398A-4A3B-ADE6-F8A837D0ACAA}">
      <dgm:prSet/>
      <dgm:spPr/>
      <dgm:t>
        <a:bodyPr/>
        <a:lstStyle/>
        <a:p>
          <a:pPr rtl="0"/>
          <a:r>
            <a:rPr lang="en-US" b="1" smtClean="0"/>
            <a:t>5. Styling tables…</a:t>
          </a:r>
          <a:endParaRPr lang="en-US"/>
        </a:p>
      </dgm:t>
    </dgm:pt>
    <dgm:pt modelId="{328E7B8E-C9CB-4309-9B88-0AF077993A01}" type="parTrans" cxnId="{3F5E8C85-D719-4E8F-B475-8EEC86F5ED5C}">
      <dgm:prSet/>
      <dgm:spPr/>
      <dgm:t>
        <a:bodyPr/>
        <a:lstStyle/>
        <a:p>
          <a:endParaRPr lang="en-US"/>
        </a:p>
      </dgm:t>
    </dgm:pt>
    <dgm:pt modelId="{DF00B79E-CF06-48B2-BF6C-13653C95970D}" type="sibTrans" cxnId="{3F5E8C85-D719-4E8F-B475-8EEC86F5ED5C}">
      <dgm:prSet/>
      <dgm:spPr/>
      <dgm:t>
        <a:bodyPr/>
        <a:lstStyle/>
        <a:p>
          <a:endParaRPr lang="en-US"/>
        </a:p>
      </dgm:t>
    </dgm:pt>
    <dgm:pt modelId="{6D1851DB-3B56-4C64-89F1-00436C58A6A6}" type="pres">
      <dgm:prSet presAssocID="{45002CAB-2EB1-405C-A297-7FD5B05C16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B11825-8A05-4AA6-A672-2ED88B7505D6}" type="pres">
      <dgm:prSet presAssocID="{F27E8F55-398A-4A3B-ADE6-F8A837D0AC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3AC854-D772-4AC0-855B-D570DAB05697}" type="presOf" srcId="{F27E8F55-398A-4A3B-ADE6-F8A837D0ACAA}" destId="{C2B11825-8A05-4AA6-A672-2ED88B7505D6}" srcOrd="0" destOrd="0" presId="urn:microsoft.com/office/officeart/2005/8/layout/vList2"/>
    <dgm:cxn modelId="{8E2C05D6-3A5A-4443-87C1-98ACF8FCECE3}" type="presOf" srcId="{45002CAB-2EB1-405C-A297-7FD5B05C1651}" destId="{6D1851DB-3B56-4C64-89F1-00436C58A6A6}" srcOrd="0" destOrd="0" presId="urn:microsoft.com/office/officeart/2005/8/layout/vList2"/>
    <dgm:cxn modelId="{3F5E8C85-D719-4E8F-B475-8EEC86F5ED5C}" srcId="{45002CAB-2EB1-405C-A297-7FD5B05C1651}" destId="{F27E8F55-398A-4A3B-ADE6-F8A837D0ACAA}" srcOrd="0" destOrd="0" parTransId="{328E7B8E-C9CB-4309-9B88-0AF077993A01}" sibTransId="{DF00B79E-CF06-48B2-BF6C-13653C95970D}"/>
    <dgm:cxn modelId="{1FCDAE75-17FC-441A-9833-5142F94968FC}" type="presParOf" srcId="{6D1851DB-3B56-4C64-89F1-00436C58A6A6}" destId="{C2B11825-8A05-4AA6-A672-2ED88B7505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45002CAB-2EB1-405C-A297-7FD5B05C16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7E8F55-398A-4A3B-ADE6-F8A837D0ACAA}">
      <dgm:prSet/>
      <dgm:spPr/>
      <dgm:t>
        <a:bodyPr/>
        <a:lstStyle/>
        <a:p>
          <a:pPr rtl="0"/>
          <a:r>
            <a:rPr lang="en-US" b="1" smtClean="0"/>
            <a:t>5. Styling tables…</a:t>
          </a:r>
          <a:endParaRPr lang="en-US"/>
        </a:p>
      </dgm:t>
    </dgm:pt>
    <dgm:pt modelId="{328E7B8E-C9CB-4309-9B88-0AF077993A01}" type="parTrans" cxnId="{3F5E8C85-D719-4E8F-B475-8EEC86F5ED5C}">
      <dgm:prSet/>
      <dgm:spPr/>
      <dgm:t>
        <a:bodyPr/>
        <a:lstStyle/>
        <a:p>
          <a:endParaRPr lang="en-US"/>
        </a:p>
      </dgm:t>
    </dgm:pt>
    <dgm:pt modelId="{DF00B79E-CF06-48B2-BF6C-13653C95970D}" type="sibTrans" cxnId="{3F5E8C85-D719-4E8F-B475-8EEC86F5ED5C}">
      <dgm:prSet/>
      <dgm:spPr/>
      <dgm:t>
        <a:bodyPr/>
        <a:lstStyle/>
        <a:p>
          <a:endParaRPr lang="en-US"/>
        </a:p>
      </dgm:t>
    </dgm:pt>
    <dgm:pt modelId="{6D1851DB-3B56-4C64-89F1-00436C58A6A6}" type="pres">
      <dgm:prSet presAssocID="{45002CAB-2EB1-405C-A297-7FD5B05C16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B11825-8A05-4AA6-A672-2ED88B7505D6}" type="pres">
      <dgm:prSet presAssocID="{F27E8F55-398A-4A3B-ADE6-F8A837D0AC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9FD94E-2617-4249-A1A4-3513F851461F}" type="presOf" srcId="{45002CAB-2EB1-405C-A297-7FD5B05C1651}" destId="{6D1851DB-3B56-4C64-89F1-00436C58A6A6}" srcOrd="0" destOrd="0" presId="urn:microsoft.com/office/officeart/2005/8/layout/vList2"/>
    <dgm:cxn modelId="{D5408EF8-6C8F-4E34-BE9B-E4368BA045EA}" type="presOf" srcId="{F27E8F55-398A-4A3B-ADE6-F8A837D0ACAA}" destId="{C2B11825-8A05-4AA6-A672-2ED88B7505D6}" srcOrd="0" destOrd="0" presId="urn:microsoft.com/office/officeart/2005/8/layout/vList2"/>
    <dgm:cxn modelId="{3F5E8C85-D719-4E8F-B475-8EEC86F5ED5C}" srcId="{45002CAB-2EB1-405C-A297-7FD5B05C1651}" destId="{F27E8F55-398A-4A3B-ADE6-F8A837D0ACAA}" srcOrd="0" destOrd="0" parTransId="{328E7B8E-C9CB-4309-9B88-0AF077993A01}" sibTransId="{DF00B79E-CF06-48B2-BF6C-13653C95970D}"/>
    <dgm:cxn modelId="{50A08EAE-963B-4940-BA62-59D808DA3362}" type="presParOf" srcId="{6D1851DB-3B56-4C64-89F1-00436C58A6A6}" destId="{C2B11825-8A05-4AA6-A672-2ED88B7505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CE023-DBF0-49A2-B747-088BDE72EDBA}" type="presOf" srcId="{0C7F24CE-FA76-496A-B1EF-988E19FE7AC5}" destId="{9978874D-CB28-4CBC-B31C-1EA7E8431B86}" srcOrd="0" destOrd="0" presId="urn:microsoft.com/office/officeart/2005/8/layout/vList2"/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F1F99183-DE56-48CC-B1C6-85F8D0FA443A}" type="presOf" srcId="{F1983C4A-029D-4586-B526-13839B4867BC}" destId="{6E08F461-DE06-4EDF-867D-82886F3CB917}" srcOrd="0" destOrd="0" presId="urn:microsoft.com/office/officeart/2005/8/layout/vList2"/>
    <dgm:cxn modelId="{01C0E4E5-20A3-4253-A858-C3504DC8F002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0C7F24CE-FA76-496A-B1EF-988E19FE7A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83C4A-029D-4586-B526-13839B4867BC}">
      <dgm:prSet/>
      <dgm:spPr/>
      <dgm:t>
        <a:bodyPr/>
        <a:lstStyle/>
        <a:p>
          <a:pPr rtl="0"/>
          <a:r>
            <a:rPr lang="en-US" b="1" dirty="0" smtClean="0"/>
            <a:t>Summary</a:t>
          </a:r>
          <a:endParaRPr lang="en-US" dirty="0"/>
        </a:p>
      </dgm:t>
    </dgm:pt>
    <dgm:pt modelId="{CAA2A453-0293-4A38-8225-392354772F7E}" type="parTrans" cxnId="{C8EA774B-6EEE-446B-AEA6-208A1E4CC57A}">
      <dgm:prSet/>
      <dgm:spPr/>
      <dgm:t>
        <a:bodyPr/>
        <a:lstStyle/>
        <a:p>
          <a:endParaRPr lang="en-US"/>
        </a:p>
      </dgm:t>
    </dgm:pt>
    <dgm:pt modelId="{B9A1FFD1-39CF-4F4E-B925-0FADB7C598E6}" type="sibTrans" cxnId="{C8EA774B-6EEE-446B-AEA6-208A1E4CC57A}">
      <dgm:prSet/>
      <dgm:spPr/>
      <dgm:t>
        <a:bodyPr/>
        <a:lstStyle/>
        <a:p>
          <a:endParaRPr lang="en-US"/>
        </a:p>
      </dgm:t>
    </dgm:pt>
    <dgm:pt modelId="{9978874D-CB28-4CBC-B31C-1EA7E8431B86}" type="pres">
      <dgm:prSet presAssocID="{0C7F24CE-FA76-496A-B1EF-988E19FE7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08F461-DE06-4EDF-867D-82886F3CB917}" type="pres">
      <dgm:prSet presAssocID="{F1983C4A-029D-4586-B526-13839B4867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EA774B-6EEE-446B-AEA6-208A1E4CC57A}" srcId="{0C7F24CE-FA76-496A-B1EF-988E19FE7AC5}" destId="{F1983C4A-029D-4586-B526-13839B4867BC}" srcOrd="0" destOrd="0" parTransId="{CAA2A453-0293-4A38-8225-392354772F7E}" sibTransId="{B9A1FFD1-39CF-4F4E-B925-0FADB7C598E6}"/>
    <dgm:cxn modelId="{5C64A30D-26DE-452C-893C-F6672F65BAEC}" type="presOf" srcId="{F1983C4A-029D-4586-B526-13839B4867BC}" destId="{6E08F461-DE06-4EDF-867D-82886F3CB917}" srcOrd="0" destOrd="0" presId="urn:microsoft.com/office/officeart/2005/8/layout/vList2"/>
    <dgm:cxn modelId="{1C7AEF6C-8BE2-4E01-9EC0-5F75F09012C9}" type="presOf" srcId="{0C7F24CE-FA76-496A-B1EF-988E19FE7AC5}" destId="{9978874D-CB28-4CBC-B31C-1EA7E8431B86}" srcOrd="0" destOrd="0" presId="urn:microsoft.com/office/officeart/2005/8/layout/vList2"/>
    <dgm:cxn modelId="{807EF098-C14E-488E-A46C-05A9D65CDE12}" type="presParOf" srcId="{9978874D-CB28-4CBC-B31C-1EA7E8431B86}" destId="{6E08F461-DE06-4EDF-867D-82886F3CB917}" srcOrd="0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B95CBD-A730-481F-AD91-61BFF8F3A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8125B-E2CF-4F6E-A028-E84444CD9056}">
      <dgm:prSet/>
      <dgm:spPr/>
      <dgm:t>
        <a:bodyPr/>
        <a:lstStyle/>
        <a:p>
          <a:pPr rtl="0"/>
          <a:r>
            <a:rPr lang="en-US" b="1" dirty="0" smtClean="0"/>
            <a:t>1. CSS properties</a:t>
          </a:r>
          <a:endParaRPr lang="en-US" dirty="0"/>
        </a:p>
      </dgm:t>
    </dgm:pt>
    <dgm:pt modelId="{2AA72496-4FD0-4F95-BC5F-118B3B36771F}" type="parTrans" cxnId="{9AA97D5C-E080-40B0-8FB0-1BE5E01B2EF9}">
      <dgm:prSet/>
      <dgm:spPr/>
      <dgm:t>
        <a:bodyPr/>
        <a:lstStyle/>
        <a:p>
          <a:endParaRPr lang="en-US"/>
        </a:p>
      </dgm:t>
    </dgm:pt>
    <dgm:pt modelId="{58FB89FA-F610-4C5A-BD79-9C4535246D9C}" type="sibTrans" cxnId="{9AA97D5C-E080-40B0-8FB0-1BE5E01B2EF9}">
      <dgm:prSet/>
      <dgm:spPr/>
      <dgm:t>
        <a:bodyPr/>
        <a:lstStyle/>
        <a:p>
          <a:endParaRPr lang="en-US"/>
        </a:p>
      </dgm:t>
    </dgm:pt>
    <dgm:pt modelId="{060E133F-72D8-4CC6-8F7F-75CFF64A81CE}" type="pres">
      <dgm:prSet presAssocID="{92B95CBD-A730-481F-AD91-61BFF8F3AD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62395-2E48-4B10-B79C-FA219043040E}" type="pres">
      <dgm:prSet presAssocID="{3728125B-E2CF-4F6E-A028-E84444CD90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4F680-D1AD-4E19-A0D7-7B0BB50AE033}" type="presOf" srcId="{3728125B-E2CF-4F6E-A028-E84444CD9056}" destId="{5BB62395-2E48-4B10-B79C-FA219043040E}" srcOrd="0" destOrd="0" presId="urn:microsoft.com/office/officeart/2005/8/layout/vList2"/>
    <dgm:cxn modelId="{AB5B4D08-B57F-46F2-9225-B9D15C76BFCC}" type="presOf" srcId="{92B95CBD-A730-481F-AD91-61BFF8F3AD71}" destId="{060E133F-72D8-4CC6-8F7F-75CFF64A81CE}" srcOrd="0" destOrd="0" presId="urn:microsoft.com/office/officeart/2005/8/layout/vList2"/>
    <dgm:cxn modelId="{9AA97D5C-E080-40B0-8FB0-1BE5E01B2EF9}" srcId="{92B95CBD-A730-481F-AD91-61BFF8F3AD71}" destId="{3728125B-E2CF-4F6E-A028-E84444CD9056}" srcOrd="0" destOrd="0" parTransId="{2AA72496-4FD0-4F95-BC5F-118B3B36771F}" sibTransId="{58FB89FA-F610-4C5A-BD79-9C4535246D9C}"/>
    <dgm:cxn modelId="{FFAEEC35-C986-41DB-9F7C-8B6AFE77A627}" type="presParOf" srcId="{060E133F-72D8-4CC6-8F7F-75CFF64A81CE}" destId="{5BB62395-2E48-4B10-B79C-FA219043040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 CSS properties…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CF1AB577-4FD2-4B72-A55B-73028D84C844}" type="presOf" srcId="{9D1066A6-9613-4C47-92C6-E634FF72D8C6}" destId="{D33F7390-E910-4F16-9441-8B0EEDCE01DF}" srcOrd="0" destOrd="0" presId="urn:microsoft.com/office/officeart/2005/8/layout/vList2"/>
    <dgm:cxn modelId="{63026EAA-4A84-441B-9D39-5F20F12F4915}" type="presOf" srcId="{B2D7A41D-1913-419B-9AE1-AB78E161778A}" destId="{5E309C63-05B5-474A-A4A1-01C25F59D5A2}" srcOrd="0" destOrd="0" presId="urn:microsoft.com/office/officeart/2005/8/layout/vList2"/>
    <dgm:cxn modelId="{BD1CB36C-7011-47C0-B94A-DE91B8A454FD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1066A6-9613-4C47-92C6-E634FF72D8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D7A41D-1913-419B-9AE1-AB78E161778A}">
      <dgm:prSet/>
      <dgm:spPr/>
      <dgm:t>
        <a:bodyPr/>
        <a:lstStyle/>
        <a:p>
          <a:pPr rtl="0"/>
          <a:r>
            <a:rPr lang="en-US" b="1" dirty="0" smtClean="0"/>
            <a:t>1. CSS properties…</a:t>
          </a:r>
          <a:endParaRPr lang="en-US" dirty="0"/>
        </a:p>
      </dgm:t>
    </dgm:pt>
    <dgm:pt modelId="{73C91B3C-7579-454F-BFA3-9BE64256F912}" type="parTrans" cxnId="{CA4CD9F9-D01A-46DA-98BF-D8ACFE3D0ED9}">
      <dgm:prSet/>
      <dgm:spPr/>
      <dgm:t>
        <a:bodyPr/>
        <a:lstStyle/>
        <a:p>
          <a:endParaRPr lang="en-US"/>
        </a:p>
      </dgm:t>
    </dgm:pt>
    <dgm:pt modelId="{F06591F6-7D11-4107-A93F-5F34B555B7BF}" type="sibTrans" cxnId="{CA4CD9F9-D01A-46DA-98BF-D8ACFE3D0ED9}">
      <dgm:prSet/>
      <dgm:spPr/>
      <dgm:t>
        <a:bodyPr/>
        <a:lstStyle/>
        <a:p>
          <a:endParaRPr lang="en-US"/>
        </a:p>
      </dgm:t>
    </dgm:pt>
    <dgm:pt modelId="{D33F7390-E910-4F16-9441-8B0EEDCE01DF}" type="pres">
      <dgm:prSet presAssocID="{9D1066A6-9613-4C47-92C6-E634FF72D8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09C63-05B5-474A-A4A1-01C25F59D5A2}" type="pres">
      <dgm:prSet presAssocID="{B2D7A41D-1913-419B-9AE1-AB78E16177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4CD9F9-D01A-46DA-98BF-D8ACFE3D0ED9}" srcId="{9D1066A6-9613-4C47-92C6-E634FF72D8C6}" destId="{B2D7A41D-1913-419B-9AE1-AB78E161778A}" srcOrd="0" destOrd="0" parTransId="{73C91B3C-7579-454F-BFA3-9BE64256F912}" sibTransId="{F06591F6-7D11-4107-A93F-5F34B555B7BF}"/>
    <dgm:cxn modelId="{993347E8-5C53-492E-B50A-6024E56C70D5}" type="presOf" srcId="{9D1066A6-9613-4C47-92C6-E634FF72D8C6}" destId="{D33F7390-E910-4F16-9441-8B0EEDCE01DF}" srcOrd="0" destOrd="0" presId="urn:microsoft.com/office/officeart/2005/8/layout/vList2"/>
    <dgm:cxn modelId="{46CB74CB-BF25-432F-8306-C298D1C1517A}" type="presOf" srcId="{B2D7A41D-1913-419B-9AE1-AB78E161778A}" destId="{5E309C63-05B5-474A-A4A1-01C25F59D5A2}" srcOrd="0" destOrd="0" presId="urn:microsoft.com/office/officeart/2005/8/layout/vList2"/>
    <dgm:cxn modelId="{D207EC9C-FCA1-4621-AC0E-ECB8544CAD66}" type="presParOf" srcId="{D33F7390-E910-4F16-9441-8B0EEDCE01DF}" destId="{5E309C63-05B5-474A-A4A1-01C25F59D5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 Font properties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EB59BE8-31AC-4885-8630-18E6AFCEF8AA}" type="presOf" srcId="{F9731FA0-CED7-4154-82F5-3281BED52FBE}" destId="{6F3DF76B-961C-43A5-B4BA-09F2BC7E6698}" srcOrd="0" destOrd="0" presId="urn:microsoft.com/office/officeart/2005/8/layout/vList2"/>
    <dgm:cxn modelId="{CE4A6CFD-169F-4498-B536-90DAD15D2E4A}" type="presOf" srcId="{85068643-E94C-4AE8-8B5F-38033E079AC1}" destId="{47D3E566-1173-497B-AC43-4B1C2246B174}" srcOrd="0" destOrd="0" presId="urn:microsoft.com/office/officeart/2005/8/layout/vList2"/>
    <dgm:cxn modelId="{9F28991D-689B-4096-ADEB-ABAE7AD79833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068643-E94C-4AE8-8B5F-38033E079A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31FA0-CED7-4154-82F5-3281BED52FBE}">
      <dgm:prSet/>
      <dgm:spPr/>
      <dgm:t>
        <a:bodyPr/>
        <a:lstStyle/>
        <a:p>
          <a:pPr rtl="0"/>
          <a:r>
            <a:rPr lang="en-US" b="1" dirty="0" smtClean="0"/>
            <a:t>2. Font properties…</a:t>
          </a:r>
          <a:endParaRPr lang="en-US" dirty="0"/>
        </a:p>
      </dgm:t>
    </dgm:pt>
    <dgm:pt modelId="{E57E4631-B952-4682-B318-4F84E74D0A69}" type="parTrans" cxnId="{5F60716C-052D-4EE1-A1D5-3D7939C22F16}">
      <dgm:prSet/>
      <dgm:spPr/>
      <dgm:t>
        <a:bodyPr/>
        <a:lstStyle/>
        <a:p>
          <a:endParaRPr lang="en-US"/>
        </a:p>
      </dgm:t>
    </dgm:pt>
    <dgm:pt modelId="{D5AF3D37-3922-4F8D-91DD-D7B0D82B5CF4}" type="sibTrans" cxnId="{5F60716C-052D-4EE1-A1D5-3D7939C22F16}">
      <dgm:prSet/>
      <dgm:spPr/>
      <dgm:t>
        <a:bodyPr/>
        <a:lstStyle/>
        <a:p>
          <a:endParaRPr lang="en-US"/>
        </a:p>
      </dgm:t>
    </dgm:pt>
    <dgm:pt modelId="{47D3E566-1173-497B-AC43-4B1C2246B174}" type="pres">
      <dgm:prSet presAssocID="{85068643-E94C-4AE8-8B5F-38033E079A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DF76B-961C-43A5-B4BA-09F2BC7E6698}" type="pres">
      <dgm:prSet presAssocID="{F9731FA0-CED7-4154-82F5-3281BED52FB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0716C-052D-4EE1-A1D5-3D7939C22F16}" srcId="{85068643-E94C-4AE8-8B5F-38033E079AC1}" destId="{F9731FA0-CED7-4154-82F5-3281BED52FBE}" srcOrd="0" destOrd="0" parTransId="{E57E4631-B952-4682-B318-4F84E74D0A69}" sibTransId="{D5AF3D37-3922-4F8D-91DD-D7B0D82B5CF4}"/>
    <dgm:cxn modelId="{69533CD9-960C-40E2-945C-97DBFF51C8CF}" type="presOf" srcId="{F9731FA0-CED7-4154-82F5-3281BED52FBE}" destId="{6F3DF76B-961C-43A5-B4BA-09F2BC7E6698}" srcOrd="0" destOrd="0" presId="urn:microsoft.com/office/officeart/2005/8/layout/vList2"/>
    <dgm:cxn modelId="{83461832-2FF3-4F11-932F-ACD98353A0CD}" type="presOf" srcId="{85068643-E94C-4AE8-8B5F-38033E079AC1}" destId="{47D3E566-1173-497B-AC43-4B1C2246B174}" srcOrd="0" destOrd="0" presId="urn:microsoft.com/office/officeart/2005/8/layout/vList2"/>
    <dgm:cxn modelId="{17C404E4-4B80-4C0E-B8BE-DCC55240EBC5}" type="presParOf" srcId="{47D3E566-1173-497B-AC43-4B1C2246B174}" destId="{6F3DF76B-961C-43A5-B4BA-09F2BC7E66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FA19-AD1A-4F39-A14A-35215D1D842C}">
      <dsp:nvSpPr>
        <dsp:cNvPr id="0" name=""/>
        <dsp:cNvSpPr/>
      </dsp:nvSpPr>
      <dsp:spPr>
        <a:xfrm>
          <a:off x="0" y="3469"/>
          <a:ext cx="7772400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l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b="1" kern="1200" smtClean="0"/>
            <a:t>CSS properties</a:t>
          </a:r>
          <a:endParaRPr lang="en-US" sz="6100" kern="1200"/>
        </a:p>
      </dsp:txBody>
      <dsp:txXfrm>
        <a:off x="71422" y="74891"/>
        <a:ext cx="7629556" cy="13202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font-family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font-family (Example)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font-size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font-size (Absolute Font)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2.2 font-size (Relative Font)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36474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/>
            <a:t>2.2.1 Advantages of relative unit.</a:t>
          </a:r>
          <a:endParaRPr lang="en-US" sz="4400" kern="1200" dirty="0"/>
        </a:p>
      </dsp:txBody>
      <dsp:txXfrm>
        <a:off x="51517" y="87991"/>
        <a:ext cx="8126566" cy="9523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font-style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font-weight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font-variant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2.3 font Property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8E5E1-C8D1-4523-B870-6ED2C163FFD7}">
      <dsp:nvSpPr>
        <dsp:cNvPr id="0" name=""/>
        <dsp:cNvSpPr/>
      </dsp:nvSpPr>
      <dsp:spPr>
        <a:xfrm>
          <a:off x="0" y="31837"/>
          <a:ext cx="8229600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Summary of the previous lecture</a:t>
          </a:r>
          <a:endParaRPr lang="en-US" sz="4500" kern="1200" dirty="0"/>
        </a:p>
      </dsp:txBody>
      <dsp:txXfrm>
        <a:off x="52688" y="84525"/>
        <a:ext cx="8124224" cy="97394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0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Font properties… (Example)</a:t>
          </a:r>
          <a:endParaRPr lang="en-US" sz="4700" kern="1200" dirty="0"/>
        </a:p>
      </dsp:txBody>
      <dsp:txXfrm>
        <a:off x="55030" y="55030"/>
        <a:ext cx="8119540" cy="101723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Font properties… (Example)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Font properties… (Example)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8F461-DE06-4EDF-867D-82886F3CB917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Outline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FA90-37EF-4B76-8A30-978BDAB3D7F1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3. Text properties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1DE6-5955-403A-B9F4-7FD68796BD4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Styling Links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C0F-BA92-44FD-AF7A-42628CE264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Styling links…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C0F-BA92-44FD-AF7A-42628CE264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Styling links…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6C0F-BA92-44FD-AF7A-42628CE264C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3. Styling links…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4D848-8CF3-404D-BE0D-9B4A123722D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4. Styling Background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4D848-8CF3-404D-BE0D-9B4A123722D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Styling Background…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4D848-8CF3-404D-BE0D-9B4A123722D4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4. Styling Background…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62395-2E48-4B10-B79C-FA219043040E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CSS properties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607A4-A38A-4DB2-A5BA-101D434A736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Styling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607A4-A38A-4DB2-A5BA-101D434A736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Styling tables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11825-8A05-4AA6-A672-2ED88B7505D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Styling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11825-8A05-4AA6-A672-2ED88B7505D6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smtClean="0"/>
            <a:t>5. Styling tables…</a:t>
          </a:r>
          <a:endParaRPr lang="en-US" sz="4700" kern="1200"/>
        </a:p>
      </dsp:txBody>
      <dsp:txXfrm>
        <a:off x="55030" y="62882"/>
        <a:ext cx="8119540" cy="1017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CSS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09C63-05B5-474A-A4A1-01C25F59D5A2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1. CSS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Font properties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 Font properties…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DF76B-961C-43A5-B4BA-09F2BC7E6698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1" kern="1200" dirty="0" smtClean="0"/>
            <a:t>2.1 font-family</a:t>
          </a:r>
          <a:endParaRPr lang="en-US" sz="4700" kern="1200" dirty="0"/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32D9-5670-4985-A1E7-0B57A269DDD5}" type="datetimeFigureOut">
              <a:rPr lang="en-US" smtClean="0"/>
              <a:pPr/>
              <a:t>04/02/2016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0EFD0-2A46-4D91-B50A-C3A1AB185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30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CIIT-Human Computer Interaction-CSC456-Fall-2015-Mr. Tehseen Riaz Abbasi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964C9-6C37-4060-8613-7D2859285AE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9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0EFD0-2A46-4D91-B50A-C3A1AB185F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63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861-2A2B-41A3-900B-15299DBB371C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28046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C6ED-BB05-4FA8-A685-B490F298BECB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6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B3F4-E784-45EA-89F3-FAC672B773F8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49128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BAF4-16A3-4962-85BB-176C24D5C4F9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675949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DA59-0B00-4679-B73E-2840FDF0F48D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0749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DA77-EF2A-41F0-BC8B-DB940FCAF724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662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253E-3775-49B8-977A-3B3C78AF931A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0200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2177-F39F-47A1-BA64-5DAC224BB4F9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06802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321B-1285-47C6-8704-04C2DB7B6716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650689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10FE-2193-43DB-BE9E-4B3D93993C97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18341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AF55-1383-4DDF-821B-D9D7BDF1E0D3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225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4206-CB96-4BA5-87EE-78DA6E51C00C}" type="datetime1">
              <a:rPr lang="en-US" smtClean="0"/>
              <a:t>04/02/2016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Mr. Tehseen Riaz Abbasi, Department of Computer Science, CIIT, Islamabad, Pakistan.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B0B1-F5A1-4ED6-814D-7F67699B79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92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microsoft.com/office/2007/relationships/diagramDrawing" Target="../diagrams/drawing20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microsoft.com/office/2007/relationships/diagramDrawing" Target="../diagrams/drawing21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microsoft.com/office/2007/relationships/diagramDrawing" Target="../diagrams/drawing22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microsoft.com/office/2007/relationships/diagramDrawing" Target="../diagrams/drawing30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7" Type="http://schemas.microsoft.com/office/2007/relationships/diagramDrawing" Target="../diagrams/drawing31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microsoft.com/office/2007/relationships/diagramDrawing" Target="../diagrams/drawing32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7" Type="http://schemas.microsoft.com/office/2007/relationships/diagramDrawing" Target="../diagrams/drawing35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microsoft.com/office/2007/relationships/diagramDrawing" Target="../diagrams/drawing36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7" Type="http://schemas.microsoft.com/office/2007/relationships/diagramDrawing" Target="../diagrams/drawing38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7" Type="http://schemas.microsoft.com/office/2007/relationships/diagramDrawing" Target="../diagrams/drawing39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7" Type="http://schemas.microsoft.com/office/2007/relationships/diagramDrawing" Target="../diagrams/drawing42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7" Type="http://schemas.microsoft.com/office/2007/relationships/diagramDrawing" Target="../diagrams/drawing43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microsoft.com/office/2007/relationships/diagramDrawing" Target="../diagrams/drawing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bismillah arabic images"/>
          <p:cNvSpPr>
            <a:spLocks noChangeAspect="1" noChangeArrowheads="1"/>
          </p:cNvSpPr>
          <p:nvPr/>
        </p:nvSpPr>
        <p:spPr bwMode="auto">
          <a:xfrm>
            <a:off x="155578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105255" tIns="52627" rIns="105255" bIns="52627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60337"/>
            <a:ext cx="6858000" cy="47926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7493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499641655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22316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Common font properties: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font-family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ont-size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ont-weight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font-style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f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ont-variant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9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4439578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/>
              <a:t>A generic description of a range of font types all having a similar design supported by all CSS capable browsers</a:t>
            </a:r>
          </a:p>
          <a:p>
            <a:pPr algn="just">
              <a:lnSpc>
                <a:spcPct val="90000"/>
              </a:lnSpc>
            </a:pPr>
            <a:r>
              <a:rPr lang="en-US" sz="2400" b="1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n-US" sz="2400" b="1" dirty="0"/>
              <a:t> property needs to be specified to change the browser's default setting from Times New Roman.</a:t>
            </a:r>
          </a:p>
          <a:p>
            <a:pPr algn="just">
              <a:lnSpc>
                <a:spcPct val="90000"/>
              </a:lnSpc>
            </a:pPr>
            <a:r>
              <a:rPr lang="en-US" sz="2400" b="1" dirty="0"/>
              <a:t>Five generic font families are supported by Cascading Style Sheets: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/>
              <a:t>Serif </a:t>
            </a:r>
            <a:r>
              <a:rPr lang="en-US" sz="2600" dirty="0"/>
              <a:t>(</a:t>
            </a:r>
            <a:r>
              <a:rPr lang="en-US" sz="2600" i="1" dirty="0"/>
              <a:t>e.g.</a:t>
            </a:r>
            <a:r>
              <a:rPr lang="en-US" sz="2600" dirty="0"/>
              <a:t>, Times) 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/>
              <a:t>Sans-serif </a:t>
            </a:r>
            <a:r>
              <a:rPr lang="en-US" sz="2600" dirty="0"/>
              <a:t>(</a:t>
            </a:r>
            <a:r>
              <a:rPr lang="en-US" sz="2600" i="1" dirty="0"/>
              <a:t>e.g.</a:t>
            </a:r>
            <a:r>
              <a:rPr lang="en-US" sz="2600" dirty="0"/>
              <a:t>, Arial or Helvetica) 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/>
              <a:t>Cursive </a:t>
            </a:r>
            <a:r>
              <a:rPr lang="en-US" sz="2600" dirty="0"/>
              <a:t>(</a:t>
            </a:r>
            <a:r>
              <a:rPr lang="en-US" sz="2600" i="1" dirty="0"/>
              <a:t>e.g.</a:t>
            </a:r>
            <a:r>
              <a:rPr lang="en-US" sz="2600" dirty="0"/>
              <a:t>, Zapf-Chancery) </a:t>
            </a:r>
          </a:p>
          <a:p>
            <a:pPr lvl="1" algn="just">
              <a:lnSpc>
                <a:spcPct val="90000"/>
              </a:lnSpc>
            </a:pPr>
            <a:r>
              <a:rPr lang="en-US" sz="2600" dirty="0"/>
              <a:t>Fantasy (</a:t>
            </a:r>
            <a:r>
              <a:rPr lang="en-US" sz="2600" i="1" dirty="0"/>
              <a:t>e.g.</a:t>
            </a:r>
            <a:r>
              <a:rPr lang="en-US" sz="2600" dirty="0"/>
              <a:t>, Western) </a:t>
            </a:r>
          </a:p>
          <a:p>
            <a:pPr lvl="1" algn="just">
              <a:lnSpc>
                <a:spcPct val="90000"/>
              </a:lnSpc>
            </a:pPr>
            <a:r>
              <a:rPr lang="en-US" sz="2600" b="1" dirty="0" err="1"/>
              <a:t>Monospace</a:t>
            </a:r>
            <a:r>
              <a:rPr lang="en-US" sz="2600" b="1" dirty="0"/>
              <a:t> </a:t>
            </a:r>
            <a:r>
              <a:rPr lang="en-US" sz="2600" dirty="0"/>
              <a:t>(</a:t>
            </a:r>
            <a:r>
              <a:rPr lang="en-US" sz="2600" i="1" dirty="0"/>
              <a:t>e.g.</a:t>
            </a:r>
            <a:r>
              <a:rPr lang="en-US" sz="2600" dirty="0"/>
              <a:t>, Courier)</a:t>
            </a:r>
            <a:endParaRPr lang="en-US" sz="26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235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/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A computer may provide additional font families that supplement generic font families</a:t>
            </a:r>
          </a:p>
          <a:p>
            <a:pPr algn="just">
              <a:lnSpc>
                <a:spcPct val="90000"/>
              </a:lnSpc>
            </a:pPr>
            <a:r>
              <a:rPr lang="en-US" sz="2000" b="1" dirty="0"/>
              <a:t>You cannot assume these additional families will be available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So if used specify a generic font to use if the specific font family is not available</a:t>
            </a:r>
          </a:p>
          <a:p>
            <a:pPr algn="just">
              <a:lnSpc>
                <a:spcPct val="90000"/>
              </a:lnSpc>
            </a:pPr>
            <a:r>
              <a:rPr lang="en-US" sz="2000" b="1" dirty="0"/>
              <a:t>The following font faces are typical on a </a:t>
            </a:r>
            <a:r>
              <a:rPr lang="en-US" sz="2000" b="1" dirty="0">
                <a:solidFill>
                  <a:srgbClr val="FF0000"/>
                </a:solidFill>
              </a:rPr>
              <a:t>Windows-based PC: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arial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arial</a:t>
            </a:r>
            <a:r>
              <a:rPr lang="en-US" sz="2000" b="1" dirty="0"/>
              <a:t> narrow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comic sans </a:t>
            </a:r>
            <a:r>
              <a:rPr lang="en-US" sz="2000" b="1" dirty="0" err="1"/>
              <a:t>ms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courier new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georgia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impact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tahoma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/>
              <a:t>times new roman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verdana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539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0895213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Example: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h1, h2, h3, h4, h5, h6 {font-family: Arial Helvetica sans-serif}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As with the &lt;font&gt; tag proceed from the most unlikely to the most likely font family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Similar to &lt;font face=“face”&gt; </a:t>
            </a:r>
            <a:r>
              <a:rPr lang="en-US" b="1" dirty="0" smtClean="0"/>
              <a:t>attribute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4567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60837603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n-US" dirty="0"/>
              <a:t> property is used to change the browser's default 12-point size. </a:t>
            </a:r>
          </a:p>
          <a:p>
            <a:pPr lvl="1"/>
            <a:r>
              <a:rPr lang="en-US" dirty="0"/>
              <a:t>You can use pixels to set letter heights for special styling</a:t>
            </a:r>
            <a:r>
              <a:rPr lang="en-US" dirty="0" smtClean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 pixels </a:t>
            </a:r>
            <a:r>
              <a:rPr lang="en-US" b="1" dirty="0"/>
              <a:t>(12px,20px etc.)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Absolute size </a:t>
            </a:r>
            <a:r>
              <a:rPr lang="en-US" b="1" dirty="0"/>
              <a:t>(small, medium, </a:t>
            </a:r>
            <a:r>
              <a:rPr lang="en-US" b="1" dirty="0" err="1"/>
              <a:t>lage</a:t>
            </a:r>
            <a:r>
              <a:rPr lang="en-US" b="1" dirty="0"/>
              <a:t>, x-large etc</a:t>
            </a:r>
            <a:r>
              <a:rPr lang="en-US" b="1" dirty="0" smtClean="0"/>
              <a:t>.)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Two </a:t>
            </a:r>
            <a:r>
              <a:rPr lang="en-US" dirty="0">
                <a:solidFill>
                  <a:srgbClr val="FF0000"/>
                </a:solidFill>
              </a:rPr>
              <a:t>ways to specify: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Absolute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Relative</a:t>
            </a:r>
          </a:p>
          <a:p>
            <a:pPr lvl="2"/>
            <a:r>
              <a:rPr lang="en-US" dirty="0"/>
              <a:t>Using a Keyword description</a:t>
            </a:r>
          </a:p>
          <a:p>
            <a:pPr lvl="2"/>
            <a:r>
              <a:rPr lang="en-US" dirty="0"/>
              <a:t>As a percent of the default font size for a </a:t>
            </a:r>
            <a:r>
              <a:rPr lang="en-US" dirty="0" smtClean="0"/>
              <a:t>tag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9446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83617633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/>
          </a:bodyPr>
          <a:lstStyle/>
          <a:p>
            <a:r>
              <a:rPr lang="en-US" b="1" dirty="0"/>
              <a:t>millimeters (use mm)</a:t>
            </a:r>
          </a:p>
          <a:p>
            <a:r>
              <a:rPr lang="en-US" b="1" dirty="0"/>
              <a:t>inches (use in)</a:t>
            </a:r>
          </a:p>
          <a:p>
            <a:r>
              <a:rPr lang="en-US" b="1" dirty="0"/>
              <a:t>points (72 points per inch; use </a:t>
            </a:r>
            <a:r>
              <a:rPr lang="en-US" b="1" dirty="0" err="1"/>
              <a:t>pt</a:t>
            </a:r>
            <a:r>
              <a:rPr lang="en-US" b="1" dirty="0"/>
              <a:t>)</a:t>
            </a:r>
          </a:p>
          <a:p>
            <a:r>
              <a:rPr lang="en-US" b="1" dirty="0"/>
              <a:t>pica (6 picas per inch; use pc)</a:t>
            </a:r>
          </a:p>
          <a:p>
            <a:r>
              <a:rPr lang="en-US" b="1" dirty="0">
                <a:solidFill>
                  <a:srgbClr val="FF0000"/>
                </a:solidFill>
              </a:rPr>
              <a:t>pixel (use 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b="1" dirty="0"/>
              <a:t>Smallest display element on computer monitor</a:t>
            </a:r>
          </a:p>
          <a:p>
            <a:r>
              <a:rPr lang="en-US" b="1" dirty="0">
                <a:solidFill>
                  <a:srgbClr val="FF0000"/>
                </a:solidFill>
              </a:rPr>
              <a:t>Can specify decimal units:</a:t>
            </a:r>
          </a:p>
          <a:p>
            <a:pPr lvl="1"/>
            <a:r>
              <a:rPr lang="en-US" b="1" dirty="0"/>
              <a:t>h1 {font-size: 0.5in}</a:t>
            </a:r>
          </a:p>
          <a:p>
            <a:pPr lvl="2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9943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13230996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Specify according to relationship to the standard character</a:t>
            </a:r>
          </a:p>
          <a:p>
            <a:r>
              <a:rPr lang="en-US" b="1" dirty="0"/>
              <a:t>Standard characters: </a:t>
            </a:r>
            <a:r>
              <a:rPr lang="en-US" b="1" dirty="0" err="1"/>
              <a:t>em</a:t>
            </a:r>
            <a:r>
              <a:rPr lang="en-US" b="1" dirty="0"/>
              <a:t> and ex</a:t>
            </a:r>
          </a:p>
          <a:p>
            <a:r>
              <a:rPr lang="en-US" b="1" dirty="0">
                <a:solidFill>
                  <a:srgbClr val="FF0000"/>
                </a:solidFill>
              </a:rPr>
              <a:t>EM Unit</a:t>
            </a:r>
          </a:p>
          <a:p>
            <a:pPr lvl="1"/>
            <a:r>
              <a:rPr lang="en-US" b="1" dirty="0"/>
              <a:t>Equal to </a:t>
            </a:r>
            <a:r>
              <a:rPr lang="en-US" b="1" dirty="0">
                <a:solidFill>
                  <a:srgbClr val="FF0000"/>
                </a:solidFill>
              </a:rPr>
              <a:t>width of capital letter </a:t>
            </a:r>
            <a:r>
              <a:rPr lang="en-US" b="1" dirty="0"/>
              <a:t>“M” in the default font</a:t>
            </a:r>
          </a:p>
          <a:p>
            <a:r>
              <a:rPr lang="en-US" b="1" dirty="0">
                <a:solidFill>
                  <a:srgbClr val="FF0000"/>
                </a:solidFill>
              </a:rPr>
              <a:t>EX Unit</a:t>
            </a:r>
          </a:p>
          <a:p>
            <a:pPr lvl="1"/>
            <a:r>
              <a:rPr lang="en-US" b="1" dirty="0"/>
              <a:t>Equal to the </a:t>
            </a:r>
            <a:r>
              <a:rPr lang="en-US" b="1" dirty="0">
                <a:solidFill>
                  <a:srgbClr val="FF0000"/>
                </a:solidFill>
              </a:rPr>
              <a:t>height of a lower case </a:t>
            </a:r>
            <a:r>
              <a:rPr lang="en-US" b="1" dirty="0"/>
              <a:t>“x” in the default font</a:t>
            </a:r>
          </a:p>
          <a:p>
            <a:pPr lvl="2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99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50152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Allows for scalable </a:t>
            </a:r>
            <a:r>
              <a:rPr lang="en-US" b="1" dirty="0" smtClean="0">
                <a:solidFill>
                  <a:srgbClr val="FF0000"/>
                </a:solidFill>
              </a:rPr>
              <a:t>fonts</a:t>
            </a:r>
          </a:p>
          <a:p>
            <a:pPr algn="just"/>
            <a:r>
              <a:rPr lang="en-US" b="1" dirty="0"/>
              <a:t>Monitors vary in size of display and screen resolution</a:t>
            </a:r>
          </a:p>
          <a:p>
            <a:pPr lvl="1" algn="just"/>
            <a:r>
              <a:rPr lang="en-US" b="1" dirty="0"/>
              <a:t>Specifying a relative unit ensures a uniform viewing experience across the variety of monitors rendering your </a:t>
            </a:r>
            <a:r>
              <a:rPr lang="en-US" b="1" dirty="0" smtClean="0"/>
              <a:t>page</a:t>
            </a:r>
            <a:endParaRPr lang="en-US" b="1" dirty="0"/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As a scalable font:</a:t>
            </a:r>
          </a:p>
          <a:p>
            <a:pPr lvl="1" algn="just"/>
            <a:r>
              <a:rPr lang="en-US" b="1" dirty="0"/>
              <a:t>body {font-size: 150%}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Use descriptive keywords: xx-small through xx-large:</a:t>
            </a:r>
          </a:p>
          <a:p>
            <a:pPr lvl="1" algn="just"/>
            <a:r>
              <a:rPr lang="en-US" b="1" dirty="0"/>
              <a:t>b {font-size: xx-large</a:t>
            </a:r>
            <a:r>
              <a:rPr lang="en-US" b="1" dirty="0" smtClean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334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8149456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Specifies appearance of font</a:t>
            </a:r>
          </a:p>
          <a:p>
            <a:pPr lvl="1"/>
            <a:r>
              <a:rPr lang="en-US" b="1" dirty="0"/>
              <a:t>Browser default is the normal style.</a:t>
            </a:r>
          </a:p>
          <a:p>
            <a:r>
              <a:rPr lang="en-US" b="1" dirty="0">
                <a:solidFill>
                  <a:srgbClr val="FF0000"/>
                </a:solidFill>
              </a:rPr>
              <a:t>Syntax: </a:t>
            </a:r>
            <a:r>
              <a:rPr lang="en-US" b="1" dirty="0"/>
              <a:t>font-style: style_type</a:t>
            </a:r>
          </a:p>
          <a:p>
            <a:r>
              <a:rPr lang="en-US" b="1" dirty="0">
                <a:solidFill>
                  <a:srgbClr val="FF0000"/>
                </a:solidFill>
              </a:rPr>
              <a:t>Style Types:</a:t>
            </a:r>
          </a:p>
          <a:p>
            <a:pPr lvl="1"/>
            <a:r>
              <a:rPr lang="en-US" b="1" dirty="0"/>
              <a:t>normal</a:t>
            </a:r>
          </a:p>
          <a:p>
            <a:pPr lvl="1"/>
            <a:r>
              <a:rPr lang="en-US" b="1" dirty="0"/>
              <a:t>italic</a:t>
            </a:r>
          </a:p>
          <a:p>
            <a:pPr lvl="1"/>
            <a:r>
              <a:rPr lang="en-US" b="1" dirty="0"/>
              <a:t>oblique (similar to italic)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b="1" dirty="0"/>
              <a:t>p {font-style: italic}</a:t>
            </a:r>
          </a:p>
          <a:p>
            <a:pPr lvl="2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04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4581457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382000" cy="4648201"/>
          </a:xfrm>
        </p:spPr>
        <p:txBody>
          <a:bodyPr>
            <a:normAutofit/>
          </a:bodyPr>
          <a:lstStyle/>
          <a:p>
            <a:r>
              <a:rPr lang="en-US" b="1" dirty="0" smtClean="0"/>
              <a:t>Specifies </a:t>
            </a:r>
            <a:r>
              <a:rPr lang="en-US" b="1" dirty="0"/>
              <a:t>the degree of “boldness” of the </a:t>
            </a:r>
            <a:r>
              <a:rPr lang="en-US" b="1" dirty="0" smtClean="0"/>
              <a:t>type</a:t>
            </a:r>
          </a:p>
          <a:p>
            <a:r>
              <a:rPr lang="en-US" b="1" dirty="0"/>
              <a:t>Specifies whether the font should be bold or </a:t>
            </a:r>
            <a:r>
              <a:rPr lang="en-US" b="1" dirty="0" smtClean="0"/>
              <a:t>normal</a:t>
            </a:r>
          </a:p>
          <a:p>
            <a:r>
              <a:rPr lang="en-US" b="1" dirty="0" smtClean="0"/>
              <a:t>Specified </a:t>
            </a:r>
            <a:r>
              <a:rPr lang="en-US" b="1" dirty="0"/>
              <a:t>from 100-900 in intervals of 100</a:t>
            </a:r>
          </a:p>
          <a:p>
            <a:pPr lvl="1"/>
            <a:r>
              <a:rPr lang="en-US" b="1" dirty="0"/>
              <a:t>100 is lightest</a:t>
            </a:r>
          </a:p>
          <a:p>
            <a:pPr lvl="1"/>
            <a:r>
              <a:rPr lang="en-US" b="1" dirty="0"/>
              <a:t>900 is heaviest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Example:</a:t>
            </a:r>
          </a:p>
          <a:p>
            <a:pPr lvl="1"/>
            <a:r>
              <a:rPr lang="en-US" b="1" dirty="0"/>
              <a:t>p {font-weight: 300}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293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221533920"/>
              </p:ext>
            </p:extLst>
          </p:nvPr>
        </p:nvGraphicFramePr>
        <p:xfrm>
          <a:off x="609600" y="1752600"/>
          <a:ext cx="8015748" cy="221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6193-0F17-465C-9A7B-55CBA6B04B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4458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7111444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Specifies whether the font should be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normal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small-caps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(smaller version of upper case)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Attribute values: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normal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small-caps (EXAMPLE) </a:t>
            </a: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Uppercases but reduces font size</a:t>
            </a:r>
          </a:p>
          <a:p>
            <a:pPr lvl="2"/>
            <a:r>
              <a:rPr lang="en-US" b="1" dirty="0">
                <a:latin typeface="Calibri" pitchFamily="34" charset="0"/>
                <a:cs typeface="Calibri" pitchFamily="34" charset="0"/>
              </a:rPr>
              <a:t>Specifying normal returns the text to standard display.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H1{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font-variant:small-caps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700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92285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6482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Calibri" pitchFamily="34" charset="0"/>
                <a:cs typeface="Calibri" pitchFamily="34" charset="0"/>
              </a:rPr>
              <a:t>Pools together a variety of text and font attributes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Attribute values are positional: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font-style specified first, font-variant second, font-weight last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1" algn="just"/>
            <a:r>
              <a:rPr lang="en-US" b="1" dirty="0">
                <a:latin typeface="Calibri" pitchFamily="34" charset="0"/>
                <a:cs typeface="Calibri" pitchFamily="34" charset="0"/>
              </a:rPr>
              <a:t>h2 {font: italic small-caps bold}</a:t>
            </a:r>
          </a:p>
          <a:p>
            <a:pPr marL="457200" lvl="1" indent="0" algn="just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(instead of)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 algn="just"/>
            <a:r>
              <a:rPr lang="en-US" b="1" dirty="0">
                <a:latin typeface="Calibri" pitchFamily="34" charset="0"/>
                <a:cs typeface="Calibri" pitchFamily="34" charset="0"/>
              </a:rPr>
              <a:t>h2 {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font-style:italic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;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font-variant:small-caps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;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font-weight:bold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}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5509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606794644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" name="Picture 17" descr="my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" y="1600200"/>
            <a:ext cx="8534400" cy="492267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685800" y="1752600"/>
            <a:ext cx="3352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6441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selector</a:t>
            </a:r>
            <a:endParaRPr lang="en-US" b="1" dirty="0"/>
          </a:p>
        </p:txBody>
      </p:sp>
      <p:sp>
        <p:nvSpPr>
          <p:cNvPr id="22" name="Right Brace 21"/>
          <p:cNvSpPr/>
          <p:nvPr/>
        </p:nvSpPr>
        <p:spPr>
          <a:xfrm>
            <a:off x="4142509" y="2013466"/>
            <a:ext cx="152400" cy="14917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01836" y="257220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Font properties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33400" y="3505200"/>
            <a:ext cx="685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3962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 of CSS rule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12569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478358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6" descr="fon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47800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276600" y="3048000"/>
            <a:ext cx="1295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2782" y="3162300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Including </a:t>
            </a:r>
            <a:r>
              <a:rPr lang="en-US" b="1" dirty="0" err="1" smtClean="0"/>
              <a:t>stylesheet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14400" y="3962400"/>
            <a:ext cx="20574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4343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h1 tag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87043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41423371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 descr="Text propertie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447800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951212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Font settings can be paired with other style sheet properties to apply additional formatting to strings of text.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The following text properties can be paired with font settings to bring more variety to text displays. </a:t>
            </a:r>
          </a:p>
          <a:p>
            <a:pPr lvl="1" algn="just"/>
            <a:r>
              <a:rPr lang="en-US" b="1" dirty="0"/>
              <a:t>word-spacing </a:t>
            </a:r>
          </a:p>
          <a:p>
            <a:pPr lvl="1" algn="just"/>
            <a:r>
              <a:rPr lang="en-US" b="1" dirty="0"/>
              <a:t>letter-spacing</a:t>
            </a:r>
          </a:p>
          <a:p>
            <a:pPr lvl="1" algn="just"/>
            <a:r>
              <a:rPr lang="en-US" b="1" dirty="0"/>
              <a:t>line-height</a:t>
            </a:r>
          </a:p>
          <a:p>
            <a:pPr lvl="1" algn="just"/>
            <a:r>
              <a:rPr lang="en-US" b="1" dirty="0"/>
              <a:t>text-align</a:t>
            </a:r>
          </a:p>
          <a:p>
            <a:pPr lvl="1" algn="just"/>
            <a:r>
              <a:rPr lang="en-US" b="1" dirty="0"/>
              <a:t>vertical-align</a:t>
            </a:r>
          </a:p>
          <a:p>
            <a:pPr lvl="1" algn="just"/>
            <a:r>
              <a:rPr lang="en-US" b="1" dirty="0"/>
              <a:t>text-indent</a:t>
            </a:r>
          </a:p>
          <a:p>
            <a:pPr lvl="1" algn="just"/>
            <a:r>
              <a:rPr lang="en-US" b="1" dirty="0"/>
              <a:t>text-decoration</a:t>
            </a:r>
          </a:p>
          <a:p>
            <a:pPr lvl="1" algn="just"/>
            <a:r>
              <a:rPr lang="en-US" b="1" dirty="0"/>
              <a:t>text-transformation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41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Word, letter and line spacing specify amount of white space to leave between words, letters and lines</a:t>
            </a:r>
          </a:p>
          <a:p>
            <a:pPr algn="just"/>
            <a:r>
              <a:rPr lang="en-US" b="1" dirty="0"/>
              <a:t>Syntax: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word-spacing: </a:t>
            </a:r>
            <a:r>
              <a:rPr lang="en-US" b="1" dirty="0"/>
              <a:t>size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letter-spacing: </a:t>
            </a:r>
            <a:r>
              <a:rPr lang="en-US" b="1" dirty="0"/>
              <a:t>size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</a:rPr>
              <a:t>line-height: </a:t>
            </a:r>
            <a:r>
              <a:rPr lang="en-US" b="1" dirty="0"/>
              <a:t>size</a:t>
            </a:r>
          </a:p>
          <a:p>
            <a:pPr algn="just"/>
            <a:r>
              <a:rPr lang="en-US" b="1" dirty="0"/>
              <a:t>Size can be expressed as “normal” (browser determines spacing) or a specific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74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 {</a:t>
            </a:r>
            <a:r>
              <a:rPr lang="en-US" b="1" dirty="0">
                <a:solidFill>
                  <a:srgbClr val="FF0000"/>
                </a:solidFill>
              </a:rPr>
              <a:t>letter-spacing</a:t>
            </a:r>
            <a:r>
              <a:rPr lang="en-US" b="1" dirty="0"/>
              <a:t>: 1 </a:t>
            </a:r>
            <a:r>
              <a:rPr lang="en-US" b="1" dirty="0" err="1"/>
              <a:t>em</a:t>
            </a:r>
            <a:r>
              <a:rPr lang="en-US" b="1" dirty="0"/>
              <a:t>}</a:t>
            </a:r>
          </a:p>
          <a:p>
            <a:pPr lvl="1"/>
            <a:r>
              <a:rPr lang="en-US" b="1" dirty="0"/>
              <a:t>Might render: L e t </a:t>
            </a:r>
            <a:r>
              <a:rPr lang="en-US" b="1" dirty="0" err="1"/>
              <a:t>t</a:t>
            </a:r>
            <a:r>
              <a:rPr lang="en-US" b="1" dirty="0"/>
              <a:t> e r</a:t>
            </a:r>
          </a:p>
          <a:p>
            <a:r>
              <a:rPr lang="en-US" b="1" dirty="0"/>
              <a:t>p {</a:t>
            </a:r>
            <a:r>
              <a:rPr lang="en-US" b="1" dirty="0">
                <a:solidFill>
                  <a:srgbClr val="FF0000"/>
                </a:solidFill>
              </a:rPr>
              <a:t>word-spacing:</a:t>
            </a:r>
            <a:r>
              <a:rPr lang="en-US" b="1" dirty="0"/>
              <a:t> 2 </a:t>
            </a:r>
            <a:r>
              <a:rPr lang="en-US" b="1" dirty="0" err="1"/>
              <a:t>em</a:t>
            </a:r>
            <a:r>
              <a:rPr lang="en-US" b="1" dirty="0"/>
              <a:t>}</a:t>
            </a:r>
          </a:p>
          <a:p>
            <a:pPr lvl="1"/>
            <a:r>
              <a:rPr lang="en-US" b="1" dirty="0"/>
              <a:t>Might render: This  is  an  example</a:t>
            </a:r>
          </a:p>
          <a:p>
            <a:r>
              <a:rPr lang="en-US" b="1" dirty="0"/>
              <a:t>p {</a:t>
            </a:r>
            <a:r>
              <a:rPr lang="en-US" b="1" dirty="0">
                <a:solidFill>
                  <a:srgbClr val="FF0000"/>
                </a:solidFill>
              </a:rPr>
              <a:t>line-height</a:t>
            </a:r>
            <a:r>
              <a:rPr lang="en-US" b="1" dirty="0"/>
              <a:t>: 2}</a:t>
            </a:r>
          </a:p>
          <a:p>
            <a:pPr lvl="1"/>
            <a:r>
              <a:rPr lang="en-US" b="1" dirty="0"/>
              <a:t>Indicates line height is twice the font size height</a:t>
            </a:r>
          </a:p>
          <a:p>
            <a:pPr lvl="1"/>
            <a:r>
              <a:rPr lang="en-US" b="1" dirty="0"/>
              <a:t>Default is 1.2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97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color</a:t>
            </a:r>
          </a:p>
          <a:p>
            <a:r>
              <a:rPr lang="en-US" b="1" dirty="0"/>
              <a:t>t</a:t>
            </a:r>
            <a:r>
              <a:rPr lang="en-US" b="1" dirty="0" smtClean="0"/>
              <a:t>ext-align</a:t>
            </a:r>
          </a:p>
          <a:p>
            <a:r>
              <a:rPr lang="en-US" b="1" dirty="0"/>
              <a:t>v</a:t>
            </a:r>
            <a:r>
              <a:rPr lang="en-US" b="1" dirty="0" smtClean="0"/>
              <a:t>ertical-align</a:t>
            </a:r>
          </a:p>
          <a:p>
            <a:r>
              <a:rPr lang="en-US" b="1" dirty="0" smtClean="0"/>
              <a:t>text-decoration</a:t>
            </a:r>
          </a:p>
          <a:p>
            <a:r>
              <a:rPr lang="en-US" b="1" dirty="0" smtClean="0"/>
              <a:t>text-transform</a:t>
            </a:r>
          </a:p>
          <a:p>
            <a:r>
              <a:rPr lang="en-US" b="1" dirty="0" smtClean="0"/>
              <a:t>word-spacing</a:t>
            </a:r>
          </a:p>
          <a:p>
            <a:r>
              <a:rPr lang="en-US" b="1" dirty="0"/>
              <a:t>l</a:t>
            </a:r>
            <a:r>
              <a:rPr lang="en-US" b="1" dirty="0" smtClean="0"/>
              <a:t>etter-spacing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76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olor: </a:t>
            </a:r>
          </a:p>
          <a:p>
            <a:pPr lvl="1"/>
            <a:r>
              <a:rPr lang="en-US" b="1" dirty="0" smtClean="0"/>
              <a:t>specifies the </a:t>
            </a:r>
            <a:r>
              <a:rPr lang="en-US" b="1" dirty="0" smtClean="0">
                <a:solidFill>
                  <a:srgbClr val="FF0000"/>
                </a:solidFill>
              </a:rPr>
              <a:t>color</a:t>
            </a:r>
            <a:r>
              <a:rPr lang="en-US" b="1" dirty="0" smtClean="0"/>
              <a:t> of the text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P{color : green}</a:t>
            </a:r>
          </a:p>
          <a:p>
            <a:r>
              <a:rPr lang="en-US" b="1" dirty="0" smtClean="0"/>
              <a:t>text-align: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horizontal </a:t>
            </a:r>
            <a:r>
              <a:rPr lang="en-US" b="1" dirty="0" smtClean="0"/>
              <a:t>alignment of the text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Left, right, center or justify</a:t>
            </a:r>
          </a:p>
          <a:p>
            <a:r>
              <a:rPr lang="en-US" b="1" dirty="0"/>
              <a:t>v</a:t>
            </a:r>
            <a:r>
              <a:rPr lang="en-US" b="1" dirty="0" smtClean="0"/>
              <a:t>ertical-align: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Vertical </a:t>
            </a:r>
            <a:r>
              <a:rPr lang="en-US" b="1" dirty="0" smtClean="0"/>
              <a:t>alignment of the text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Sub, super, top, middle, bottom</a:t>
            </a:r>
          </a:p>
          <a:p>
            <a:pPr lvl="1"/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7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4614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ext-decoration: </a:t>
            </a:r>
          </a:p>
          <a:p>
            <a:pPr lvl="1"/>
            <a:r>
              <a:rPr lang="en-US" b="1" dirty="0" smtClean="0"/>
              <a:t>specifies the whether the text should be </a:t>
            </a:r>
            <a:r>
              <a:rPr lang="en-US" b="1" dirty="0" smtClean="0">
                <a:solidFill>
                  <a:srgbClr val="FF0000"/>
                </a:solidFill>
              </a:rPr>
              <a:t>underline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overline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line-through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blinking </a:t>
            </a:r>
          </a:p>
          <a:p>
            <a:r>
              <a:rPr lang="en-US" b="1" dirty="0" smtClean="0"/>
              <a:t>text-transform: </a:t>
            </a:r>
          </a:p>
          <a:p>
            <a:pPr lvl="1"/>
            <a:r>
              <a:rPr lang="en-US" b="1" dirty="0" smtClean="0"/>
              <a:t>text </a:t>
            </a:r>
            <a:r>
              <a:rPr lang="en-US" b="1" dirty="0"/>
              <a:t>should be </a:t>
            </a:r>
            <a:r>
              <a:rPr lang="en-US" b="1" dirty="0" smtClean="0">
                <a:solidFill>
                  <a:srgbClr val="FF0000"/>
                </a:solidFill>
              </a:rPr>
              <a:t>lowercase, uppercase or capitalized</a:t>
            </a:r>
            <a:endParaRPr lang="en-US" b="1" dirty="0" smtClean="0"/>
          </a:p>
          <a:p>
            <a:r>
              <a:rPr lang="en-US" b="1" dirty="0"/>
              <a:t>l</a:t>
            </a:r>
            <a:r>
              <a:rPr lang="en-US" b="1" dirty="0" smtClean="0"/>
              <a:t>etter-spacing:</a:t>
            </a:r>
          </a:p>
          <a:p>
            <a:pPr lvl="1"/>
            <a:r>
              <a:rPr lang="en-US" b="1" dirty="0"/>
              <a:t>Specifies the space between </a:t>
            </a:r>
            <a:r>
              <a:rPr lang="en-US" b="1" dirty="0" smtClean="0"/>
              <a:t>letters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H1{letter-spacing:3px}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6692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word-spacing:</a:t>
            </a:r>
          </a:p>
          <a:p>
            <a:pPr lvl="1"/>
            <a:r>
              <a:rPr lang="en-US" b="1" dirty="0" smtClean="0"/>
              <a:t>Specifies the space between </a:t>
            </a:r>
            <a:r>
              <a:rPr lang="en-US" b="1" dirty="0" smtClean="0">
                <a:solidFill>
                  <a:srgbClr val="FF0000"/>
                </a:solidFill>
              </a:rPr>
              <a:t>words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H1{word-spacing:4px}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389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" name="Content Placeholder 2" descr="mystyl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706785"/>
          </a:xfrm>
        </p:spPr>
      </p:pic>
      <p:sp>
        <p:nvSpPr>
          <p:cNvPr id="8" name="Right Brace 7"/>
          <p:cNvSpPr/>
          <p:nvPr/>
        </p:nvSpPr>
        <p:spPr>
          <a:xfrm>
            <a:off x="3276600" y="1905000"/>
            <a:ext cx="1524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properties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676400" y="289560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76600" y="27109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declaration</a:t>
            </a:r>
            <a:endParaRPr lang="en-US" b="1" dirty="0"/>
          </a:p>
        </p:txBody>
      </p:sp>
      <p:sp>
        <p:nvSpPr>
          <p:cNvPr id="14" name="Right Brace 13"/>
          <p:cNvSpPr/>
          <p:nvPr/>
        </p:nvSpPr>
        <p:spPr>
          <a:xfrm>
            <a:off x="4360718" y="3094121"/>
            <a:ext cx="228600" cy="10345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86300" y="3394365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properties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4475018" y="4648200"/>
            <a:ext cx="211282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686300" y="50292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class properties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617707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Content Placeholder 6" descr="tex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286000" y="35814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33297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 class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219200" y="4114800"/>
            <a:ext cx="9144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8842" y="5334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Horizontal line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07542" y="4495800"/>
            <a:ext cx="1740658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4724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Bodytext</a:t>
            </a:r>
            <a:r>
              <a:rPr lang="en-US" b="1" dirty="0" smtClean="0"/>
              <a:t>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79294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Content Placeholder 6" descr="Text propertie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792940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30036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color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Changes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of the links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background-color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Highlights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the link, as if it had been highlighted with a highlighter pen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text-decoration 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Underline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strike through,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over-line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blink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94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Pseudo-classes of links:</a:t>
            </a:r>
          </a:p>
          <a:p>
            <a:r>
              <a:rPr lang="en-US" b="1" dirty="0" smtClean="0"/>
              <a:t>Link: </a:t>
            </a:r>
          </a:p>
          <a:p>
            <a:pPr lvl="1"/>
            <a:r>
              <a:rPr lang="en-US" b="1" dirty="0" smtClean="0"/>
              <a:t>Styles for </a:t>
            </a:r>
            <a:r>
              <a:rPr lang="en-US" b="1" dirty="0" smtClean="0">
                <a:solidFill>
                  <a:srgbClr val="FF0000"/>
                </a:solidFill>
              </a:rPr>
              <a:t>links </a:t>
            </a:r>
            <a:r>
              <a:rPr lang="en-US" b="1" dirty="0" smtClean="0"/>
              <a:t>in general</a:t>
            </a:r>
          </a:p>
          <a:p>
            <a:r>
              <a:rPr lang="en-US" b="1" dirty="0" smtClean="0"/>
              <a:t>Visited:</a:t>
            </a:r>
          </a:p>
          <a:p>
            <a:pPr lvl="1"/>
            <a:r>
              <a:rPr lang="en-US" b="1" dirty="0" smtClean="0"/>
              <a:t>Styles the links which are </a:t>
            </a:r>
            <a:r>
              <a:rPr lang="en-US" b="1" dirty="0" smtClean="0">
                <a:solidFill>
                  <a:srgbClr val="FF0000"/>
                </a:solidFill>
              </a:rPr>
              <a:t>already visited</a:t>
            </a:r>
          </a:p>
          <a:p>
            <a:r>
              <a:rPr lang="en-US" b="1" dirty="0" smtClean="0"/>
              <a:t>Hover:</a:t>
            </a:r>
          </a:p>
          <a:p>
            <a:pPr lvl="1"/>
            <a:r>
              <a:rPr lang="en-US" b="1" dirty="0" smtClean="0"/>
              <a:t>Styles when some on </a:t>
            </a:r>
            <a:r>
              <a:rPr lang="en-US" b="1" dirty="0" smtClean="0">
                <a:solidFill>
                  <a:srgbClr val="FF0000"/>
                </a:solidFill>
              </a:rPr>
              <a:t>hovering</a:t>
            </a:r>
            <a:r>
              <a:rPr lang="en-US" b="1" dirty="0" smtClean="0"/>
              <a:t> over a link</a:t>
            </a:r>
          </a:p>
          <a:p>
            <a:r>
              <a:rPr lang="en-US" b="1" dirty="0" smtClean="0"/>
              <a:t>Active:</a:t>
            </a:r>
          </a:p>
          <a:p>
            <a:pPr lvl="1"/>
            <a:r>
              <a:rPr lang="en-US" b="1" dirty="0" smtClean="0"/>
              <a:t>Styles the links when a links is </a:t>
            </a:r>
            <a:r>
              <a:rPr lang="en-US" b="1" dirty="0" smtClean="0">
                <a:solidFill>
                  <a:srgbClr val="FF0000"/>
                </a:solidFill>
              </a:rPr>
              <a:t>being clicked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9884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Content Placeholder 3" descr="mystyl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782985"/>
          </a:xfrm>
        </p:spPr>
      </p:pic>
      <p:sp>
        <p:nvSpPr>
          <p:cNvPr id="7" name="Right Brace 6"/>
          <p:cNvSpPr/>
          <p:nvPr/>
        </p:nvSpPr>
        <p:spPr>
          <a:xfrm>
            <a:off x="3276600" y="1676400"/>
            <a:ext cx="5334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624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tag style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1828800" y="2971800"/>
            <a:ext cx="1143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31242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settings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2209800" y="3733800"/>
            <a:ext cx="304800" cy="609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2923" y="38539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Visited settings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4114800" y="4876800"/>
            <a:ext cx="228600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69823" y="5029200"/>
            <a:ext cx="185477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Hover settings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66208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Content Placeholder 6" descr="text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4419600" y="3842266"/>
            <a:ext cx="13716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0418" y="3657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 added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1291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ackground-color:</a:t>
            </a:r>
          </a:p>
          <a:p>
            <a:pPr lvl="1"/>
            <a:r>
              <a:rPr lang="en-US" b="1" dirty="0" smtClean="0"/>
              <a:t>Specifies the </a:t>
            </a:r>
            <a:r>
              <a:rPr lang="en-US" b="1" dirty="0" smtClean="0">
                <a:solidFill>
                  <a:srgbClr val="FF0000"/>
                </a:solidFill>
              </a:rPr>
              <a:t>background color</a:t>
            </a:r>
          </a:p>
          <a:p>
            <a:r>
              <a:rPr lang="en-US" b="1" dirty="0"/>
              <a:t>b</a:t>
            </a:r>
            <a:r>
              <a:rPr lang="en-US" b="1" dirty="0" smtClean="0"/>
              <a:t>ackground-image:</a:t>
            </a:r>
          </a:p>
          <a:p>
            <a:pPr lvl="1"/>
            <a:r>
              <a:rPr lang="en-US" b="1" dirty="0" smtClean="0"/>
              <a:t>Specifies the </a:t>
            </a:r>
            <a:r>
              <a:rPr lang="en-US" b="1" dirty="0" smtClean="0">
                <a:solidFill>
                  <a:srgbClr val="FF0000"/>
                </a:solidFill>
              </a:rPr>
              <a:t>background image</a:t>
            </a:r>
          </a:p>
          <a:p>
            <a:r>
              <a:rPr lang="en-US" b="1" dirty="0" smtClean="0"/>
              <a:t>background-repeat:</a:t>
            </a:r>
          </a:p>
          <a:p>
            <a:pPr lvl="1"/>
            <a:r>
              <a:rPr lang="en-US" b="1" dirty="0" smtClean="0"/>
              <a:t>Specifies whether the image should </a:t>
            </a:r>
            <a:r>
              <a:rPr lang="en-US" b="1" dirty="0" smtClean="0">
                <a:solidFill>
                  <a:srgbClr val="FF0000"/>
                </a:solidFill>
              </a:rPr>
              <a:t>repeat or not</a:t>
            </a:r>
          </a:p>
          <a:p>
            <a:r>
              <a:rPr lang="en-US" b="1" dirty="0"/>
              <a:t>b</a:t>
            </a:r>
            <a:r>
              <a:rPr lang="en-US" b="1" dirty="0" smtClean="0"/>
              <a:t>ackground-position:</a:t>
            </a:r>
          </a:p>
          <a:p>
            <a:pPr lvl="1"/>
            <a:r>
              <a:rPr lang="en-US" b="1" dirty="0" smtClean="0"/>
              <a:t>Where an image should be </a:t>
            </a:r>
            <a:r>
              <a:rPr lang="en-US" b="1" dirty="0" smtClean="0">
                <a:solidFill>
                  <a:srgbClr val="FF0000"/>
                </a:solidFill>
              </a:rPr>
              <a:t>positioned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4472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94284725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CSS basics. </a:t>
            </a:r>
          </a:p>
          <a:p>
            <a:r>
              <a:rPr lang="en-US" b="1" dirty="0" smtClean="0"/>
              <a:t>Versions of CSS</a:t>
            </a:r>
          </a:p>
          <a:p>
            <a:r>
              <a:rPr lang="en-US" b="1" dirty="0" smtClean="0"/>
              <a:t>Advantages/Disadvantages of CSS</a:t>
            </a:r>
          </a:p>
          <a:p>
            <a:r>
              <a:rPr lang="en-US" b="1" dirty="0" smtClean="0"/>
              <a:t>CSS writing option</a:t>
            </a:r>
          </a:p>
          <a:p>
            <a:pPr lvl="2"/>
            <a:r>
              <a:rPr lang="en-US" sz="2600" dirty="0" smtClean="0"/>
              <a:t>External style sheet</a:t>
            </a:r>
          </a:p>
          <a:p>
            <a:pPr lvl="2"/>
            <a:r>
              <a:rPr lang="en-US" sz="2600" dirty="0" smtClean="0"/>
              <a:t>Internal style sheet</a:t>
            </a:r>
          </a:p>
          <a:p>
            <a:pPr lvl="2"/>
            <a:r>
              <a:rPr lang="en-US" sz="2600" dirty="0" smtClean="0"/>
              <a:t>Inline style</a:t>
            </a:r>
          </a:p>
          <a:p>
            <a:pPr lvl="2">
              <a:buNone/>
            </a:pPr>
            <a:endParaRPr lang="en-US" sz="2600" dirty="0" smtClean="0"/>
          </a:p>
          <a:p>
            <a:r>
              <a:rPr lang="en-US" b="1" dirty="0" smtClean="0"/>
              <a:t>CSS rules</a:t>
            </a:r>
          </a:p>
          <a:p>
            <a:pPr lvl="1"/>
            <a:r>
              <a:rPr lang="en-US" b="1" dirty="0" smtClean="0"/>
              <a:t>CSS Precedence Order</a:t>
            </a:r>
            <a:endParaRPr lang="en-US" dirty="0" smtClean="0"/>
          </a:p>
          <a:p>
            <a:r>
              <a:rPr lang="en-US" b="1" dirty="0" err="1" smtClean="0"/>
              <a:t>Id,s</a:t>
            </a:r>
            <a:r>
              <a:rPr lang="en-US" b="1" dirty="0" smtClean="0"/>
              <a:t> and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384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25757974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Content Placeholder 6" descr="style - Notepad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2477012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131030396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Content Placeholder 7" descr="Text properties - Google Chrome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xmlns="" val="3067319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15240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text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font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vertical – align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width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height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background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- color </a:t>
            </a: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background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- </a:t>
            </a: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image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192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1524000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border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order-style (solid, dashed, doted, double etc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order-color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border-bottom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(solid, dashed, doted, double etc.)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padding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Padding-left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Padding-right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Padding-top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padding-bottom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372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 descr="style - Notepa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1447800"/>
            <a:ext cx="8634155" cy="46482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>
            <a:off x="3657600" y="1981200"/>
            <a:ext cx="3810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0" y="205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settings</a:t>
            </a:r>
            <a:endParaRPr lang="en-US" b="1" dirty="0"/>
          </a:p>
        </p:txBody>
      </p:sp>
      <p:sp>
        <p:nvSpPr>
          <p:cNvPr id="10" name="Right Brace 9"/>
          <p:cNvSpPr/>
          <p:nvPr/>
        </p:nvSpPr>
        <p:spPr>
          <a:xfrm>
            <a:off x="3848100" y="3352800"/>
            <a:ext cx="3429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343400" y="33528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</a:t>
            </a:r>
            <a:r>
              <a:rPr lang="en-US" b="1" dirty="0" smtClean="0"/>
              <a:t> settings</a:t>
            </a:r>
            <a:endParaRPr lang="en-US" b="1" dirty="0"/>
          </a:p>
        </p:txBody>
      </p:sp>
      <p:sp>
        <p:nvSpPr>
          <p:cNvPr id="12" name="Right Brace 11"/>
          <p:cNvSpPr/>
          <p:nvPr/>
        </p:nvSpPr>
        <p:spPr>
          <a:xfrm>
            <a:off x="4572000" y="4267200"/>
            <a:ext cx="5334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4495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Td settings</a:t>
            </a:r>
            <a:endParaRPr lang="en-US" b="1" dirty="0"/>
          </a:p>
        </p:txBody>
      </p:sp>
      <p:sp>
        <p:nvSpPr>
          <p:cNvPr id="14" name="Right Brace 13"/>
          <p:cNvSpPr/>
          <p:nvPr/>
        </p:nvSpPr>
        <p:spPr>
          <a:xfrm>
            <a:off x="2667000" y="53340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28950" y="5416034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</a:t>
            </a:r>
            <a:r>
              <a:rPr lang="en-US" b="1" dirty="0" smtClean="0"/>
              <a:t> settings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35782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3" name="Picture 2" descr="Text properties - Google Chrom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1447801"/>
            <a:ext cx="859674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2378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906029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Font properties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font-family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font-size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font-weight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font-style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font-variant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Controlling text with CSS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word-spacing 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letter-spacing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line-height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text-align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vertical-align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text-indent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text-decoration</a:t>
            </a:r>
          </a:p>
          <a:p>
            <a:pPr lvl="2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text-transformation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148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17906029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Styling links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Styling background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background-color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background-image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background-repeat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background-position 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Styling tables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text and font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vertical – align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width 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height 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 - color </a:t>
            </a:r>
          </a:p>
          <a:p>
            <a:pPr lvl="2">
              <a:lnSpc>
                <a:spcPct val="80000"/>
              </a:lnSpc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background - image</a:t>
            </a: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4148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2" y="2362200"/>
            <a:ext cx="7467600" cy="838200"/>
          </a:xfrm>
        </p:spPr>
        <p:txBody>
          <a:bodyPr>
            <a:noAutofit/>
          </a:bodyPr>
          <a:lstStyle/>
          <a:p>
            <a:pPr lvl="1"/>
            <a:r>
              <a:rPr lang="en-US" sz="8300" b="1" u="sng" dirty="0">
                <a:latin typeface="Bookman Old Style" panose="02050604050505020204" pitchFamily="18" charset="0"/>
              </a:rPr>
              <a:t>THANK </a:t>
            </a:r>
            <a:r>
              <a:rPr lang="en-US" sz="8300" b="1" u="sng" dirty="0" smtClean="0">
                <a:latin typeface="Bookman Old Style" panose="02050604050505020204" pitchFamily="18" charset="0"/>
              </a:rPr>
              <a:t>YOU</a:t>
            </a:r>
            <a:br>
              <a:rPr lang="en-US" sz="8300" b="1" u="sng" dirty="0" smtClean="0">
                <a:latin typeface="Bookman Old Style" panose="02050604050505020204" pitchFamily="18" charset="0"/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3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54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Font properties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Controlling text with CSS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links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background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Styling tables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748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975290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CSS 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works </a:t>
            </a:r>
            <a:r>
              <a:rPr lang="en-US" b="1" dirty="0">
                <a:latin typeface="Comic Sans MS" pitchFamily="66" charset="0"/>
              </a:rPr>
              <a:t>by allowing you to associate rules with the elements that appear in a web </a:t>
            </a:r>
            <a:r>
              <a:rPr lang="en-US" b="1" dirty="0" smtClean="0">
                <a:latin typeface="Comic Sans MS" pitchFamily="66" charset="0"/>
              </a:rPr>
              <a:t>page</a:t>
            </a:r>
          </a:p>
          <a:p>
            <a:pPr algn="just">
              <a:buNone/>
            </a:pPr>
            <a:endParaRPr lang="en-US" b="1" dirty="0" smtClean="0">
              <a:latin typeface="Comic Sans MS" pitchFamily="66" charset="0"/>
            </a:endParaRPr>
          </a:p>
          <a:p>
            <a:pPr algn="just"/>
            <a:r>
              <a:rPr lang="en-US" b="1" dirty="0" smtClean="0">
                <a:latin typeface="Comic Sans MS" pitchFamily="66" charset="0"/>
              </a:rPr>
              <a:t>These rules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govern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>
                <a:latin typeface="Comic Sans MS" pitchFamily="66" charset="0"/>
              </a:rPr>
              <a:t>how the content of those elements should be 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rendered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5890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721698269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A rule consists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selector: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element or elements the declaration applies to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Declaration: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how the elements referred to in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selector should be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styled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property: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which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the property of the selected element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value: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which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is a specification for this property</a:t>
            </a:r>
          </a:p>
        </p:txBody>
      </p:sp>
      <p:pic>
        <p:nvPicPr>
          <p:cNvPr id="5" name="Picture 4" descr="rule_struct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9200"/>
            <a:ext cx="3276600" cy="148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414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2070011632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To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control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the presentation of an element, you need to know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corresponding properties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Properties with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related functionalities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are grouped together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lvl="2"/>
            <a:r>
              <a:rPr lang="en-US" b="1" dirty="0" smtClean="0">
                <a:latin typeface="Calibri" pitchFamily="34" charset="0"/>
                <a:cs typeface="Calibri" pitchFamily="34" charset="0"/>
              </a:rPr>
              <a:t>Properties to control the </a:t>
            </a:r>
            <a:r>
              <a:rPr lang="en-US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presentation of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216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168915217"/>
              </p:ext>
            </p:extLst>
          </p:nvPr>
        </p:nvGraphicFramePr>
        <p:xfrm>
          <a:off x="457200" y="2286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15164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When text is displayed in a browser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it appears in a default font face, size, style, and color. </a:t>
            </a:r>
          </a:p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Most browsers use the Times New Roman font face at approximately 12-point size and rendered in black. </a:t>
            </a:r>
          </a:p>
          <a:p>
            <a:pPr algn="just"/>
            <a:r>
              <a:rPr lang="en-US" sz="2800" b="1" dirty="0">
                <a:latin typeface="Calibri" pitchFamily="34" charset="0"/>
                <a:cs typeface="Calibri" pitchFamily="34" charset="0"/>
              </a:rPr>
              <a:t>CSS settings permit you to change these default settings to bring a different look to your pages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Several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properties allow you to control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appearance of text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in your documents</a:t>
            </a:r>
          </a:p>
          <a:p>
            <a:pPr algn="just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These properties directly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affect the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font and its appearance </a:t>
            </a:r>
            <a:endParaRPr lang="en-US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B0B1-F5A1-4ED6-814D-7F67699B79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6752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1529</Words>
  <Application>Microsoft Office PowerPoint</Application>
  <PresentationFormat>On-screen Show (4:3)</PresentationFormat>
  <Paragraphs>359</Paragraphs>
  <Slides>48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THANK YOU  </vt:lpstr>
    </vt:vector>
  </TitlesOfParts>
  <Company>MyCompanyName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MyUserName</dc:creator>
  <cp:lastModifiedBy>NTS</cp:lastModifiedBy>
  <cp:revision>390</cp:revision>
  <dcterms:created xsi:type="dcterms:W3CDTF">2013-12-11T04:17:36Z</dcterms:created>
  <dcterms:modified xsi:type="dcterms:W3CDTF">2016-02-04T11:27:28Z</dcterms:modified>
</cp:coreProperties>
</file>