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drawing45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drawing23.xml" ContentType="application/vnd.ms-office.drawingml.diagramDrawing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12.xml" ContentType="application/vnd.ms-office.drawingml.diagramDrawing+xml"/>
  <Override PartName="/ppt/diagrams/drawing30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drawing42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31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26" r:id="rId2"/>
    <p:sldId id="427" r:id="rId3"/>
    <p:sldId id="256" r:id="rId4"/>
    <p:sldId id="383" r:id="rId5"/>
    <p:sldId id="430" r:id="rId6"/>
    <p:sldId id="304" r:id="rId7"/>
    <p:sldId id="384" r:id="rId8"/>
    <p:sldId id="356" r:id="rId9"/>
    <p:sldId id="357" r:id="rId10"/>
    <p:sldId id="387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22" r:id="rId22"/>
    <p:sldId id="431" r:id="rId23"/>
    <p:sldId id="423" r:id="rId24"/>
    <p:sldId id="398" r:id="rId25"/>
    <p:sldId id="424" r:id="rId26"/>
    <p:sldId id="425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3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8" autoAdjust="0"/>
    <p:restoredTop sz="94638" autoAdjust="0"/>
  </p:normalViewPr>
  <p:slideViewPr>
    <p:cSldViewPr>
      <p:cViewPr varScale="1">
        <p:scale>
          <a:sx n="60" d="100"/>
          <a:sy n="60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14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7A401224-524F-4AAA-9110-8490884256A3}" type="presOf" srcId="{FD71A567-23F0-42D0-A2E6-3886C0DAA8C4}" destId="{A066085A-9674-46E4-B0BF-D0C728A69A1C}" srcOrd="0" destOrd="0" presId="urn:microsoft.com/office/officeart/2005/8/layout/vList2"/>
    <dgm:cxn modelId="{7CAB72D9-E4B5-47A1-8DCC-505DB3F0E62E}" type="presOf" srcId="{1A4D2600-6C97-4F32-B00F-D96585924F45}" destId="{FE07BE64-8717-48DF-AE6A-829B547CC5F7}" srcOrd="0" destOrd="0" presId="urn:microsoft.com/office/officeart/2005/8/layout/vList2"/>
    <dgm:cxn modelId="{6A8BCBF1-7925-45AD-B97C-B3C018CB5404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22C4586-B86B-4207-98EF-215474640148}" type="presOf" srcId="{9D1066A6-9613-4C47-92C6-E634FF72D8C6}" destId="{D33F7390-E910-4F16-9441-8B0EEDCE01DF}" srcOrd="0" destOrd="0" presId="urn:microsoft.com/office/officeart/2005/8/layout/vList2"/>
    <dgm:cxn modelId="{EC1A029D-32FA-409C-8EA6-07861F7D756D}" type="presOf" srcId="{B2D7A41D-1913-419B-9AE1-AB78E161778A}" destId="{5E309C63-05B5-474A-A4A1-01C25F59D5A2}" srcOrd="0" destOrd="0" presId="urn:microsoft.com/office/officeart/2005/8/layout/vList2"/>
    <dgm:cxn modelId="{FD102F3B-DE94-474B-9C12-E0E7374A608E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1.2 Grouping and categorization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510D1-2F81-4F44-B87D-3D0AA6147F2F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460A27F-ABA2-48B4-9B4A-40618585C69F}" type="presOf" srcId="{9D1066A6-9613-4C47-92C6-E634FF72D8C6}" destId="{D33F7390-E910-4F16-9441-8B0EEDCE01DF}" srcOrd="0" destOrd="0" presId="urn:microsoft.com/office/officeart/2005/8/layout/vList2"/>
    <dgm:cxn modelId="{D861ABB5-D18E-44BC-9457-693CBF265CD0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1.3 Make a site map…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B28BF5A-2A8A-41A1-861A-E243970DD72B}" type="presOf" srcId="{9D1066A6-9613-4C47-92C6-E634FF72D8C6}" destId="{D33F7390-E910-4F16-9441-8B0EEDCE01DF}" srcOrd="0" destOrd="0" presId="urn:microsoft.com/office/officeart/2005/8/layout/vList2"/>
    <dgm:cxn modelId="{8123400D-D6F1-4BE9-9BCB-F1F94FBC89F9}" type="presOf" srcId="{B2D7A41D-1913-419B-9AE1-AB78E161778A}" destId="{5E309C63-05B5-474A-A4A1-01C25F59D5A2}" srcOrd="0" destOrd="0" presId="urn:microsoft.com/office/officeart/2005/8/layout/vList2"/>
    <dgm:cxn modelId="{13A92F37-4EDE-4BEE-AB6D-CC3FA66F83F8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1.3 Make a site map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19F8C5A-87C7-40BA-A233-C04019DA86CC}" type="presOf" srcId="{9D1066A6-9613-4C47-92C6-E634FF72D8C6}" destId="{D33F7390-E910-4F16-9441-8B0EEDCE01DF}" srcOrd="0" destOrd="0" presId="urn:microsoft.com/office/officeart/2005/8/layout/vList2"/>
    <dgm:cxn modelId="{BBB67069-C2E0-48FA-8C02-8B8FF332E564}" type="presOf" srcId="{B2D7A41D-1913-419B-9AE1-AB78E161778A}" destId="{5E309C63-05B5-474A-A4A1-01C25F59D5A2}" srcOrd="0" destOrd="0" presId="urn:microsoft.com/office/officeart/2005/8/layout/vList2"/>
    <dgm:cxn modelId="{52B202F4-3322-4903-91D5-43AFA14E44D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1.4 Key element for each page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C63AEA0-DA73-42CD-A59F-F88C258FE611}" type="presOf" srcId="{9D1066A6-9613-4C47-92C6-E634FF72D8C6}" destId="{D33F7390-E910-4F16-9441-8B0EEDCE01DF}" srcOrd="0" destOrd="0" presId="urn:microsoft.com/office/officeart/2005/8/layout/vList2"/>
    <dgm:cxn modelId="{EA50E762-3DD5-4EA6-88FA-6E34D928B293}" type="presOf" srcId="{B2D7A41D-1913-419B-9AE1-AB78E161778A}" destId="{5E309C63-05B5-474A-A4A1-01C25F59D5A2}" srcOrd="0" destOrd="0" presId="urn:microsoft.com/office/officeart/2005/8/layout/vList2"/>
    <dgm:cxn modelId="{A476B897-44D2-4A91-9816-1D3C355B222C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1.4 Key element for each page…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FA5C2A0-BBF1-4521-A7B8-50C5DA837B7E}" type="presOf" srcId="{B2D7A41D-1913-419B-9AE1-AB78E161778A}" destId="{5E309C63-05B5-474A-A4A1-01C25F59D5A2}" srcOrd="0" destOrd="0" presId="urn:microsoft.com/office/officeart/2005/8/layout/vList2"/>
    <dgm:cxn modelId="{6C48EC89-7617-431D-8052-70429858E2B6}" type="presOf" srcId="{9D1066A6-9613-4C47-92C6-E634FF72D8C6}" destId="{D33F7390-E910-4F16-9441-8B0EEDCE01DF}" srcOrd="0" destOrd="0" presId="urn:microsoft.com/office/officeart/2005/8/layout/vList2"/>
    <dgm:cxn modelId="{70FC255B-F293-40FF-8173-20086FB99C5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1.5 Arranging elements on pages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644B8-7E53-4B4A-B71E-A5A5F60929CB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54B05B6F-3FAA-4924-871C-AE5879CDC4A7}" type="presOf" srcId="{B2D7A41D-1913-419B-9AE1-AB78E161778A}" destId="{5E309C63-05B5-474A-A4A1-01C25F59D5A2}" srcOrd="0" destOrd="0" presId="urn:microsoft.com/office/officeart/2005/8/layout/vList2"/>
    <dgm:cxn modelId="{AFDD341C-E06B-4EA0-A5D0-2E66AA33A6E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1.5 Arranging elements on pages…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26B3B1-B21B-4989-8DE0-9D56C9E2BEDD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8F49CFB-EE9C-4743-97C6-94400821F9BD}" type="presOf" srcId="{9D1066A6-9613-4C47-92C6-E634FF72D8C6}" destId="{D33F7390-E910-4F16-9441-8B0EEDCE01DF}" srcOrd="0" destOrd="0" presId="urn:microsoft.com/office/officeart/2005/8/layout/vList2"/>
    <dgm:cxn modelId="{8A519E44-23CD-4AEC-A44A-D7D8875642D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 Translating design into code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BC027791-241D-4676-A3C4-85CD21745C6C}" type="presOf" srcId="{B2D7A41D-1913-419B-9AE1-AB78E161778A}" destId="{5E309C63-05B5-474A-A4A1-01C25F59D5A2}" srcOrd="0" destOrd="0" presId="urn:microsoft.com/office/officeart/2005/8/layout/vList2"/>
    <dgm:cxn modelId="{21296C94-C60A-47AA-9F07-DBF19846206C}" type="presOf" srcId="{9D1066A6-9613-4C47-92C6-E634FF72D8C6}" destId="{D33F7390-E910-4F16-9441-8B0EEDCE01DF}" srcOrd="0" destOrd="0" presId="urn:microsoft.com/office/officeart/2005/8/layout/vList2"/>
    <dgm:cxn modelId="{0EC9B84D-C8C2-4201-962C-42992D6EFCCC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Liquid vs Fixed design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C3E44-F1C9-4CBC-AD92-A384E8B44514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E064EE33-3DC7-41B5-9F9F-9CE0C8CF68A6}" type="presOf" srcId="{B2D7A41D-1913-419B-9AE1-AB78E161778A}" destId="{5E309C63-05B5-474A-A4A1-01C25F59D5A2}" srcOrd="0" destOrd="0" presId="urn:microsoft.com/office/officeart/2005/8/layout/vList2"/>
    <dgm:cxn modelId="{597EE12A-8F4C-46EB-80CF-13650F88EFC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Page Layout 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-7407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2443591E-43EA-4B4D-8829-A2645A32995E}" type="presOf" srcId="{B2D7A41D-1913-419B-9AE1-AB78E161778A}" destId="{5E309C63-05B5-474A-A4A1-01C25F59D5A2}" srcOrd="0" destOrd="0" presId="urn:microsoft.com/office/officeart/2005/8/layout/vList2"/>
    <dgm:cxn modelId="{3AE56FA4-12BD-40F3-BC94-BF30D1AD8B55}" type="presOf" srcId="{9D1066A6-9613-4C47-92C6-E634FF72D8C6}" destId="{D33F7390-E910-4F16-9441-8B0EEDCE01DF}" srcOrd="0" destOrd="0" presId="urn:microsoft.com/office/officeart/2005/8/layout/vList2"/>
    <dgm:cxn modelId="{FE4624D3-DDD7-411F-A762-E9C082CA2733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-7407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68F96-5A03-498F-8898-4F58C550EE53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EB9B61A1-C16A-40BD-BA99-EF9758E59682}" type="presOf" srcId="{9D1066A6-9613-4C47-92C6-E634FF72D8C6}" destId="{D33F7390-E910-4F16-9441-8B0EEDCE01DF}" srcOrd="0" destOrd="0" presId="urn:microsoft.com/office/officeart/2005/8/layout/vList2"/>
    <dgm:cxn modelId="{04A22D07-9C85-4AA0-884E-06698E1DB740}" type="presParOf" srcId="{D33F7390-E910-4F16-9441-8B0EEDCE01DF}" destId="{5E309C63-05B5-474A-A4A1-01C25F59D5A2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-7407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B2BADAF5-E07A-4E69-BEB0-4E58FEE28AFD}" type="presOf" srcId="{9D1066A6-9613-4C47-92C6-E634FF72D8C6}" destId="{D33F7390-E910-4F16-9441-8B0EEDCE01DF}" srcOrd="0" destOrd="0" presId="urn:microsoft.com/office/officeart/2005/8/layout/vList2"/>
    <dgm:cxn modelId="{95ADAA46-4DE4-4151-8770-E757DE7A931E}" type="presOf" srcId="{B2D7A41D-1913-419B-9AE1-AB78E161778A}" destId="{5E309C63-05B5-474A-A4A1-01C25F59D5A2}" srcOrd="0" destOrd="0" presId="urn:microsoft.com/office/officeart/2005/8/layout/vList2"/>
    <dgm:cxn modelId="{4B24770D-F950-404B-9E38-5FFD4C596ADB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457F016-A2DE-42E9-96EE-12ED24289770}" type="presOf" srcId="{B2D7A41D-1913-419B-9AE1-AB78E161778A}" destId="{5E309C63-05B5-474A-A4A1-01C25F59D5A2}" srcOrd="0" destOrd="0" presId="urn:microsoft.com/office/officeart/2005/8/layout/vList2"/>
    <dgm:cxn modelId="{6CFA88D4-2AC3-4340-AFDB-2CB05BAD7570}" type="presOf" srcId="{9D1066A6-9613-4C47-92C6-E634FF72D8C6}" destId="{D33F7390-E910-4F16-9441-8B0EEDCE01DF}" srcOrd="0" destOrd="0" presId="urn:microsoft.com/office/officeart/2005/8/layout/vList2"/>
    <dgm:cxn modelId="{0C149B39-4811-4578-B2CC-E4F4AC556A13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B9A84-7D65-434F-A527-66C53EC6B1D7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55159A4F-6834-4153-85A0-531D657A154D}" type="presOf" srcId="{B2D7A41D-1913-419B-9AE1-AB78E161778A}" destId="{5E309C63-05B5-474A-A4A1-01C25F59D5A2}" srcOrd="0" destOrd="0" presId="urn:microsoft.com/office/officeart/2005/8/layout/vList2"/>
    <dgm:cxn modelId="{9CB11618-7392-4FCD-AF61-54DB1276C1D5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BAEC9E-7ADB-4C11-BBD1-A9AA9ABAED24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8F31456-D189-440D-8A5F-E18B36C219FB}" type="presOf" srcId="{B2D7A41D-1913-419B-9AE1-AB78E161778A}" destId="{5E309C63-05B5-474A-A4A1-01C25F59D5A2}" srcOrd="0" destOrd="0" presId="urn:microsoft.com/office/officeart/2005/8/layout/vList2"/>
    <dgm:cxn modelId="{C870B09E-4126-45B7-882C-9BC86D5AC97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 (Example)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65351-1E95-40F1-861A-A24E3688CAD8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512AC43-DD83-450F-94BD-47C000C8792C}" type="presOf" srcId="{9D1066A6-9613-4C47-92C6-E634FF72D8C6}" destId="{D33F7390-E910-4F16-9441-8B0EEDCE01DF}" srcOrd="0" destOrd="0" presId="urn:microsoft.com/office/officeart/2005/8/layout/vList2"/>
    <dgm:cxn modelId="{75B258D7-90A1-4D6E-92A6-3064A1C5226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 (Example)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3E42CB18-992B-4744-9D02-705247A91850}" type="presOf" srcId="{B2D7A41D-1913-419B-9AE1-AB78E161778A}" destId="{5E309C63-05B5-474A-A4A1-01C25F59D5A2}" srcOrd="0" destOrd="0" presId="urn:microsoft.com/office/officeart/2005/8/layout/vList2"/>
    <dgm:cxn modelId="{08802E6B-1FF2-4295-A29B-D340B8AB8A0A}" type="presOf" srcId="{9D1066A6-9613-4C47-92C6-E634FF72D8C6}" destId="{D33F7390-E910-4F16-9441-8B0EEDCE01DF}" srcOrd="0" destOrd="0" presId="urn:microsoft.com/office/officeart/2005/8/layout/vList2"/>
    <dgm:cxn modelId="{47C63088-8168-4005-A370-7FEDD0EB540E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D6BD1440-DF92-4F73-BFA6-C6DB76516436}" type="presOf" srcId="{9D1066A6-9613-4C47-92C6-E634FF72D8C6}" destId="{D33F7390-E910-4F16-9441-8B0EEDCE01DF}" srcOrd="0" destOrd="0" presId="urn:microsoft.com/office/officeart/2005/8/layout/vList2"/>
    <dgm:cxn modelId="{A7E525AB-E1FE-43D7-A5D9-D563C5DA3910}" type="presOf" srcId="{B2D7A41D-1913-419B-9AE1-AB78E161778A}" destId="{5E309C63-05B5-474A-A4A1-01C25F59D5A2}" srcOrd="0" destOrd="0" presId="urn:microsoft.com/office/officeart/2005/8/layout/vList2"/>
    <dgm:cxn modelId="{8650B22B-CFF2-402B-A7E1-66D9B5FB5B2F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40610C0-ECEC-433B-B3CD-C88701AEC68B}" type="presOf" srcId="{B2D7A41D-1913-419B-9AE1-AB78E161778A}" destId="{5E309C63-05B5-474A-A4A1-01C25F59D5A2}" srcOrd="0" destOrd="0" presId="urn:microsoft.com/office/officeart/2005/8/layout/vList2"/>
    <dgm:cxn modelId="{4E9635D9-5E7E-4784-8BF0-37E03E050785}" type="presOf" srcId="{9D1066A6-9613-4C47-92C6-E634FF72D8C6}" destId="{D33F7390-E910-4F16-9441-8B0EEDCE01DF}" srcOrd="0" destOrd="0" presId="urn:microsoft.com/office/officeart/2005/8/layout/vList2"/>
    <dgm:cxn modelId="{CDE82123-70F8-451B-861D-45EEBC99D365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926" custLinFactNeighborY="-402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B70726F9-74C7-4E9B-A62E-1825799E537D}" type="presOf" srcId="{F1983C4A-029D-4586-B526-13839B4867BC}" destId="{6E08F461-DE06-4EDF-867D-82886F3CB917}" srcOrd="0" destOrd="0" presId="urn:microsoft.com/office/officeart/2005/8/layout/vList2"/>
    <dgm:cxn modelId="{81F01E87-A000-401A-8EB7-542B712F80DD}" type="presOf" srcId="{0C7F24CE-FA76-496A-B1EF-988E19FE7AC5}" destId="{9978874D-CB28-4CBC-B31C-1EA7E8431B86}" srcOrd="0" destOrd="0" presId="urn:microsoft.com/office/officeart/2005/8/layout/vList2"/>
    <dgm:cxn modelId="{A07E04A1-E3E9-49ED-AD2A-892973CF468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231E538-6736-4EE9-ABE9-641A9326FC66}" type="presOf" srcId="{B2D7A41D-1913-419B-9AE1-AB78E161778A}" destId="{5E309C63-05B5-474A-A4A1-01C25F59D5A2}" srcOrd="0" destOrd="0" presId="urn:microsoft.com/office/officeart/2005/8/layout/vList2"/>
    <dgm:cxn modelId="{BAE86DFC-6C77-4B57-BF25-8BE672613DC3}" type="presOf" srcId="{9D1066A6-9613-4C47-92C6-E634FF72D8C6}" destId="{D33F7390-E910-4F16-9441-8B0EEDCE01DF}" srcOrd="0" destOrd="0" presId="urn:microsoft.com/office/officeart/2005/8/layout/vList2"/>
    <dgm:cxn modelId="{96313319-4724-4193-B6B0-A7613C40BC68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87079-29F9-403C-BD5D-F7CEA7D0ACB1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B555C75-4057-4D1E-BDF1-C2803754C2C4}" type="presOf" srcId="{9D1066A6-9613-4C47-92C6-E634FF72D8C6}" destId="{D33F7390-E910-4F16-9441-8B0EEDCE01DF}" srcOrd="0" destOrd="0" presId="urn:microsoft.com/office/officeart/2005/8/layout/vList2"/>
    <dgm:cxn modelId="{8070906B-4895-49B6-A9F6-69476C7DB37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4D0D3A1-D792-4A2B-9096-838624799B7D}" type="presOf" srcId="{9D1066A6-9613-4C47-92C6-E634FF72D8C6}" destId="{D33F7390-E910-4F16-9441-8B0EEDCE01DF}" srcOrd="0" destOrd="0" presId="urn:microsoft.com/office/officeart/2005/8/layout/vList2"/>
    <dgm:cxn modelId="{11951A68-941A-44DA-A89E-987F2330F31B}" type="presOf" srcId="{B2D7A41D-1913-419B-9AE1-AB78E161778A}" destId="{5E309C63-05B5-474A-A4A1-01C25F59D5A2}" srcOrd="0" destOrd="0" presId="urn:microsoft.com/office/officeart/2005/8/layout/vList2"/>
    <dgm:cxn modelId="{ED5BFEAB-6084-460E-B7AE-844828DE071B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9FCC97D-F996-4864-9E8E-A7E325F65229}" type="presOf" srcId="{9D1066A6-9613-4C47-92C6-E634FF72D8C6}" destId="{D33F7390-E910-4F16-9441-8B0EEDCE01DF}" srcOrd="0" destOrd="0" presId="urn:microsoft.com/office/officeart/2005/8/layout/vList2"/>
    <dgm:cxn modelId="{A59511CF-B8F6-4290-A2FA-B46C3FC52177}" type="presOf" srcId="{B2D7A41D-1913-419B-9AE1-AB78E161778A}" destId="{5E309C63-05B5-474A-A4A1-01C25F59D5A2}" srcOrd="0" destOrd="0" presId="urn:microsoft.com/office/officeart/2005/8/layout/vList2"/>
    <dgm:cxn modelId="{A66256DD-83B1-4384-BC97-FBEE06C363C4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8C98D486-BAF4-4F46-9BFB-6C9E968A5E87}" type="presOf" srcId="{B2D7A41D-1913-419B-9AE1-AB78E161778A}" destId="{5E309C63-05B5-474A-A4A1-01C25F59D5A2}" srcOrd="0" destOrd="0" presId="urn:microsoft.com/office/officeart/2005/8/layout/vList2"/>
    <dgm:cxn modelId="{FAE93A79-2BF3-42AA-924A-A049DB06D763}" type="presOf" srcId="{9D1066A6-9613-4C47-92C6-E634FF72D8C6}" destId="{D33F7390-E910-4F16-9441-8B0EEDCE01DF}" srcOrd="0" destOrd="0" presId="urn:microsoft.com/office/officeart/2005/8/layout/vList2"/>
    <dgm:cxn modelId="{6EE31D3D-822A-4445-8573-A0942C89DE73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E730D5-9131-4135-9FCD-C37EFC5B789F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7FDEB37-1BF8-4829-B34A-36C77871E175}" type="presOf" srcId="{B2D7A41D-1913-419B-9AE1-AB78E161778A}" destId="{5E309C63-05B5-474A-A4A1-01C25F59D5A2}" srcOrd="0" destOrd="0" presId="urn:microsoft.com/office/officeart/2005/8/layout/vList2"/>
    <dgm:cxn modelId="{2A1A44D6-5FBB-4C28-BB13-EA837583385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F72EFC5-4D10-4AEC-8B22-9075F6294133}" type="presOf" srcId="{B2D7A41D-1913-419B-9AE1-AB78E161778A}" destId="{5E309C63-05B5-474A-A4A1-01C25F59D5A2}" srcOrd="0" destOrd="0" presId="urn:microsoft.com/office/officeart/2005/8/layout/vList2"/>
    <dgm:cxn modelId="{CFB3C874-BB99-4782-A76C-54988B009C25}" type="presOf" srcId="{9D1066A6-9613-4C47-92C6-E634FF72D8C6}" destId="{D33F7390-E910-4F16-9441-8B0EEDCE01DF}" srcOrd="0" destOrd="0" presId="urn:microsoft.com/office/officeart/2005/8/layout/vList2"/>
    <dgm:cxn modelId="{6F6E2778-B751-4038-8E90-6DCF710FB03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03D03C8-F44A-47BE-AEE9-695564241CDF}" type="presOf" srcId="{9D1066A6-9613-4C47-92C6-E634FF72D8C6}" destId="{D33F7390-E910-4F16-9441-8B0EEDCE01DF}" srcOrd="0" destOrd="0" presId="urn:microsoft.com/office/officeart/2005/8/layout/vList2"/>
    <dgm:cxn modelId="{3893B3F7-151C-4F59-98BA-8343962983EB}" type="presOf" srcId="{B2D7A41D-1913-419B-9AE1-AB78E161778A}" destId="{5E309C63-05B5-474A-A4A1-01C25F59D5A2}" srcOrd="0" destOrd="0" presId="urn:microsoft.com/office/officeart/2005/8/layout/vList2"/>
    <dgm:cxn modelId="{6AFEE0C3-2264-488E-A6FB-B499012991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9D136D5-C801-4A25-A02A-C14595DEEB4A}" type="presOf" srcId="{B2D7A41D-1913-419B-9AE1-AB78E161778A}" destId="{5E309C63-05B5-474A-A4A1-01C25F59D5A2}" srcOrd="0" destOrd="0" presId="urn:microsoft.com/office/officeart/2005/8/layout/vList2"/>
    <dgm:cxn modelId="{B8E9C094-C1DF-4471-BEB0-F19C0617BCE7}" type="presOf" srcId="{9D1066A6-9613-4C47-92C6-E634FF72D8C6}" destId="{D33F7390-E910-4F16-9441-8B0EEDCE01DF}" srcOrd="0" destOrd="0" presId="urn:microsoft.com/office/officeart/2005/8/layout/vList2"/>
    <dgm:cxn modelId="{4229194F-7ACB-4F31-9996-62684BE3D43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10A354-C658-449F-8A30-9A7E39F4AA44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2D4E384-BEC0-462A-91D8-1C55E201AC35}" type="presOf" srcId="{9D1066A6-9613-4C47-92C6-E634FF72D8C6}" destId="{D33F7390-E910-4F16-9441-8B0EEDCE01DF}" srcOrd="0" destOrd="0" presId="urn:microsoft.com/office/officeart/2005/8/layout/vList2"/>
    <dgm:cxn modelId="{FDE1D61B-2B21-43DB-A34C-082A2428A7BF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 custLinFactNeighborX="926" custLinFactNeighborY="-402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649D2B-6CE4-4537-B66C-25B77AA1450F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ED65AF18-F6D3-4E63-82D3-535B8832FE87}" type="presOf" srcId="{F1983C4A-029D-4586-B526-13839B4867BC}" destId="{6E08F461-DE06-4EDF-867D-82886F3CB917}" srcOrd="0" destOrd="0" presId="urn:microsoft.com/office/officeart/2005/8/layout/vList2"/>
    <dgm:cxn modelId="{F49B33F6-DA8E-4B05-A934-025E7A82390F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6F5945A-AEA7-43D9-AA61-B758032613CE}" type="presOf" srcId="{9D1066A6-9613-4C47-92C6-E634FF72D8C6}" destId="{D33F7390-E910-4F16-9441-8B0EEDCE01DF}" srcOrd="0" destOrd="0" presId="urn:microsoft.com/office/officeart/2005/8/layout/vList2"/>
    <dgm:cxn modelId="{1E03CD2B-74CB-4C38-809F-AE3BCCA1139C}" type="presOf" srcId="{B2D7A41D-1913-419B-9AE1-AB78E161778A}" destId="{5E309C63-05B5-474A-A4A1-01C25F59D5A2}" srcOrd="0" destOrd="0" presId="urn:microsoft.com/office/officeart/2005/8/layout/vList2"/>
    <dgm:cxn modelId="{17375659-936D-43AB-B8C6-B052C01DF09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3F5EDD3-0B33-43C1-AACB-1290CD0CE54D}" type="presOf" srcId="{9D1066A6-9613-4C47-92C6-E634FF72D8C6}" destId="{D33F7390-E910-4F16-9441-8B0EEDCE01DF}" srcOrd="0" destOrd="0" presId="urn:microsoft.com/office/officeart/2005/8/layout/vList2"/>
    <dgm:cxn modelId="{DE4DD891-F5ED-40C8-A133-D8A8CAFE0104}" type="presOf" srcId="{B2D7A41D-1913-419B-9AE1-AB78E161778A}" destId="{5E309C63-05B5-474A-A4A1-01C25F59D5A2}" srcOrd="0" destOrd="0" presId="urn:microsoft.com/office/officeart/2005/8/layout/vList2"/>
    <dgm:cxn modelId="{8186FA0A-AB8A-4947-9F19-400BD45945F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F4F3511-CBA8-40D5-BB17-75D6343D7A6C}" type="presOf" srcId="{B2D7A41D-1913-419B-9AE1-AB78E161778A}" destId="{5E309C63-05B5-474A-A4A1-01C25F59D5A2}" srcOrd="0" destOrd="0" presId="urn:microsoft.com/office/officeart/2005/8/layout/vList2"/>
    <dgm:cxn modelId="{5A95E964-9721-4B7A-B488-46B51EEADD23}" type="presOf" srcId="{9D1066A6-9613-4C47-92C6-E634FF72D8C6}" destId="{D33F7390-E910-4F16-9441-8B0EEDCE01DF}" srcOrd="0" destOrd="0" presId="urn:microsoft.com/office/officeart/2005/8/layout/vList2"/>
    <dgm:cxn modelId="{9B98C7BA-1E98-4671-97EB-1A50258A421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2D07D47-A14C-48E2-8DEF-E21436E0E9C3}" type="presOf" srcId="{9D1066A6-9613-4C47-92C6-E634FF72D8C6}" destId="{D33F7390-E910-4F16-9441-8B0EEDCE01DF}" srcOrd="0" destOrd="0" presId="urn:microsoft.com/office/officeart/2005/8/layout/vList2"/>
    <dgm:cxn modelId="{5B04BE98-BDE1-4CFF-88BC-D24657D6A613}" type="presOf" srcId="{B2D7A41D-1913-419B-9AE1-AB78E161778A}" destId="{5E309C63-05B5-474A-A4A1-01C25F59D5A2}" srcOrd="0" destOrd="0" presId="urn:microsoft.com/office/officeart/2005/8/layout/vList2"/>
    <dgm:cxn modelId="{ACA4954B-3C65-4A23-841A-36FC7BF1BEB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D41CA9FB-79F5-4CF7-BE68-11042A53A263}" type="presOf" srcId="{B2D7A41D-1913-419B-9AE1-AB78E161778A}" destId="{5E309C63-05B5-474A-A4A1-01C25F59D5A2}" srcOrd="0" destOrd="0" presId="urn:microsoft.com/office/officeart/2005/8/layout/vList2"/>
    <dgm:cxn modelId="{206C7401-1E9E-41B1-8B85-288C862AC3FF}" type="presOf" srcId="{9D1066A6-9613-4C47-92C6-E634FF72D8C6}" destId="{D33F7390-E910-4F16-9441-8B0EEDCE01DF}" srcOrd="0" destOrd="0" presId="urn:microsoft.com/office/officeart/2005/8/layout/vList2"/>
    <dgm:cxn modelId="{FC887988-AE06-4663-95FE-72B02A2B60A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BDA65-9272-4A40-BE3E-7C81FD57E5BA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90E6F078-66F6-4CBA-AC14-F1F7C101D6F5}" type="presOf" srcId="{B2D7A41D-1913-419B-9AE1-AB78E161778A}" destId="{5E309C63-05B5-474A-A4A1-01C25F59D5A2}" srcOrd="0" destOrd="0" presId="urn:microsoft.com/office/officeart/2005/8/layout/vList2"/>
    <dgm:cxn modelId="{DF87AB25-3875-48B3-8E23-967DABD2AB3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F45704D-0244-4DC3-A910-936781699905}" type="presOf" srcId="{B2D7A41D-1913-419B-9AE1-AB78E161778A}" destId="{5E309C63-05B5-474A-A4A1-01C25F59D5A2}" srcOrd="0" destOrd="0" presId="urn:microsoft.com/office/officeart/2005/8/layout/vList2"/>
    <dgm:cxn modelId="{36352BEA-6D05-465A-A16D-BF0D4AACB6DC}" type="presOf" srcId="{9D1066A6-9613-4C47-92C6-E634FF72D8C6}" destId="{D33F7390-E910-4F16-9441-8B0EEDCE01DF}" srcOrd="0" destOrd="0" presId="urn:microsoft.com/office/officeart/2005/8/layout/vList2"/>
    <dgm:cxn modelId="{BB6A5E1D-9BDF-4DDE-8DD9-12BF2E84459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4D0B4C38-C6A5-49FF-BD25-8E7D0AEDA9FB}" type="presOf" srcId="{9D1066A6-9613-4C47-92C6-E634FF72D8C6}" destId="{D33F7390-E910-4F16-9441-8B0EEDCE01DF}" srcOrd="0" destOrd="0" presId="urn:microsoft.com/office/officeart/2005/8/layout/vList2"/>
    <dgm:cxn modelId="{4B857461-9393-40D5-ACB5-986A051A2A6B}" type="presOf" srcId="{B2D7A41D-1913-419B-9AE1-AB78E161778A}" destId="{5E309C63-05B5-474A-A4A1-01C25F59D5A2}" srcOrd="0" destOrd="0" presId="urn:microsoft.com/office/officeart/2005/8/layout/vList2"/>
    <dgm:cxn modelId="{7460A313-457A-498F-9F9F-F233FDF7917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A4926B5-6087-4FBE-92E6-B649892F7A70}" type="presOf" srcId="{0C7F24CE-FA76-496A-B1EF-988E19FE7AC5}" destId="{9978874D-CB28-4CBC-B31C-1EA7E8431B86}" srcOrd="0" destOrd="0" presId="urn:microsoft.com/office/officeart/2005/8/layout/vList2"/>
    <dgm:cxn modelId="{0C73C73B-E4D8-48BD-84C9-39134336FCC9}" type="presOf" srcId="{F1983C4A-029D-4586-B526-13839B4867BC}" destId="{6E08F461-DE06-4EDF-867D-82886F3CB917}" srcOrd="0" destOrd="0" presId="urn:microsoft.com/office/officeart/2005/8/layout/vList2"/>
    <dgm:cxn modelId="{91DD24C6-CF77-4052-8ECB-149984DA964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Consider a web application to develop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The process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4F680-D1AD-4E19-A0D7-7B0BB50AE033}" type="presOf" srcId="{3728125B-E2CF-4F6E-A028-E84444CD9056}" destId="{5BB62395-2E48-4B10-B79C-FA219043040E}" srcOrd="0" destOrd="0" presId="urn:microsoft.com/office/officeart/2005/8/layout/vList2"/>
    <dgm:cxn modelId="{AB5B4D08-B57F-46F2-9225-B9D15C76BFC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FAEEC35-C986-41DB-9F7C-8B6AFE77A6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F1AB577-4FD2-4B72-A55B-73028D84C844}" type="presOf" srcId="{9D1066A6-9613-4C47-92C6-E634FF72D8C6}" destId="{D33F7390-E910-4F16-9441-8B0EEDCE01DF}" srcOrd="0" destOrd="0" presId="urn:microsoft.com/office/officeart/2005/8/layout/vList2"/>
    <dgm:cxn modelId="{63026EAA-4A84-441B-9D39-5F20F12F4915}" type="presOf" srcId="{B2D7A41D-1913-419B-9AE1-AB78E161778A}" destId="{5E309C63-05B5-474A-A4A1-01C25F59D5A2}" srcOrd="0" destOrd="0" presId="urn:microsoft.com/office/officeart/2005/8/layout/vList2"/>
    <dgm:cxn modelId="{BD1CB36C-7011-47C0-B94A-DE91B8A454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A9552-3C75-4791-B63C-14D491EE1B65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599AEB1D-F0E8-4629-B709-2D2B4B177A9F}" type="presOf" srcId="{B2D7A41D-1913-419B-9AE1-AB78E161778A}" destId="{5E309C63-05B5-474A-A4A1-01C25F59D5A2}" srcOrd="0" destOrd="0" presId="urn:microsoft.com/office/officeart/2005/8/layout/vList2"/>
    <dgm:cxn modelId="{9BB0956E-82BA-4714-A51E-13B78676369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/>
            <a:t>Page Layout </a:t>
          </a:r>
          <a:endParaRPr lang="en-US" sz="6100" kern="1200" dirty="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Make a site map…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Make a site map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Key element for each page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1.4 Key element for each page…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Arranging elements on pages 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67815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1.5 Arranging elements on pages… </a:t>
          </a:r>
          <a:endParaRPr lang="en-US" sz="4200" kern="1200" dirty="0"/>
        </a:p>
      </dsp:txBody>
      <dsp:txXfrm>
        <a:off x="49176" y="116991"/>
        <a:ext cx="8131248" cy="9090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Translating design into code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Liquid </a:t>
          </a:r>
          <a:r>
            <a:rPr lang="en-US" sz="4700" b="1" kern="1200" dirty="0" err="1" smtClean="0">
              <a:latin typeface="Calibri" pitchFamily="34" charset="0"/>
              <a:cs typeface="Calibri" pitchFamily="34" charset="0"/>
            </a:rPr>
            <a:t>vs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 Fixed design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The &lt;div&gt; Tag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The &lt;div&gt; Tag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 (Example)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 (Example)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Consider a web application to develop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Summary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process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Determining requirements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1.1 Determining requirements…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1.1 Determining requirements…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1.2 Grouping and categorization 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10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AE56-CD67-4EA9-B779-027B8075BA3C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8046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1BCE-9930-4729-814B-31CBD4FFA0E9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D2F2-2445-4CCB-BCD2-B31B4582574A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912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2C40-8962-4F69-83FA-6224D6CCA2CD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759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2B78-3F49-497D-8975-85A0AE19B14A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074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301F-91B3-4268-B018-061CC09F536D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466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80B7-432F-40B0-B3A0-F99C5B2239E6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200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972E-BEFE-4D66-8ECE-DF58633A4DE2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802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6F-4EB2-4F43-8781-2440BD6188B0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5068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64E1-9493-4FE2-8075-F4132B184600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18341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21A-C5E1-4B88-AEA2-A463B50543EB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7225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25D9-9B07-4A3B-A638-A2A27BD92D40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microsoft.com/office/2007/relationships/diagramDrawing" Target="../diagrams/drawing23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microsoft.com/office/2007/relationships/diagramDrawing" Target="../diagrams/drawing24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microsoft.com/office/2007/relationships/diagramDrawing" Target="../diagrams/drawing31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microsoft.com/office/2007/relationships/diagramDrawing" Target="../diagrams/drawing32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microsoft.com/office/2007/relationships/diagramDrawing" Target="../diagrams/drawing33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microsoft.com/office/2007/relationships/diagramDrawing" Target="../diagrams/drawing34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microsoft.com/office/2007/relationships/diagramDrawing" Target="../diagrams/drawing35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microsoft.com/office/2007/relationships/diagramDrawing" Target="../diagrams/drawing36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microsoft.com/office/2007/relationships/diagramDrawing" Target="../diagrams/drawing37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7" Type="http://schemas.microsoft.com/office/2007/relationships/diagramDrawing" Target="../diagrams/drawing38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39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microsoft.com/office/2007/relationships/diagramDrawing" Target="../diagrams/drawing40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7" Type="http://schemas.microsoft.com/office/2007/relationships/diagramDrawing" Target="../diagrams/drawing41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microsoft.com/office/2007/relationships/diagramDrawing" Target="../diagrams/drawing42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microsoft.com/office/2007/relationships/diagramDrawing" Target="../diagrams/drawing43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7" Type="http://schemas.microsoft.com/office/2007/relationships/diagramDrawing" Target="../diagrams/drawing44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8221165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What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does a visitor need to achieve a goal?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Will they be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familiar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your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product?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How often?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often can you realistically expect them to visit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In-order to make changes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105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03508784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Things You Want the Site to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Determining the requirement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owner of the site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which are not already listed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 must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register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themselves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in-order 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 send and receive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28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7968344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related information/sections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Home page: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 form, registration form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User page: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user’s information, recent messages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Inbox: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Received messages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Outbox: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Sent messages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Send a message: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 message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8783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1159138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Site map shows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many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pages you need and how they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Usually look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like either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family tree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folder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3435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6593735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752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66800" y="2667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page</a:t>
            </a:r>
            <a:endParaRPr lang="en-US" b="1" dirty="0"/>
          </a:p>
        </p:txBody>
      </p:sp>
      <p:cxnSp>
        <p:nvCxnSpPr>
          <p:cNvPr id="10" name="Straight Connector 9"/>
          <p:cNvCxnSpPr>
            <a:stCxn id="3" idx="1"/>
          </p:cNvCxnSpPr>
          <p:nvPr/>
        </p:nvCxnSpPr>
        <p:spPr>
          <a:xfrm flipH="1">
            <a:off x="685800" y="1905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190500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1"/>
          </p:cNvCxnSpPr>
          <p:nvPr/>
        </p:nvCxnSpPr>
        <p:spPr>
          <a:xfrm>
            <a:off x="685800" y="2857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3048000"/>
            <a:ext cx="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57400" y="3505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Inbox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057400" y="41148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Outbox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057400" y="4724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a message</a:t>
            </a:r>
            <a:endParaRPr lang="en-US" b="1" dirty="0"/>
          </a:p>
        </p:txBody>
      </p:sp>
      <p:cxnSp>
        <p:nvCxnSpPr>
          <p:cNvPr id="23" name="Straight Connector 22"/>
          <p:cNvCxnSpPr>
            <a:endCxn id="19" idx="1"/>
          </p:cNvCxnSpPr>
          <p:nvPr/>
        </p:nvCxnSpPr>
        <p:spPr>
          <a:xfrm>
            <a:off x="1524000" y="3695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0" idx="1"/>
          </p:cNvCxnSpPr>
          <p:nvPr/>
        </p:nvCxnSpPr>
        <p:spPr>
          <a:xfrm>
            <a:off x="1524000" y="4305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1"/>
          </p:cNvCxnSpPr>
          <p:nvPr/>
        </p:nvCxnSpPr>
        <p:spPr>
          <a:xfrm>
            <a:off x="1524000" y="49149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0" y="36957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4000" y="43053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740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9610679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sections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(header, navigation, footer etc.)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specific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sections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Common Sections (header, footer)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Page specific sections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Home page: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login form, registration form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 page: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user’s information, recent messages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405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9780755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Inbox page: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received messages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Outbox page: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messages sent by the user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message page: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form to send a message 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191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96250068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5867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44958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1752600"/>
            <a:ext cx="1295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2667000"/>
            <a:ext cx="3429000" cy="1143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4016991"/>
            <a:ext cx="3429000" cy="1447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5547815"/>
            <a:ext cx="4495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4400" y="2667000"/>
            <a:ext cx="838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4307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Page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10400" y="1752600"/>
            <a:ext cx="914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4800" y="153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33500" y="1905000"/>
            <a:ext cx="11811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2042" y="1676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6400800" y="2971800"/>
            <a:ext cx="15240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48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form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400800" y="4305300"/>
            <a:ext cx="1371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72400" y="40169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Sign-In form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010400" y="5700215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24800" y="55478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9394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1551160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5867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44958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1752600"/>
            <a:ext cx="1295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5547815"/>
            <a:ext cx="4495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2667000"/>
            <a:ext cx="44958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667000"/>
            <a:ext cx="12954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429000"/>
            <a:ext cx="1295400" cy="19686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32830" y="3409666"/>
            <a:ext cx="3048000" cy="198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8600" y="3581400"/>
            <a:ext cx="27432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81400"/>
            <a:ext cx="8382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19200" y="2971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2787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Info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71600" y="3156466"/>
            <a:ext cx="1371600" cy="272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32927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Picture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00800" y="29718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400" y="2787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data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24000" y="4038600"/>
            <a:ext cx="1219200" cy="365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54" y="42302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Actions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81800" y="4038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980830" y="5105400"/>
            <a:ext cx="9439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0057" y="47822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Recent Messages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781800" y="3662065"/>
            <a:ext cx="990600" cy="147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5228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45946839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vs Fixed design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Div tag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the design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642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6242383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Liquid Design</a:t>
            </a:r>
          </a:p>
          <a:p>
            <a:pPr lvl="1"/>
            <a:r>
              <a:rPr lang="en-US" b="1" dirty="0"/>
              <a:t>designs </a:t>
            </a:r>
            <a:r>
              <a:rPr lang="en-US" b="1" dirty="0" smtClean="0">
                <a:solidFill>
                  <a:srgbClr val="FF0000"/>
                </a:solidFill>
              </a:rPr>
              <a:t>automatically</a:t>
            </a:r>
            <a:r>
              <a:rPr lang="en-US" b="1" dirty="0" smtClean="0"/>
              <a:t> fits to the screen</a:t>
            </a:r>
          </a:p>
          <a:p>
            <a:pPr lvl="1"/>
            <a:r>
              <a:rPr lang="en-US" b="1" dirty="0" smtClean="0"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cs typeface="Calibri" pitchFamily="34" charset="0"/>
              </a:rPr>
              <a:t>percentage </a:t>
            </a:r>
            <a:r>
              <a:rPr lang="en-US" b="1" dirty="0" smtClean="0">
                <a:cs typeface="Calibri" pitchFamily="34" charset="0"/>
              </a:rPr>
              <a:t>values to declare height and width of sections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Fixed design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Designs remain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fixed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width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fixed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values to declare height and width of sections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9441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9427001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 DIVs to create the skeleton of the page.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There should be no display-specific information in the XHTML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Goal: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separate the information from the layout / presentation of the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Layout is entirely controlled by CSS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721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9427001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&lt;div&gt; tag defines a </a:t>
            </a:r>
            <a:r>
              <a:rPr lang="en-US" b="1" dirty="0" smtClean="0"/>
              <a:t>division or a section in an HTML document.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&lt;div&gt; tag is used </a:t>
            </a:r>
            <a:r>
              <a:rPr lang="en-US" b="1" dirty="0" smtClean="0"/>
              <a:t>to group block-elements to format them with CSS.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Tip:</a:t>
            </a:r>
            <a:r>
              <a:rPr lang="en-US" b="1" dirty="0" smtClean="0"/>
              <a:t> The &lt;div&gt; element is very often used together with CSS, to layout a web page.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b="1" dirty="0" smtClean="0"/>
              <a:t> By default, browsers always place a line break before and after the &lt;div&gt; element. However, this can be changed with CSS.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4721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Identify major sections of the page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Masthead (Logo and Title)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Menu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Content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Search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Footer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Don’t overuse the DIVs!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Don’t worry about positioning in the XHTML!</a:t>
            </a:r>
          </a:p>
        </p:txBody>
      </p:sp>
    </p:spTree>
    <p:extLst>
      <p:ext uri="{BB962C8B-B14F-4D97-AF65-F5344CB8AC3E}">
        <p14:creationId xmlns="" xmlns:p14="http://schemas.microsoft.com/office/powerpoint/2010/main" val="384012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991920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Defines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division or section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an HTML document</a:t>
            </a:r>
          </a:p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Visually, allows us to make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containers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that can 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formatted</a:t>
            </a:r>
          </a:p>
          <a:p>
            <a:pPr marL="465138" indent="-465138">
              <a:buFontTx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 format by itself</a:t>
            </a:r>
          </a:p>
          <a:p>
            <a:pPr marL="465138" indent="-465138">
              <a:buFontTx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Used to logically group a sequence of block level tags</a:t>
            </a:r>
          </a:p>
          <a:p>
            <a:pPr marL="865188" lvl="1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Don’t try to use it to use it to group tags that are not block level, like &lt;b&gt;</a:t>
            </a:r>
          </a:p>
          <a:p>
            <a:pPr marL="465138" indent="-465138">
              <a:buFontTx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Can be declared as</a:t>
            </a:r>
          </a:p>
          <a:p>
            <a:pPr marL="865188" lvl="1" indent="-465138"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&lt;div&gt;……&lt;/div&gt;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5559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Any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block level tag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have its width and height set</a:t>
            </a:r>
          </a:p>
          <a:p>
            <a:pPr marL="865188" lvl="1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Be careful especially with height because if text exceeds the size of the area allocated unpredictable things might occur</a:t>
            </a:r>
          </a:p>
          <a:p>
            <a:pPr marL="465138" indent="-465138">
              <a:buFontTx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Keep the &lt;body&gt; to 75% of the width of the browser window</a:t>
            </a:r>
          </a:p>
          <a:p>
            <a:pPr marL="865188" lvl="1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body {width:75%}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3636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00600"/>
          </a:xfrm>
        </p:spPr>
        <p:txBody>
          <a:bodyPr>
            <a:normAutofit/>
          </a:bodyPr>
          <a:lstStyle/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Use the float attribute:</a:t>
            </a:r>
          </a:p>
          <a:p>
            <a:pPr marL="865188" lvl="1" indent="-465138">
              <a:buFontTx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float: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right|left</a:t>
            </a:r>
          </a:p>
          <a:p>
            <a:pPr marL="1265238" lvl="2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Text is aligned around the block level tag</a:t>
            </a:r>
          </a:p>
          <a:p>
            <a:pPr marL="865188" lvl="1" indent="-465138">
              <a:buFontTx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clear: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right|left|both</a:t>
            </a:r>
          </a:p>
          <a:p>
            <a:pPr marL="1265238" lvl="2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Prevents a floating element from appearing along-side a block level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787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2420076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4" descr="div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cxnSp>
        <p:nvCxnSpPr>
          <p:cNvPr id="3" name="Straight Arrow Connector 2"/>
          <p:cNvCxnSpPr/>
          <p:nvPr/>
        </p:nvCxnSpPr>
        <p:spPr>
          <a:xfrm flipH="1">
            <a:off x="990600" y="2933700"/>
            <a:ext cx="9906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a div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2667000"/>
            <a:ext cx="1600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286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Div style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14800" y="35814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26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Div contents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371600" y="3798332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35734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Div ends</a:t>
            </a:r>
            <a:endParaRPr lang="en-US" b="1" dirty="0"/>
          </a:p>
        </p:txBody>
      </p:sp>
      <p:sp>
        <p:nvSpPr>
          <p:cNvPr id="21" name="Right Brace 20"/>
          <p:cNvSpPr/>
          <p:nvPr/>
        </p:nvSpPr>
        <p:spPr>
          <a:xfrm>
            <a:off x="5334000" y="3798332"/>
            <a:ext cx="228600" cy="7736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00700" y="394277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div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11509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7145320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Content Placeholder 2" descr="Using div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229600" cy="4430407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743200" y="2362200"/>
            <a:ext cx="152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3124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div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67400" y="2743200"/>
            <a:ext cx="22860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3314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div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81676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41403803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/>
              <a:t>&lt;div id=“header”&gt;</a:t>
            </a:r>
          </a:p>
          <a:p>
            <a:pPr marL="0" indent="0">
              <a:buNone/>
            </a:pPr>
            <a:r>
              <a:rPr lang="en-US" b="1" dirty="0" smtClean="0"/>
              <a:t>&lt;div id=“logo”&gt;&lt;/div&gt;</a:t>
            </a:r>
          </a:p>
          <a:p>
            <a:pPr marL="0" indent="0">
              <a:buNone/>
            </a:pPr>
            <a:r>
              <a:rPr lang="en-US" b="1" dirty="0" smtClean="0"/>
              <a:t>&lt;/div&gt;   //header div ends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043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919476614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614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7705232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Header and logo divs</a:t>
            </a:r>
          </a:p>
          <a:p>
            <a:pPr marL="0" indent="0">
              <a:buNone/>
            </a:pPr>
            <a:r>
              <a:rPr lang="en-US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b="1" dirty="0" smtClean="0"/>
              <a:t>&lt;div id=“form-containter”&gt;</a:t>
            </a:r>
          </a:p>
          <a:p>
            <a:pPr marL="0" indent="0">
              <a:buNone/>
            </a:pPr>
            <a:r>
              <a:rPr lang="en-US" b="1" dirty="0" smtClean="0"/>
              <a:t>&lt;div class=“form-heading”&gt;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Heading text </a:t>
            </a:r>
            <a:r>
              <a:rPr lang="en-US" b="1" dirty="0" smtClean="0"/>
              <a:t>&lt;/div&gt;</a:t>
            </a:r>
          </a:p>
          <a:p>
            <a:pPr marL="0" indent="0">
              <a:buNone/>
            </a:pPr>
            <a:r>
              <a:rPr lang="en-US" b="1" dirty="0" smtClean="0"/>
              <a:t>&lt;div class=“form-rows”&gt;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Form element </a:t>
            </a:r>
            <a:r>
              <a:rPr lang="en-US" b="1" dirty="0" smtClean="0"/>
              <a:t>&lt;/div&gt;</a:t>
            </a:r>
          </a:p>
          <a:p>
            <a:pPr marL="0" indent="0">
              <a:buNone/>
            </a:pPr>
            <a:r>
              <a:rPr lang="en-US" b="1" dirty="0" smtClean="0"/>
              <a:t>&lt;/div&gt; //form container ends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345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15814008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Header and logo divs</a:t>
            </a:r>
          </a:p>
          <a:p>
            <a:pPr marL="0" indent="0">
              <a:buNone/>
            </a:pPr>
            <a:r>
              <a:rPr lang="en-US" sz="2400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Login form div’s</a:t>
            </a:r>
          </a:p>
          <a:p>
            <a:pPr marL="0" indent="0">
              <a:buNone/>
            </a:pPr>
            <a:r>
              <a:rPr lang="en-US" sz="2400" b="1" dirty="0"/>
              <a:t>&lt;div id=“form-containter”&gt;</a:t>
            </a:r>
          </a:p>
          <a:p>
            <a:pPr marL="0" indent="0">
              <a:buNone/>
            </a:pPr>
            <a:r>
              <a:rPr lang="en-US" sz="2400" b="1" dirty="0"/>
              <a:t>&lt;div class=“form-heading”&gt;</a:t>
            </a:r>
          </a:p>
          <a:p>
            <a:pPr marL="0" indent="0">
              <a:buNone/>
            </a:pPr>
            <a:r>
              <a:rPr lang="en-US" sz="2400" b="1" dirty="0"/>
              <a:t>Heading text &lt;/div&gt;</a:t>
            </a:r>
          </a:p>
          <a:p>
            <a:pPr marL="0" indent="0">
              <a:buNone/>
            </a:pPr>
            <a:r>
              <a:rPr lang="en-US" sz="2400" b="1" dirty="0"/>
              <a:t>&lt;div class=“form-rows”&gt;</a:t>
            </a:r>
          </a:p>
          <a:p>
            <a:pPr marL="0" indent="0">
              <a:buNone/>
            </a:pPr>
            <a:r>
              <a:rPr lang="en-US" sz="2400" b="1" dirty="0"/>
              <a:t>Form element &lt;/div&gt;</a:t>
            </a:r>
          </a:p>
          <a:p>
            <a:pPr marL="0" indent="0">
              <a:buNone/>
            </a:pPr>
            <a:r>
              <a:rPr lang="en-US" sz="2400" b="1" dirty="0"/>
              <a:t>&lt;/div&gt; //form container </a:t>
            </a:r>
            <a:r>
              <a:rPr lang="en-US" sz="2400" b="1" dirty="0" smtClean="0"/>
              <a:t>ends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sz="2400" b="1" dirty="0" smtClean="0"/>
              <a:t>&lt;/div&gt;  //container div ends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4334" y="4152900"/>
            <a:ext cx="2723866" cy="1104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5000" y="4152900"/>
            <a:ext cx="271704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34334" y="4610100"/>
            <a:ext cx="2697708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370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7587841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Header and logo divs</a:t>
            </a:r>
          </a:p>
          <a:p>
            <a:pPr marL="0" indent="0">
              <a:buNone/>
            </a:pPr>
            <a:r>
              <a:rPr lang="en-US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Login form div’s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Registration form div’s</a:t>
            </a:r>
          </a:p>
          <a:p>
            <a:pPr marL="0" indent="0">
              <a:buNone/>
            </a:pPr>
            <a:r>
              <a:rPr lang="en-US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b="1" dirty="0" smtClean="0"/>
              <a:t>&lt;div id=“footer”&gt;</a:t>
            </a:r>
          </a:p>
          <a:p>
            <a:pPr marL="0" indent="0">
              <a:buNone/>
            </a:pPr>
            <a:r>
              <a:rPr lang="en-US" b="1" dirty="0" smtClean="0"/>
              <a:t>&lt;/div&gt;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638800" y="1600200"/>
            <a:ext cx="3124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34334" y="4152900"/>
            <a:ext cx="2723866" cy="1104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5000" y="4152900"/>
            <a:ext cx="2743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34334" y="4610100"/>
            <a:ext cx="2697708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4334" y="5355609"/>
            <a:ext cx="2697708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2440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0349920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Divs required to make the structure:</a:t>
            </a:r>
          </a:p>
          <a:p>
            <a:pPr lvl="1"/>
            <a:r>
              <a:rPr lang="en-US" b="1" dirty="0" smtClean="0"/>
              <a:t>Main container</a:t>
            </a:r>
          </a:p>
          <a:p>
            <a:pPr lvl="1"/>
            <a:r>
              <a:rPr lang="en-US" b="1" dirty="0" smtClean="0"/>
              <a:t>Header </a:t>
            </a:r>
          </a:p>
          <a:p>
            <a:pPr lvl="1"/>
            <a:r>
              <a:rPr lang="en-US" b="1" dirty="0" smtClean="0"/>
              <a:t>Logo</a:t>
            </a:r>
          </a:p>
          <a:p>
            <a:pPr lvl="1"/>
            <a:r>
              <a:rPr lang="en-US" b="1" dirty="0" smtClean="0"/>
              <a:t>Center container</a:t>
            </a:r>
          </a:p>
          <a:p>
            <a:pPr lvl="1"/>
            <a:r>
              <a:rPr lang="en-US" b="1" dirty="0" smtClean="0"/>
              <a:t>Form container</a:t>
            </a:r>
          </a:p>
          <a:p>
            <a:pPr lvl="1"/>
            <a:r>
              <a:rPr lang="en-US" b="1" dirty="0" smtClean="0"/>
              <a:t>Form heading</a:t>
            </a:r>
          </a:p>
          <a:p>
            <a:pPr lvl="1"/>
            <a:r>
              <a:rPr lang="en-US" b="1" dirty="0" smtClean="0"/>
              <a:t>Form row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5474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029129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05800" cy="4572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581400" y="2819400"/>
            <a:ext cx="1028700" cy="2057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6452" y="362061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container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46331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66783410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Content Placeholder 8" descr="styl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10" name="Right Brace 9"/>
          <p:cNvSpPr/>
          <p:nvPr/>
        </p:nvSpPr>
        <p:spPr>
          <a:xfrm>
            <a:off x="5943600" y="2819400"/>
            <a:ext cx="1371600" cy="2209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1913" y="36875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div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691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3615526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772400" cy="4572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362200" y="2438400"/>
            <a:ext cx="9906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 div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4582236" y="4070445"/>
            <a:ext cx="762000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54044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0032681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534400" cy="492267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191000" y="1752600"/>
            <a:ext cx="1219200" cy="1295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2133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3505200" y="3048000"/>
            <a:ext cx="914400" cy="2971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695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05366128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686800" cy="459493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810000" y="1905000"/>
            <a:ext cx="990600" cy="2667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heading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2209800" y="4572000"/>
            <a:ext cx="1524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5029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row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86187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2816383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436633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429000" y="1828800"/>
            <a:ext cx="457200" cy="2057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Styling label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1981200" y="3886200"/>
            <a:ext cx="762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426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Styling input field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7898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9097214"/>
              </p:ext>
            </p:extLst>
          </p:nvPr>
        </p:nvGraphicFramePr>
        <p:xfrm>
          <a:off x="5334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font-family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font-size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font-weight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font-style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font-variant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word-spacing 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letter-spacing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line-height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text-align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vertical-align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text-indent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text-decoration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81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25249503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82000" cy="451873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209800" y="2362200"/>
            <a:ext cx="1066800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Div adding space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3886200" y="3429000"/>
            <a:ext cx="2057400" cy="2362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 div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6949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83694244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" name="Picture 1" descr="index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534400" cy="44425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62400" y="3276600"/>
            <a:ext cx="685800" cy="39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2971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div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52800" y="3810000"/>
            <a:ext cx="1295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366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div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43200" y="42672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 div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219200" y="4800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4686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ends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219200" y="5105400"/>
            <a:ext cx="609600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5474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ends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44810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8024736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" name="Picture 2" descr="Connection Home Page!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077200" cy="4518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3947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76823695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 descr="index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9226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876800" y="2590800"/>
            <a:ext cx="762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 starts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57800" y="31242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895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 start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67200" y="3581400"/>
            <a:ext cx="24765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0" y="3733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heading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95400" y="3733800"/>
            <a:ext cx="12192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starts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267200" y="4114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3924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starts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67200" y="4419600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56528" y="4234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505450" y="4800600"/>
            <a:ext cx="112395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0" y="46042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295400" y="497359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40340" y="4782677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ends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95400" y="53340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40340" y="5163677"/>
            <a:ext cx="22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 end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143000" y="57150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0340" y="5533009"/>
            <a:ext cx="22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 ends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5289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14931768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" name="Picture 1" descr="Connection Home Page!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543800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16476723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 descr="index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229600" cy="49226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724400" y="19050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Space is added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10200" y="23622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81400" y="2743200"/>
            <a:ext cx="2819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30099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5410200" y="3276600"/>
            <a:ext cx="1143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row</a:t>
            </a:r>
            <a:endParaRPr lang="en-US" b="1" dirty="0"/>
          </a:p>
        </p:txBody>
      </p:sp>
      <p:sp>
        <p:nvSpPr>
          <p:cNvPr id="22" name="Right Brace 21"/>
          <p:cNvSpPr/>
          <p:nvPr/>
        </p:nvSpPr>
        <p:spPr>
          <a:xfrm>
            <a:off x="5753100" y="4648200"/>
            <a:ext cx="1371600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4876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row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9035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9876902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Picture 2" descr="Connection Home Page!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8" y="1523999"/>
            <a:ext cx="7924800" cy="47244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47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9211520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 descr="index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9226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962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 div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46281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659602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" name="Picture 1" descr="Connection Home Page!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077200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281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1273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process to design a page layout</a:t>
            </a:r>
          </a:p>
          <a:p>
            <a:pPr lvl="1"/>
            <a:r>
              <a:rPr lang="en-US" b="1" dirty="0" smtClean="0"/>
              <a:t>Determining requirements</a:t>
            </a:r>
          </a:p>
          <a:p>
            <a:pPr lvl="1"/>
            <a:r>
              <a:rPr lang="en-US" b="1" dirty="0" smtClean="0"/>
              <a:t>Grouping and categorization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b="1" dirty="0" smtClean="0"/>
              <a:t>Key element for each page</a:t>
            </a:r>
          </a:p>
          <a:p>
            <a:r>
              <a:rPr lang="en-US" b="1" dirty="0" smtClean="0"/>
              <a:t>Translating design into code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vs Fixed design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The Div tag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the design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a page using divs and CSS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Positioning and resizing divs.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2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9097214"/>
              </p:ext>
            </p:extLst>
          </p:nvPr>
        </p:nvGraphicFramePr>
        <p:xfrm>
          <a:off x="5334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links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background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background-color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background-image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background-repeat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background-position 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tables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text and font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vertical – align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width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height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 - color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 - image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81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The process to design a page layout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iv tag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a page using divs and CSS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divs and positioning it.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674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0742339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 smaller version of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social web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Users can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register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themselves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After registration they can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a text message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anybody who is registered with the website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User’s can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received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1864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720317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Determine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requirements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site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required information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Make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site map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Identify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key elements for each page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Decide about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arrangement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information on each page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Translate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design into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9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1574024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Under standing the audience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Who?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Who will visit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site?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create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fictional visitors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Men and women of 20 to 50 years of age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Why have they come to your site?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Send messages 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View received messages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541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1344</Words>
  <Application>Microsoft Office PowerPoint</Application>
  <PresentationFormat>On-screen Show (4:3)</PresentationFormat>
  <Paragraphs>329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518</cp:revision>
  <dcterms:created xsi:type="dcterms:W3CDTF">2013-12-11T04:17:36Z</dcterms:created>
  <dcterms:modified xsi:type="dcterms:W3CDTF">2016-02-04T11:27:41Z</dcterms:modified>
</cp:coreProperties>
</file>