
<file path=[Content_Types].xml><?xml version="1.0" encoding="utf-8"?>
<Types xmlns="http://schemas.openxmlformats.org/package/2006/content-types">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diagrams/quickStyle39.xml" ContentType="application/vnd.openxmlformats-officedocument.drawingml.diagramStyle+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Override PartName="/ppt/diagrams/drawing29.xml" ContentType="application/vnd.ms-office.drawingml.diagramDrawing+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diagrams/quickStyle17.xml" ContentType="application/vnd.openxmlformats-officedocument.drawingml.diagramStyle+xml"/>
  <Override PartName="/ppt/diagrams/layout39.xml" ContentType="application/vnd.openxmlformats-officedocument.drawingml.diagramLayout+xml"/>
  <Override PartName="/ppt/diagrams/drawing18.xml" ContentType="application/vnd.ms-office.drawingml.diagramDrawing+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diagrams/quickStyle31.xml" ContentType="application/vnd.openxmlformats-officedocument.drawingml.diagramStyle+xml"/>
  <Override PartName="/ppt/diagrams/colors38.xml" ContentType="application/vnd.openxmlformats-officedocument.drawingml.diagramColors+xml"/>
  <Override PartName="/ppt/diagrams/quickStyle42.xml" ContentType="application/vnd.openxmlformats-officedocument.drawingml.diagramStyle+xml"/>
  <Override PartName="/ppt/diagrams/drawing32.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drawing21.xml" ContentType="application/vnd.ms-office.drawingml.diagramDrawing+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diagrams/drawing3.xml" ContentType="application/vnd.ms-office.drawingml.diagramDrawing+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diagrams/data43.xml" ContentType="application/vnd.openxmlformats-officedocument.drawingml.diagramData+xml"/>
  <Override PartName="/ppt/slides/slide33.xml" ContentType="application/vnd.openxmlformats-officedocument.presentationml.slide+xml"/>
  <Override PartName="/ppt/slides/slide44.xml" ContentType="application/vnd.openxmlformats-officedocument.presentationml.slide+xml"/>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docProps/app.xml" ContentType="application/vnd.openxmlformats-officedocument.extended-properties+xml"/>
  <Override PartName="/ppt/diagrams/drawing37.xml" ContentType="application/vnd.ms-office.drawingml.diagramDrawing+xml"/>
  <Override PartName="/ppt/slides/slide11.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diagrams/drawing15.xml" ContentType="application/vnd.ms-office.drawingml.diagramDrawing+xml"/>
  <Override PartName="/ppt/diagrams/drawing26.xml" ContentType="application/vnd.ms-office.drawingml.diagramDrawing+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drawing8.xml" ContentType="application/vnd.ms-office.drawingml.diagramDrawing+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diagrams/colors24.xml" ContentType="application/vnd.openxmlformats-officedocument.drawingml.diagramColors+xml"/>
  <Override PartName="/ppt/diagrams/data37.xml" ContentType="application/vnd.openxmlformats-officedocument.drawingml.diagramData+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diagrams/colors31.xml" ContentType="application/vnd.openxmlformats-officedocument.drawingml.diagramColors+xml"/>
  <Override PartName="/ppt/diagrams/colors42.xml" ContentType="application/vnd.openxmlformats-officedocument.drawingml.diagramColors+xml"/>
  <Override PartName="/ppt/diagrams/data44.xml" ContentType="application/vnd.openxmlformats-officedocument.drawingml.diagramData+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diagrams/data33.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Override PartName="/ppt/diagrams/quickStyle37.xml" ContentType="application/vnd.openxmlformats-officedocument.drawingml.diagramStyle+xml"/>
  <Override PartName="/ppt/diagrams/data40.xml" ContentType="application/vnd.openxmlformats-officedocument.drawingml.diagramData+xml"/>
  <Override PartName="/ppt/diagrams/drawing38.xml" ContentType="application/vnd.ms-office.drawingml.diagramDrawing+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diagrams/drawing27.xml" ContentType="application/vnd.ms-office.drawingml.diagramDrawing+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layout19.xml" ContentType="application/vnd.openxmlformats-officedocument.drawingml.diagramLayout+xml"/>
  <Override PartName="/ppt/diagrams/quickStyle33.xml" ContentType="application/vnd.openxmlformats-officedocument.drawingml.diagramStyle+xml"/>
  <Override PartName="/ppt/diagrams/layout37.xml" ContentType="application/vnd.openxmlformats-officedocument.drawingml.diagramLayout+xml"/>
  <Override PartName="/ppt/diagrams/quickStyle44.xml" ContentType="application/vnd.openxmlformats-officedocument.drawingml.diagramStyle+xml"/>
  <Override PartName="/ppt/diagrams/drawing34.xml" ContentType="application/vnd.ms-office.drawingml.diagramDrawing+xml"/>
  <Override PartName="/ppt/diagrams/drawing16.xml" ContentType="application/vnd.ms-office.drawingml.diagramDrawing+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diagrams/layout44.xml" ContentType="application/vnd.openxmlformats-officedocument.drawingml.diagramLayout+xml"/>
  <Override PartName="/ppt/diagrams/drawing23.xml" ContentType="application/vnd.ms-office.drawingml.diagramDrawing+xml"/>
  <Override PartName="/ppt/diagrams/drawing9.xml" ContentType="application/vnd.ms-office.drawingml.diagramDrawing+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diagrams/drawing12.xml" ContentType="application/vnd.ms-office.drawingml.diagramDrawing+xml"/>
  <Override PartName="/ppt/diagrams/drawing30.xml" ContentType="application/vnd.ms-office.drawingml.diagramDrawing+xml"/>
  <Override PartName="/ppt/slides/slide7.xml" ContentType="application/vnd.openxmlformats-officedocument.presentationml.slide+xml"/>
  <Override PartName="/ppt/slideLayouts/slideLayout9.xml" ContentType="application/vnd.openxmlformats-officedocument.presentationml.slideLayout+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diagrams/colors43.xml" ContentType="application/vnd.openxmlformats-officedocument.drawingml.diagramColors+xml"/>
  <Override PartName="/ppt/diagrams/drawing5.xml" ContentType="application/vnd.ms-office.drawingml.diagramDrawing+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Override PartName="/ppt/diagrams/quickStyle27.xml" ContentType="application/vnd.openxmlformats-officedocument.drawingml.diagramStyle+xml"/>
  <Override PartName="/ppt/diagrams/layout38.xml" ContentType="application/vnd.openxmlformats-officedocument.drawingml.diagramLayout+xml"/>
  <Override PartName="/ppt/diagrams/drawing17.xml" ContentType="application/vnd.ms-office.drawingml.diagramDrawing+xml"/>
  <Override PartName="/ppt/diagrams/drawing28.xml" ContentType="application/vnd.ms-office.drawingml.diagramDrawing+xml"/>
  <Override PartName="/ppt/slides/slide20.xml" ContentType="application/vnd.openxmlformats-officedocument.presentationml.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diagrams/drawing35.xml" ContentType="application/vnd.ms-office.drawingml.diagramDrawing+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34.xml" ContentType="application/vnd.openxmlformats-officedocument.drawingml.diagramLayout+xml"/>
  <Override PartName="/ppt/diagrams/colors37.xml" ContentType="application/vnd.openxmlformats-officedocument.drawingml.diagramColors+xml"/>
  <Override PartName="/ppt/diagrams/quickStyle41.xml" ContentType="application/vnd.openxmlformats-officedocument.drawingml.diagramStyle+xml"/>
  <Override PartName="/ppt/diagrams/drawing24.xml" ContentType="application/vnd.ms-office.drawingml.diagramDrawing+xml"/>
  <Override PartName="/ppt/diagrams/drawing13.xml" ContentType="application/vnd.ms-office.drawingml.diagramDrawing+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diagrams/drawing6.xml" ContentType="application/vnd.ms-office.drawingml.diagramDrawing+xml"/>
  <Override PartName="/ppt/diagrams/drawing20.xml" ContentType="application/vnd.ms-office.drawingml.diagramDrawing+xml"/>
  <Override PartName="/ppt/diagrams/drawing31.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diagrams/colors44.xml" ContentType="application/vnd.openxmlformats-officedocument.drawingml.diagramColors+xml"/>
  <Override PartName="/ppt/slides/slide29.xml" ContentType="application/vnd.openxmlformats-officedocument.presentationml.slide+xml"/>
  <Override PartName="/ppt/diagrams/data17.xml" ContentType="application/vnd.openxmlformats-officedocument.drawingml.diagramData+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slides/slide32.xml" ContentType="application/vnd.openxmlformats-officedocument.presentationml.slide+xml"/>
  <Override PartName="/ppt/diagrams/data20.xml" ContentType="application/vnd.openxmlformats-officedocument.drawingml.diagramData+xml"/>
  <Override PartName="/ppt/diagrams/quickStyle35.xml" ContentType="application/vnd.openxmlformats-officedocument.drawingml.diagramStyle+xml"/>
  <Override PartName="/ppt/diagrams/drawing36.xml" ContentType="application/vnd.ms-office.drawingml.diagramDrawing+xml"/>
  <Override PartName="/ppt/slides/slide10.xml" ContentType="application/vnd.openxmlformats-officedocument.presentationml.slide+xml"/>
  <Override PartName="/ppt/slides/slide21.xml" ContentType="application/vnd.openxmlformats-officedocument.presentationml.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drawing25.xml" ContentType="application/vnd.ms-office.drawingml.diagramDrawing+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drawing14.xml" ContentType="application/vnd.ms-office.drawingml.diagramDrawing+xml"/>
  <Override PartName="/ppt/diagrams/layout13.xml" ContentType="application/vnd.openxmlformats-officedocument.drawingml.diagramLayout+xml"/>
  <Override PartName="/ppt/diagrams/layout24.xml" ContentType="application/vnd.openxmlformats-officedocument.drawingml.diagramLayout+xml"/>
  <Override PartName="/ppt/diagrams/drawing7.xml" ContentType="application/vnd.ms-office.drawingml.diagramDrawing+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29.xml" ContentType="application/vnd.openxmlformats-officedocument.drawingml.diagramStyle+xml"/>
  <Override PartName="/ppt/diagrams/drawing19.xml" ContentType="application/vnd.ms-office.drawingml.diagramDrawing+xml"/>
  <Override PartName="/ppt/diagrams/quickStyle18.xml" ContentType="application/vnd.openxmlformats-officedocument.drawingml.diagramStyle+xml"/>
  <Override PartName="/ppt/diagrams/layout29.xml" ContentType="application/vnd.openxmlformats-officedocument.drawingml.diagramLayout+xml"/>
  <Override PartName="/ppt/slides/slide40.xml" ContentType="application/vnd.openxmlformats-officedocument.presentationml.slide+xml"/>
  <Override PartName="/ppt/diagrams/layout18.xml" ContentType="application/vnd.openxmlformats-officedocument.drawingml.diagramLayout+xml"/>
  <Override PartName="/ppt/diagrams/quickStyle43.xml" ContentType="application/vnd.openxmlformats-officedocument.drawingml.diagramStyle+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diagrams/colors39.xml" ContentType="application/vnd.openxmlformats-officedocument.drawingml.diagramColors+xml"/>
  <Override PartName="/ppt/diagrams/drawing33.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Override PartName="/ppt/diagrams/layout43.xml" ContentType="application/vnd.openxmlformats-officedocument.drawingml.diagramLayout+xml"/>
  <Override PartName="/ppt/diagrams/drawing22.xml" ContentType="application/vnd.ms-office.drawingml.diagramDrawing+xml"/>
  <Override PartName="/ppt/diagrams/drawing11.xml" ContentType="application/vnd.ms-office.drawingml.diagramDrawing+xml"/>
  <Override PartName="/ppt/diagrams/data19.xml" ContentType="application/vnd.openxmlformats-officedocument.drawingml.diagramData+xml"/>
  <Override PartName="/ppt/diagrams/layout21.xml" ContentType="application/vnd.openxmlformats-officedocument.drawingml.diagramLayout+xml"/>
  <Override PartName="/docProps/core.xml" ContentType="application/vnd.openxmlformats-package.core-properties+xml"/>
  <Override PartName="/ppt/diagrams/drawing4.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302" r:id="rId2"/>
    <p:sldId id="256" r:id="rId3"/>
    <p:sldId id="287" r:id="rId4"/>
    <p:sldId id="306" r:id="rId5"/>
    <p:sldId id="293" r:id="rId6"/>
    <p:sldId id="257" r:id="rId7"/>
    <p:sldId id="258" r:id="rId8"/>
    <p:sldId id="279" r:id="rId9"/>
    <p:sldId id="259" r:id="rId10"/>
    <p:sldId id="294" r:id="rId11"/>
    <p:sldId id="308" r:id="rId12"/>
    <p:sldId id="260" r:id="rId13"/>
    <p:sldId id="261" r:id="rId14"/>
    <p:sldId id="263" r:id="rId15"/>
    <p:sldId id="262" r:id="rId16"/>
    <p:sldId id="310" r:id="rId17"/>
    <p:sldId id="264" r:id="rId18"/>
    <p:sldId id="295" r:id="rId19"/>
    <p:sldId id="296" r:id="rId20"/>
    <p:sldId id="291" r:id="rId21"/>
    <p:sldId id="266" r:id="rId22"/>
    <p:sldId id="267" r:id="rId23"/>
    <p:sldId id="268" r:id="rId24"/>
    <p:sldId id="269" r:id="rId25"/>
    <p:sldId id="270" r:id="rId26"/>
    <p:sldId id="280" r:id="rId27"/>
    <p:sldId id="272" r:id="rId28"/>
    <p:sldId id="298" r:id="rId29"/>
    <p:sldId id="309" r:id="rId30"/>
    <p:sldId id="283" r:id="rId31"/>
    <p:sldId id="274" r:id="rId32"/>
    <p:sldId id="281" r:id="rId33"/>
    <p:sldId id="299" r:id="rId34"/>
    <p:sldId id="282" r:id="rId35"/>
    <p:sldId id="297" r:id="rId36"/>
    <p:sldId id="276" r:id="rId37"/>
    <p:sldId id="277" r:id="rId38"/>
    <p:sldId id="290" r:id="rId39"/>
    <p:sldId id="300" r:id="rId40"/>
    <p:sldId id="278" r:id="rId41"/>
    <p:sldId id="285" r:id="rId42"/>
    <p:sldId id="286" r:id="rId43"/>
    <p:sldId id="312" r:id="rId44"/>
    <p:sldId id="313" r:id="rId45"/>
    <p:sldId id="288" r:id="rId46"/>
    <p:sldId id="307"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6" autoAdjust="0"/>
  </p:normalViewPr>
  <p:slideViewPr>
    <p:cSldViewPr>
      <p:cViewPr varScale="1">
        <p:scale>
          <a:sx n="63" d="100"/>
          <a:sy n="63" d="100"/>
        </p:scale>
        <p:origin x="-1512" y="-114"/>
      </p:cViewPr>
      <p:guideLst>
        <p:guide orient="horz" pos="2160"/>
        <p:guide pos="2880"/>
      </p:guideLst>
    </p:cSldViewPr>
  </p:slideViewPr>
  <p:outlineViewPr>
    <p:cViewPr>
      <p:scale>
        <a:sx n="33" d="100"/>
        <a:sy n="33" d="100"/>
      </p:scale>
      <p:origin x="18" y="678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BFC8BF-F552-414A-BCFD-3DA471F2BEC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EB4CB38-D3F1-4661-AE85-617D836F24CF}">
      <dgm:prSet/>
      <dgm:spPr/>
      <dgm:t>
        <a:bodyPr/>
        <a:lstStyle/>
        <a:p>
          <a:pPr algn="ctr" rtl="0"/>
          <a:r>
            <a:rPr lang="en-US" b="1" dirty="0" smtClean="0"/>
            <a:t>Web Technologies</a:t>
          </a:r>
        </a:p>
        <a:p>
          <a:pPr algn="ctr" rtl="0"/>
          <a:r>
            <a:rPr lang="en-US" b="1" dirty="0" smtClean="0"/>
            <a:t>Lecture 17</a:t>
          </a:r>
        </a:p>
        <a:p>
          <a:pPr algn="ctr" rtl="0"/>
          <a:r>
            <a:rPr lang="en-US" b="1" dirty="0" smtClean="0"/>
            <a:t>Introduction to JavaScript</a:t>
          </a:r>
          <a:endParaRPr lang="en-US" dirty="0"/>
        </a:p>
      </dgm:t>
    </dgm:pt>
    <dgm:pt modelId="{E535A6B6-7221-4B2C-96E7-C1DA131D4F4A}" type="parTrans" cxnId="{954A57CD-B9A8-4547-9CFD-6FD2D86CB894}">
      <dgm:prSet/>
      <dgm:spPr/>
      <dgm:t>
        <a:bodyPr/>
        <a:lstStyle/>
        <a:p>
          <a:endParaRPr lang="en-US"/>
        </a:p>
      </dgm:t>
    </dgm:pt>
    <dgm:pt modelId="{A993AC2D-D306-40F3-89E5-39BE00445852}" type="sibTrans" cxnId="{954A57CD-B9A8-4547-9CFD-6FD2D86CB894}">
      <dgm:prSet/>
      <dgm:spPr/>
      <dgm:t>
        <a:bodyPr/>
        <a:lstStyle/>
        <a:p>
          <a:endParaRPr lang="en-US"/>
        </a:p>
      </dgm:t>
    </dgm:pt>
    <dgm:pt modelId="{BD653029-7A68-46B9-8FB8-D06779FA6496}" type="pres">
      <dgm:prSet presAssocID="{23BFC8BF-F552-414A-BCFD-3DA471F2BEC2}" presName="linear" presStyleCnt="0">
        <dgm:presLayoutVars>
          <dgm:animLvl val="lvl"/>
          <dgm:resizeHandles val="exact"/>
        </dgm:presLayoutVars>
      </dgm:prSet>
      <dgm:spPr/>
      <dgm:t>
        <a:bodyPr/>
        <a:lstStyle/>
        <a:p>
          <a:endParaRPr lang="en-US"/>
        </a:p>
      </dgm:t>
    </dgm:pt>
    <dgm:pt modelId="{B0836C27-EC4D-413E-9891-AD2BECD8AB61}" type="pres">
      <dgm:prSet presAssocID="{4EB4CB38-D3F1-4661-AE85-617D836F24CF}" presName="parentText" presStyleLbl="node1" presStyleIdx="0" presStyleCnt="1" custScaleY="103155" custLinFactNeighborY="4252">
        <dgm:presLayoutVars>
          <dgm:chMax val="0"/>
          <dgm:bulletEnabled val="1"/>
        </dgm:presLayoutVars>
      </dgm:prSet>
      <dgm:spPr/>
      <dgm:t>
        <a:bodyPr/>
        <a:lstStyle/>
        <a:p>
          <a:endParaRPr lang="en-US"/>
        </a:p>
      </dgm:t>
    </dgm:pt>
  </dgm:ptLst>
  <dgm:cxnLst>
    <dgm:cxn modelId="{A52DDA9B-A9AC-46B8-B426-43356F1BB553}" type="presOf" srcId="{23BFC8BF-F552-414A-BCFD-3DA471F2BEC2}" destId="{BD653029-7A68-46B9-8FB8-D06779FA6496}" srcOrd="0" destOrd="0" presId="urn:microsoft.com/office/officeart/2005/8/layout/vList2"/>
    <dgm:cxn modelId="{954A57CD-B9A8-4547-9CFD-6FD2D86CB894}" srcId="{23BFC8BF-F552-414A-BCFD-3DA471F2BEC2}" destId="{4EB4CB38-D3F1-4661-AE85-617D836F24CF}" srcOrd="0" destOrd="0" parTransId="{E535A6B6-7221-4B2C-96E7-C1DA131D4F4A}" sibTransId="{A993AC2D-D306-40F3-89E5-39BE00445852}"/>
    <dgm:cxn modelId="{23188EFA-5837-4F90-91AF-BA9297198AEE}" type="presOf" srcId="{4EB4CB38-D3F1-4661-AE85-617D836F24CF}" destId="{B0836C27-EC4D-413E-9891-AD2BECD8AB61}" srcOrd="0" destOrd="0" presId="urn:microsoft.com/office/officeart/2005/8/layout/vList2"/>
    <dgm:cxn modelId="{30866523-B216-4413-AC04-4AEB85ACF2FD}" type="presParOf" srcId="{BD653029-7A68-46B9-8FB8-D06779FA6496}" destId="{B0836C27-EC4D-413E-9891-AD2BECD8AB61}"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DE8D388-D0A1-4033-9B5A-0AC7F21145B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D38DCE8-C138-4A70-8C9C-6DA57B033FEA}">
      <dgm:prSet/>
      <dgm:spPr/>
      <dgm:t>
        <a:bodyPr/>
        <a:lstStyle/>
        <a:p>
          <a:pPr rtl="0"/>
          <a:r>
            <a:rPr lang="en-US" b="1" dirty="0" smtClean="0"/>
            <a:t>1.1 JavaScript: Common Uses</a:t>
          </a:r>
          <a:endParaRPr lang="en-US" dirty="0"/>
        </a:p>
      </dgm:t>
    </dgm:pt>
    <dgm:pt modelId="{FDF175EC-E1C8-4FB9-9F6C-A56BA2201B9E}" type="parTrans" cxnId="{34EC1CAF-4620-4DF2-8C91-7B2F9C4509FB}">
      <dgm:prSet/>
      <dgm:spPr/>
      <dgm:t>
        <a:bodyPr/>
        <a:lstStyle/>
        <a:p>
          <a:endParaRPr lang="en-US"/>
        </a:p>
      </dgm:t>
    </dgm:pt>
    <dgm:pt modelId="{15B4483E-4031-497D-9D64-EF12E1A675F1}" type="sibTrans" cxnId="{34EC1CAF-4620-4DF2-8C91-7B2F9C4509FB}">
      <dgm:prSet/>
      <dgm:spPr/>
      <dgm:t>
        <a:bodyPr/>
        <a:lstStyle/>
        <a:p>
          <a:endParaRPr lang="en-US"/>
        </a:p>
      </dgm:t>
    </dgm:pt>
    <dgm:pt modelId="{C2732385-3B57-4165-BE48-6B036C57C0A0}" type="pres">
      <dgm:prSet presAssocID="{5DE8D388-D0A1-4033-9B5A-0AC7F21145B5}" presName="linear" presStyleCnt="0">
        <dgm:presLayoutVars>
          <dgm:animLvl val="lvl"/>
          <dgm:resizeHandles val="exact"/>
        </dgm:presLayoutVars>
      </dgm:prSet>
      <dgm:spPr/>
      <dgm:t>
        <a:bodyPr/>
        <a:lstStyle/>
        <a:p>
          <a:endParaRPr lang="en-US"/>
        </a:p>
      </dgm:t>
    </dgm:pt>
    <dgm:pt modelId="{7D76CE8F-F7DA-4A2F-9F80-1CE919DBC26B}" type="pres">
      <dgm:prSet presAssocID="{0D38DCE8-C138-4A70-8C9C-6DA57B033FEA}" presName="parentText" presStyleLbl="node1" presStyleIdx="0" presStyleCnt="1">
        <dgm:presLayoutVars>
          <dgm:chMax val="0"/>
          <dgm:bulletEnabled val="1"/>
        </dgm:presLayoutVars>
      </dgm:prSet>
      <dgm:spPr/>
      <dgm:t>
        <a:bodyPr/>
        <a:lstStyle/>
        <a:p>
          <a:endParaRPr lang="en-US"/>
        </a:p>
      </dgm:t>
    </dgm:pt>
  </dgm:ptLst>
  <dgm:cxnLst>
    <dgm:cxn modelId="{C365E28B-8295-42DE-BEC1-8102234CF2D0}" type="presOf" srcId="{0D38DCE8-C138-4A70-8C9C-6DA57B033FEA}" destId="{7D76CE8F-F7DA-4A2F-9F80-1CE919DBC26B}" srcOrd="0" destOrd="0" presId="urn:microsoft.com/office/officeart/2005/8/layout/vList2"/>
    <dgm:cxn modelId="{34EC1CAF-4620-4DF2-8C91-7B2F9C4509FB}" srcId="{5DE8D388-D0A1-4033-9B5A-0AC7F21145B5}" destId="{0D38DCE8-C138-4A70-8C9C-6DA57B033FEA}" srcOrd="0" destOrd="0" parTransId="{FDF175EC-E1C8-4FB9-9F6C-A56BA2201B9E}" sibTransId="{15B4483E-4031-497D-9D64-EF12E1A675F1}"/>
    <dgm:cxn modelId="{6B8C379B-5CDE-4314-9F56-A44765B499AC}" type="presOf" srcId="{5DE8D388-D0A1-4033-9B5A-0AC7F21145B5}" destId="{C2732385-3B57-4165-BE48-6B036C57C0A0}" srcOrd="0" destOrd="0" presId="urn:microsoft.com/office/officeart/2005/8/layout/vList2"/>
    <dgm:cxn modelId="{24960229-754D-45E7-B74D-A7DA86D05EBB}" type="presParOf" srcId="{C2732385-3B57-4165-BE48-6B036C57C0A0}" destId="{7D76CE8F-F7DA-4A2F-9F80-1CE919DBC26B}" srcOrd="0" destOrd="0" presId="urn:microsoft.com/office/officeart/2005/8/layout/vList2"/>
  </dgm:cxnLst>
  <dgm:bg/>
  <dgm:whole/>
</dgm:dataModel>
</file>

<file path=ppt/diagrams/data11.xml><?xml version="1.0" encoding="utf-8"?>
<dgm:dataModel xmlns:dgm="http://schemas.openxmlformats.org/drawingml/2006/diagram" xmlns:a="http://schemas.openxmlformats.org/drawingml/2006/main">
  <dgm:ptLst>
    <dgm:pt modelId="{0C30592E-9E0C-4CF9-BEAB-6791673215D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936D792-E746-4261-80AA-FA5D8F0EFB44}">
      <dgm:prSet/>
      <dgm:spPr/>
      <dgm:t>
        <a:bodyPr/>
        <a:lstStyle/>
        <a:p>
          <a:pPr rtl="0"/>
          <a:r>
            <a:rPr lang="en-US" b="1" smtClean="0"/>
            <a:t>2. Embedding JavaScript in HTML</a:t>
          </a:r>
          <a:endParaRPr lang="en-US"/>
        </a:p>
      </dgm:t>
    </dgm:pt>
    <dgm:pt modelId="{AF78D736-BD0C-4C8A-BCBB-30E2A8BB5855}" type="parTrans" cxnId="{9799EF3D-429E-4FFB-94C0-276AE8DCDDE6}">
      <dgm:prSet/>
      <dgm:spPr/>
      <dgm:t>
        <a:bodyPr/>
        <a:lstStyle/>
        <a:p>
          <a:endParaRPr lang="en-US"/>
        </a:p>
      </dgm:t>
    </dgm:pt>
    <dgm:pt modelId="{4B6217DE-1336-4ECF-8E60-B3E09DA902DF}" type="sibTrans" cxnId="{9799EF3D-429E-4FFB-94C0-276AE8DCDDE6}">
      <dgm:prSet/>
      <dgm:spPr/>
      <dgm:t>
        <a:bodyPr/>
        <a:lstStyle/>
        <a:p>
          <a:endParaRPr lang="en-US"/>
        </a:p>
      </dgm:t>
    </dgm:pt>
    <dgm:pt modelId="{7EDA18AA-0038-4EEE-9B1E-E231537A0AC9}" type="pres">
      <dgm:prSet presAssocID="{0C30592E-9E0C-4CF9-BEAB-6791673215D3}" presName="linear" presStyleCnt="0">
        <dgm:presLayoutVars>
          <dgm:animLvl val="lvl"/>
          <dgm:resizeHandles val="exact"/>
        </dgm:presLayoutVars>
      </dgm:prSet>
      <dgm:spPr/>
      <dgm:t>
        <a:bodyPr/>
        <a:lstStyle/>
        <a:p>
          <a:endParaRPr lang="en-US"/>
        </a:p>
      </dgm:t>
    </dgm:pt>
    <dgm:pt modelId="{58DE4355-9BA9-4EE6-B1FC-4E0B0894B156}" type="pres">
      <dgm:prSet presAssocID="{9936D792-E746-4261-80AA-FA5D8F0EFB44}" presName="parentText" presStyleLbl="node1" presStyleIdx="0" presStyleCnt="1">
        <dgm:presLayoutVars>
          <dgm:chMax val="0"/>
          <dgm:bulletEnabled val="1"/>
        </dgm:presLayoutVars>
      </dgm:prSet>
      <dgm:spPr/>
      <dgm:t>
        <a:bodyPr/>
        <a:lstStyle/>
        <a:p>
          <a:endParaRPr lang="en-US"/>
        </a:p>
      </dgm:t>
    </dgm:pt>
  </dgm:ptLst>
  <dgm:cxnLst>
    <dgm:cxn modelId="{5D3E334F-93F6-4D63-923E-AECCD82C6C76}" type="presOf" srcId="{9936D792-E746-4261-80AA-FA5D8F0EFB44}" destId="{58DE4355-9BA9-4EE6-B1FC-4E0B0894B156}" srcOrd="0" destOrd="0" presId="urn:microsoft.com/office/officeart/2005/8/layout/vList2"/>
    <dgm:cxn modelId="{44F9DF6A-D941-44F0-8B04-51A3DA3AEACD}" type="presOf" srcId="{0C30592E-9E0C-4CF9-BEAB-6791673215D3}" destId="{7EDA18AA-0038-4EEE-9B1E-E231537A0AC9}" srcOrd="0" destOrd="0" presId="urn:microsoft.com/office/officeart/2005/8/layout/vList2"/>
    <dgm:cxn modelId="{9799EF3D-429E-4FFB-94C0-276AE8DCDDE6}" srcId="{0C30592E-9E0C-4CF9-BEAB-6791673215D3}" destId="{9936D792-E746-4261-80AA-FA5D8F0EFB44}" srcOrd="0" destOrd="0" parTransId="{AF78D736-BD0C-4C8A-BCBB-30E2A8BB5855}" sibTransId="{4B6217DE-1336-4ECF-8E60-B3E09DA902DF}"/>
    <dgm:cxn modelId="{04843708-BA5D-497A-8A02-A425150FADEF}" type="presParOf" srcId="{7EDA18AA-0038-4EEE-9B1E-E231537A0AC9}" destId="{58DE4355-9BA9-4EE6-B1FC-4E0B0894B15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D5AD979-ABE7-420D-BA15-69DFFE501AF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D424732-578A-4833-99E5-ACC72F4F583D}">
      <dgm:prSet/>
      <dgm:spPr/>
      <dgm:t>
        <a:bodyPr/>
        <a:lstStyle/>
        <a:p>
          <a:pPr rtl="0"/>
          <a:r>
            <a:rPr lang="en-US" b="1" smtClean="0"/>
            <a:t>2.1 Internal Scripts</a:t>
          </a:r>
          <a:endParaRPr lang="en-US"/>
        </a:p>
      </dgm:t>
    </dgm:pt>
    <dgm:pt modelId="{4176507D-E39B-408D-9F80-DF369069F3D9}" type="parTrans" cxnId="{D3BD8B7B-A47E-4DF8-87B1-A1AEEABB8C6E}">
      <dgm:prSet/>
      <dgm:spPr/>
      <dgm:t>
        <a:bodyPr/>
        <a:lstStyle/>
        <a:p>
          <a:endParaRPr lang="en-US"/>
        </a:p>
      </dgm:t>
    </dgm:pt>
    <dgm:pt modelId="{4E2631C8-F2D7-4660-AD72-0AE96B1602AA}" type="sibTrans" cxnId="{D3BD8B7B-A47E-4DF8-87B1-A1AEEABB8C6E}">
      <dgm:prSet/>
      <dgm:spPr/>
      <dgm:t>
        <a:bodyPr/>
        <a:lstStyle/>
        <a:p>
          <a:endParaRPr lang="en-US"/>
        </a:p>
      </dgm:t>
    </dgm:pt>
    <dgm:pt modelId="{C23E973B-B01E-45FF-B0B1-2134422D221B}" type="pres">
      <dgm:prSet presAssocID="{2D5AD979-ABE7-420D-BA15-69DFFE501AF1}" presName="linear" presStyleCnt="0">
        <dgm:presLayoutVars>
          <dgm:animLvl val="lvl"/>
          <dgm:resizeHandles val="exact"/>
        </dgm:presLayoutVars>
      </dgm:prSet>
      <dgm:spPr/>
      <dgm:t>
        <a:bodyPr/>
        <a:lstStyle/>
        <a:p>
          <a:endParaRPr lang="en-US"/>
        </a:p>
      </dgm:t>
    </dgm:pt>
    <dgm:pt modelId="{0541B0B6-8B55-49C7-A468-D7ACA8417117}" type="pres">
      <dgm:prSet presAssocID="{ED424732-578A-4833-99E5-ACC72F4F583D}" presName="parentText" presStyleLbl="node1" presStyleIdx="0" presStyleCnt="1">
        <dgm:presLayoutVars>
          <dgm:chMax val="0"/>
          <dgm:bulletEnabled val="1"/>
        </dgm:presLayoutVars>
      </dgm:prSet>
      <dgm:spPr/>
      <dgm:t>
        <a:bodyPr/>
        <a:lstStyle/>
        <a:p>
          <a:endParaRPr lang="en-US"/>
        </a:p>
      </dgm:t>
    </dgm:pt>
  </dgm:ptLst>
  <dgm:cxnLst>
    <dgm:cxn modelId="{D3BD8B7B-A47E-4DF8-87B1-A1AEEABB8C6E}" srcId="{2D5AD979-ABE7-420D-BA15-69DFFE501AF1}" destId="{ED424732-578A-4833-99E5-ACC72F4F583D}" srcOrd="0" destOrd="0" parTransId="{4176507D-E39B-408D-9F80-DF369069F3D9}" sibTransId="{4E2631C8-F2D7-4660-AD72-0AE96B1602AA}"/>
    <dgm:cxn modelId="{652BADC2-2CF9-45BA-9391-5F98BC8EC5CF}" type="presOf" srcId="{2D5AD979-ABE7-420D-BA15-69DFFE501AF1}" destId="{C23E973B-B01E-45FF-B0B1-2134422D221B}" srcOrd="0" destOrd="0" presId="urn:microsoft.com/office/officeart/2005/8/layout/vList2"/>
    <dgm:cxn modelId="{931E7016-C5AA-452F-A32A-A8C04A43AB33}" type="presOf" srcId="{ED424732-578A-4833-99E5-ACC72F4F583D}" destId="{0541B0B6-8B55-49C7-A468-D7ACA8417117}" srcOrd="0" destOrd="0" presId="urn:microsoft.com/office/officeart/2005/8/layout/vList2"/>
    <dgm:cxn modelId="{3EC5C123-C5ED-40E6-972B-46E3B5410784}" type="presParOf" srcId="{C23E973B-B01E-45FF-B0B1-2134422D221B}" destId="{0541B0B6-8B55-49C7-A468-D7ACA841711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BD2F5B6-398E-46F5-B929-D3369B5FC15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BADA131-D806-456E-846B-66544294FAB7}">
      <dgm:prSet/>
      <dgm:spPr/>
      <dgm:t>
        <a:bodyPr/>
        <a:lstStyle/>
        <a:p>
          <a:pPr rtl="0"/>
          <a:r>
            <a:rPr lang="en-US" b="1" smtClean="0"/>
            <a:t>2.1 Internal Scripts…</a:t>
          </a:r>
          <a:endParaRPr lang="en-US"/>
        </a:p>
      </dgm:t>
    </dgm:pt>
    <dgm:pt modelId="{BA62DEFF-254A-4B53-96CE-546B559F1C0C}" type="parTrans" cxnId="{C3C66714-A56F-4EE5-9532-B469BEC7C62E}">
      <dgm:prSet/>
      <dgm:spPr/>
      <dgm:t>
        <a:bodyPr/>
        <a:lstStyle/>
        <a:p>
          <a:endParaRPr lang="en-US"/>
        </a:p>
      </dgm:t>
    </dgm:pt>
    <dgm:pt modelId="{92705B80-9255-439D-B33E-3552457EE1B6}" type="sibTrans" cxnId="{C3C66714-A56F-4EE5-9532-B469BEC7C62E}">
      <dgm:prSet/>
      <dgm:spPr/>
      <dgm:t>
        <a:bodyPr/>
        <a:lstStyle/>
        <a:p>
          <a:endParaRPr lang="en-US"/>
        </a:p>
      </dgm:t>
    </dgm:pt>
    <dgm:pt modelId="{6F84BF7C-754A-4A8E-8842-FD30751812FE}" type="pres">
      <dgm:prSet presAssocID="{0BD2F5B6-398E-46F5-B929-D3369B5FC157}" presName="linear" presStyleCnt="0">
        <dgm:presLayoutVars>
          <dgm:animLvl val="lvl"/>
          <dgm:resizeHandles val="exact"/>
        </dgm:presLayoutVars>
      </dgm:prSet>
      <dgm:spPr/>
      <dgm:t>
        <a:bodyPr/>
        <a:lstStyle/>
        <a:p>
          <a:endParaRPr lang="en-US"/>
        </a:p>
      </dgm:t>
    </dgm:pt>
    <dgm:pt modelId="{2E73098D-08B1-4B7E-A0F2-97BF19F36C6F}" type="pres">
      <dgm:prSet presAssocID="{9BADA131-D806-456E-846B-66544294FAB7}" presName="parentText" presStyleLbl="node1" presStyleIdx="0" presStyleCnt="1">
        <dgm:presLayoutVars>
          <dgm:chMax val="0"/>
          <dgm:bulletEnabled val="1"/>
        </dgm:presLayoutVars>
      </dgm:prSet>
      <dgm:spPr/>
      <dgm:t>
        <a:bodyPr/>
        <a:lstStyle/>
        <a:p>
          <a:endParaRPr lang="en-US"/>
        </a:p>
      </dgm:t>
    </dgm:pt>
  </dgm:ptLst>
  <dgm:cxnLst>
    <dgm:cxn modelId="{C3C66714-A56F-4EE5-9532-B469BEC7C62E}" srcId="{0BD2F5B6-398E-46F5-B929-D3369B5FC157}" destId="{9BADA131-D806-456E-846B-66544294FAB7}" srcOrd="0" destOrd="0" parTransId="{BA62DEFF-254A-4B53-96CE-546B559F1C0C}" sibTransId="{92705B80-9255-439D-B33E-3552457EE1B6}"/>
    <dgm:cxn modelId="{4CA95F1C-B19D-48E2-964B-FC33DAD0F328}" type="presOf" srcId="{0BD2F5B6-398E-46F5-B929-D3369B5FC157}" destId="{6F84BF7C-754A-4A8E-8842-FD30751812FE}" srcOrd="0" destOrd="0" presId="urn:microsoft.com/office/officeart/2005/8/layout/vList2"/>
    <dgm:cxn modelId="{477D6D81-FA9E-40A0-A4A3-99C8BBAD4443}" type="presOf" srcId="{9BADA131-D806-456E-846B-66544294FAB7}" destId="{2E73098D-08B1-4B7E-A0F2-97BF19F36C6F}" srcOrd="0" destOrd="0" presId="urn:microsoft.com/office/officeart/2005/8/layout/vList2"/>
    <dgm:cxn modelId="{CCD4891A-CFC4-4533-90F4-B8EEC2945DF7}" type="presParOf" srcId="{6F84BF7C-754A-4A8E-8842-FD30751812FE}" destId="{2E73098D-08B1-4B7E-A0F2-97BF19F36C6F}"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BFD16F2-DE98-488F-83C0-A356C4082B5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AB5F87D-FABA-40A8-B292-439256B91B15}">
      <dgm:prSet/>
      <dgm:spPr/>
      <dgm:t>
        <a:bodyPr/>
        <a:lstStyle/>
        <a:p>
          <a:pPr rtl="0"/>
          <a:r>
            <a:rPr lang="en-US" b="1" smtClean="0"/>
            <a:t>2.2 External Script</a:t>
          </a:r>
          <a:endParaRPr lang="en-US"/>
        </a:p>
      </dgm:t>
    </dgm:pt>
    <dgm:pt modelId="{99720DDE-457C-4D5B-A3A2-C77B2DC71EE7}" type="parTrans" cxnId="{E06701B3-83A9-4E7E-864B-18EA8F96DB6E}">
      <dgm:prSet/>
      <dgm:spPr/>
      <dgm:t>
        <a:bodyPr/>
        <a:lstStyle/>
        <a:p>
          <a:endParaRPr lang="en-US"/>
        </a:p>
      </dgm:t>
    </dgm:pt>
    <dgm:pt modelId="{8981E301-45C1-4F88-8555-BA79357B3789}" type="sibTrans" cxnId="{E06701B3-83A9-4E7E-864B-18EA8F96DB6E}">
      <dgm:prSet/>
      <dgm:spPr/>
      <dgm:t>
        <a:bodyPr/>
        <a:lstStyle/>
        <a:p>
          <a:endParaRPr lang="en-US"/>
        </a:p>
      </dgm:t>
    </dgm:pt>
    <dgm:pt modelId="{132F5045-FA98-45FB-AB32-1A32B1BEE245}" type="pres">
      <dgm:prSet presAssocID="{FBFD16F2-DE98-488F-83C0-A356C4082B51}" presName="linear" presStyleCnt="0">
        <dgm:presLayoutVars>
          <dgm:animLvl val="lvl"/>
          <dgm:resizeHandles val="exact"/>
        </dgm:presLayoutVars>
      </dgm:prSet>
      <dgm:spPr/>
      <dgm:t>
        <a:bodyPr/>
        <a:lstStyle/>
        <a:p>
          <a:endParaRPr lang="en-US"/>
        </a:p>
      </dgm:t>
    </dgm:pt>
    <dgm:pt modelId="{57F13B2A-D800-4FD5-B4C3-AAFA292D6734}" type="pres">
      <dgm:prSet presAssocID="{CAB5F87D-FABA-40A8-B292-439256B91B15}" presName="parentText" presStyleLbl="node1" presStyleIdx="0" presStyleCnt="1">
        <dgm:presLayoutVars>
          <dgm:chMax val="0"/>
          <dgm:bulletEnabled val="1"/>
        </dgm:presLayoutVars>
      </dgm:prSet>
      <dgm:spPr/>
      <dgm:t>
        <a:bodyPr/>
        <a:lstStyle/>
        <a:p>
          <a:endParaRPr lang="en-US"/>
        </a:p>
      </dgm:t>
    </dgm:pt>
  </dgm:ptLst>
  <dgm:cxnLst>
    <dgm:cxn modelId="{212A2FB9-F927-4C23-BAFB-522D125FF47C}" type="presOf" srcId="{CAB5F87D-FABA-40A8-B292-439256B91B15}" destId="{57F13B2A-D800-4FD5-B4C3-AAFA292D6734}" srcOrd="0" destOrd="0" presId="urn:microsoft.com/office/officeart/2005/8/layout/vList2"/>
    <dgm:cxn modelId="{E06701B3-83A9-4E7E-864B-18EA8F96DB6E}" srcId="{FBFD16F2-DE98-488F-83C0-A356C4082B51}" destId="{CAB5F87D-FABA-40A8-B292-439256B91B15}" srcOrd="0" destOrd="0" parTransId="{99720DDE-457C-4D5B-A3A2-C77B2DC71EE7}" sibTransId="{8981E301-45C1-4F88-8555-BA79357B3789}"/>
    <dgm:cxn modelId="{7825C4C5-26E0-4217-9F07-10DCC1D4A768}" type="presOf" srcId="{FBFD16F2-DE98-488F-83C0-A356C4082B51}" destId="{132F5045-FA98-45FB-AB32-1A32B1BEE245}" srcOrd="0" destOrd="0" presId="urn:microsoft.com/office/officeart/2005/8/layout/vList2"/>
    <dgm:cxn modelId="{67209417-90DA-412B-9468-460B0EC5C02E}" type="presParOf" srcId="{132F5045-FA98-45FB-AB32-1A32B1BEE245}" destId="{57F13B2A-D800-4FD5-B4C3-AAFA292D6734}"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BFD16F2-DE98-488F-83C0-A356C4082B5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AB5F87D-FABA-40A8-B292-439256B91B15}">
      <dgm:prSet/>
      <dgm:spPr/>
      <dgm:t>
        <a:bodyPr/>
        <a:lstStyle/>
        <a:p>
          <a:pPr rtl="0"/>
          <a:r>
            <a:rPr lang="en-US" b="1" dirty="0" smtClean="0"/>
            <a:t>2.2 External Script</a:t>
          </a:r>
          <a:endParaRPr lang="en-US" dirty="0"/>
        </a:p>
      </dgm:t>
    </dgm:pt>
    <dgm:pt modelId="{99720DDE-457C-4D5B-A3A2-C77B2DC71EE7}" type="parTrans" cxnId="{E06701B3-83A9-4E7E-864B-18EA8F96DB6E}">
      <dgm:prSet/>
      <dgm:spPr/>
      <dgm:t>
        <a:bodyPr/>
        <a:lstStyle/>
        <a:p>
          <a:endParaRPr lang="en-US"/>
        </a:p>
      </dgm:t>
    </dgm:pt>
    <dgm:pt modelId="{8981E301-45C1-4F88-8555-BA79357B3789}" type="sibTrans" cxnId="{E06701B3-83A9-4E7E-864B-18EA8F96DB6E}">
      <dgm:prSet/>
      <dgm:spPr/>
      <dgm:t>
        <a:bodyPr/>
        <a:lstStyle/>
        <a:p>
          <a:endParaRPr lang="en-US"/>
        </a:p>
      </dgm:t>
    </dgm:pt>
    <dgm:pt modelId="{132F5045-FA98-45FB-AB32-1A32B1BEE245}" type="pres">
      <dgm:prSet presAssocID="{FBFD16F2-DE98-488F-83C0-A356C4082B51}" presName="linear" presStyleCnt="0">
        <dgm:presLayoutVars>
          <dgm:animLvl val="lvl"/>
          <dgm:resizeHandles val="exact"/>
        </dgm:presLayoutVars>
      </dgm:prSet>
      <dgm:spPr/>
      <dgm:t>
        <a:bodyPr/>
        <a:lstStyle/>
        <a:p>
          <a:endParaRPr lang="en-US"/>
        </a:p>
      </dgm:t>
    </dgm:pt>
    <dgm:pt modelId="{57F13B2A-D800-4FD5-B4C3-AAFA292D6734}" type="pres">
      <dgm:prSet presAssocID="{CAB5F87D-FABA-40A8-B292-439256B91B15}" presName="parentText" presStyleLbl="node1" presStyleIdx="0" presStyleCnt="1">
        <dgm:presLayoutVars>
          <dgm:chMax val="0"/>
          <dgm:bulletEnabled val="1"/>
        </dgm:presLayoutVars>
      </dgm:prSet>
      <dgm:spPr/>
      <dgm:t>
        <a:bodyPr/>
        <a:lstStyle/>
        <a:p>
          <a:endParaRPr lang="en-US"/>
        </a:p>
      </dgm:t>
    </dgm:pt>
  </dgm:ptLst>
  <dgm:cxnLst>
    <dgm:cxn modelId="{9615FB9B-8A0B-4E95-AFD3-A9ED86F6EC94}" type="presOf" srcId="{CAB5F87D-FABA-40A8-B292-439256B91B15}" destId="{57F13B2A-D800-4FD5-B4C3-AAFA292D6734}" srcOrd="0" destOrd="0" presId="urn:microsoft.com/office/officeart/2005/8/layout/vList2"/>
    <dgm:cxn modelId="{DC24D8AA-38E9-4F96-A9BC-66A8BC53F880}" type="presOf" srcId="{FBFD16F2-DE98-488F-83C0-A356C4082B51}" destId="{132F5045-FA98-45FB-AB32-1A32B1BEE245}" srcOrd="0" destOrd="0" presId="urn:microsoft.com/office/officeart/2005/8/layout/vList2"/>
    <dgm:cxn modelId="{E06701B3-83A9-4E7E-864B-18EA8F96DB6E}" srcId="{FBFD16F2-DE98-488F-83C0-A356C4082B51}" destId="{CAB5F87D-FABA-40A8-B292-439256B91B15}" srcOrd="0" destOrd="0" parTransId="{99720DDE-457C-4D5B-A3A2-C77B2DC71EE7}" sibTransId="{8981E301-45C1-4F88-8555-BA79357B3789}"/>
    <dgm:cxn modelId="{623D04C2-CEC4-47FA-B551-03EC368FD234}" type="presParOf" srcId="{132F5045-FA98-45FB-AB32-1A32B1BEE245}" destId="{57F13B2A-D800-4FD5-B4C3-AAFA292D6734}" srcOrd="0" destOrd="0" presId="urn:microsoft.com/office/officeart/2005/8/layout/vList2"/>
  </dgm:cxnLst>
  <dgm:bg/>
  <dgm:whole/>
</dgm:dataModel>
</file>

<file path=ppt/diagrams/data16.xml><?xml version="1.0" encoding="utf-8"?>
<dgm:dataModel xmlns:dgm="http://schemas.openxmlformats.org/drawingml/2006/diagram" xmlns:a="http://schemas.openxmlformats.org/drawingml/2006/main">
  <dgm:ptLst>
    <dgm:pt modelId="{57D4D2DE-A39E-468F-9DE2-0DB67A54B55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28539B2-EC08-4C70-BC5B-D0571D72758C}">
      <dgm:prSet/>
      <dgm:spPr/>
      <dgm:t>
        <a:bodyPr/>
        <a:lstStyle/>
        <a:p>
          <a:pPr rtl="0"/>
          <a:r>
            <a:rPr lang="en-US" b="1" dirty="0" smtClean="0"/>
            <a:t>3. JavaScript Conventions</a:t>
          </a:r>
          <a:endParaRPr lang="en-US" dirty="0"/>
        </a:p>
      </dgm:t>
    </dgm:pt>
    <dgm:pt modelId="{F55DE281-3912-426E-B616-F0B10ADA1E9D}" type="parTrans" cxnId="{7665096B-F718-407E-A1E4-2C725B66D356}">
      <dgm:prSet/>
      <dgm:spPr/>
      <dgm:t>
        <a:bodyPr/>
        <a:lstStyle/>
        <a:p>
          <a:endParaRPr lang="en-US"/>
        </a:p>
      </dgm:t>
    </dgm:pt>
    <dgm:pt modelId="{672FA61F-BFC7-463C-9FB6-0D193E04E2B4}" type="sibTrans" cxnId="{7665096B-F718-407E-A1E4-2C725B66D356}">
      <dgm:prSet/>
      <dgm:spPr/>
      <dgm:t>
        <a:bodyPr/>
        <a:lstStyle/>
        <a:p>
          <a:endParaRPr lang="en-US"/>
        </a:p>
      </dgm:t>
    </dgm:pt>
    <dgm:pt modelId="{FCF398D1-09A4-4B38-BD34-95B2CAEAEEDC}" type="pres">
      <dgm:prSet presAssocID="{57D4D2DE-A39E-468F-9DE2-0DB67A54B558}" presName="linear" presStyleCnt="0">
        <dgm:presLayoutVars>
          <dgm:animLvl val="lvl"/>
          <dgm:resizeHandles val="exact"/>
        </dgm:presLayoutVars>
      </dgm:prSet>
      <dgm:spPr/>
      <dgm:t>
        <a:bodyPr/>
        <a:lstStyle/>
        <a:p>
          <a:endParaRPr lang="en-US"/>
        </a:p>
      </dgm:t>
    </dgm:pt>
    <dgm:pt modelId="{85390C95-2C3C-42A9-88AC-297BAFF65FE8}" type="pres">
      <dgm:prSet presAssocID="{328539B2-EC08-4C70-BC5B-D0571D72758C}" presName="parentText" presStyleLbl="node1" presStyleIdx="0" presStyleCnt="1">
        <dgm:presLayoutVars>
          <dgm:chMax val="0"/>
          <dgm:bulletEnabled val="1"/>
        </dgm:presLayoutVars>
      </dgm:prSet>
      <dgm:spPr/>
      <dgm:t>
        <a:bodyPr/>
        <a:lstStyle/>
        <a:p>
          <a:endParaRPr lang="en-US"/>
        </a:p>
      </dgm:t>
    </dgm:pt>
  </dgm:ptLst>
  <dgm:cxnLst>
    <dgm:cxn modelId="{A16BAE15-1C18-4D79-B560-596098E930EC}" type="presOf" srcId="{57D4D2DE-A39E-468F-9DE2-0DB67A54B558}" destId="{FCF398D1-09A4-4B38-BD34-95B2CAEAEEDC}" srcOrd="0" destOrd="0" presId="urn:microsoft.com/office/officeart/2005/8/layout/vList2"/>
    <dgm:cxn modelId="{7665096B-F718-407E-A1E4-2C725B66D356}" srcId="{57D4D2DE-A39E-468F-9DE2-0DB67A54B558}" destId="{328539B2-EC08-4C70-BC5B-D0571D72758C}" srcOrd="0" destOrd="0" parTransId="{F55DE281-3912-426E-B616-F0B10ADA1E9D}" sibTransId="{672FA61F-BFC7-463C-9FB6-0D193E04E2B4}"/>
    <dgm:cxn modelId="{DFF491D0-F11C-454E-B30A-19BA9F3CD728}" type="presOf" srcId="{328539B2-EC08-4C70-BC5B-D0571D72758C}" destId="{85390C95-2C3C-42A9-88AC-297BAFF65FE8}" srcOrd="0" destOrd="0" presId="urn:microsoft.com/office/officeart/2005/8/layout/vList2"/>
    <dgm:cxn modelId="{31D075BD-F261-4AE8-9F29-15698F83F196}" type="presParOf" srcId="{FCF398D1-09A4-4B38-BD34-95B2CAEAEEDC}" destId="{85390C95-2C3C-42A9-88AC-297BAFF65FE8}"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7D4D2DE-A39E-468F-9DE2-0DB67A54B55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28539B2-EC08-4C70-BC5B-D0571D72758C}">
      <dgm:prSet/>
      <dgm:spPr/>
      <dgm:t>
        <a:bodyPr/>
        <a:lstStyle/>
        <a:p>
          <a:pPr rtl="0"/>
          <a:r>
            <a:rPr lang="en-US" b="1" dirty="0" smtClean="0"/>
            <a:t>3. JavaScript Conventions</a:t>
          </a:r>
          <a:endParaRPr lang="en-US" dirty="0"/>
        </a:p>
      </dgm:t>
    </dgm:pt>
    <dgm:pt modelId="{F55DE281-3912-426E-B616-F0B10ADA1E9D}" type="parTrans" cxnId="{7665096B-F718-407E-A1E4-2C725B66D356}">
      <dgm:prSet/>
      <dgm:spPr/>
      <dgm:t>
        <a:bodyPr/>
        <a:lstStyle/>
        <a:p>
          <a:endParaRPr lang="en-US"/>
        </a:p>
      </dgm:t>
    </dgm:pt>
    <dgm:pt modelId="{672FA61F-BFC7-463C-9FB6-0D193E04E2B4}" type="sibTrans" cxnId="{7665096B-F718-407E-A1E4-2C725B66D356}">
      <dgm:prSet/>
      <dgm:spPr/>
      <dgm:t>
        <a:bodyPr/>
        <a:lstStyle/>
        <a:p>
          <a:endParaRPr lang="en-US"/>
        </a:p>
      </dgm:t>
    </dgm:pt>
    <dgm:pt modelId="{FCF398D1-09A4-4B38-BD34-95B2CAEAEEDC}" type="pres">
      <dgm:prSet presAssocID="{57D4D2DE-A39E-468F-9DE2-0DB67A54B558}" presName="linear" presStyleCnt="0">
        <dgm:presLayoutVars>
          <dgm:animLvl val="lvl"/>
          <dgm:resizeHandles val="exact"/>
        </dgm:presLayoutVars>
      </dgm:prSet>
      <dgm:spPr/>
      <dgm:t>
        <a:bodyPr/>
        <a:lstStyle/>
        <a:p>
          <a:endParaRPr lang="en-US"/>
        </a:p>
      </dgm:t>
    </dgm:pt>
    <dgm:pt modelId="{85390C95-2C3C-42A9-88AC-297BAFF65FE8}" type="pres">
      <dgm:prSet presAssocID="{328539B2-EC08-4C70-BC5B-D0571D72758C}" presName="parentText" presStyleLbl="node1" presStyleIdx="0" presStyleCnt="1">
        <dgm:presLayoutVars>
          <dgm:chMax val="0"/>
          <dgm:bulletEnabled val="1"/>
        </dgm:presLayoutVars>
      </dgm:prSet>
      <dgm:spPr/>
      <dgm:t>
        <a:bodyPr/>
        <a:lstStyle/>
        <a:p>
          <a:endParaRPr lang="en-US"/>
        </a:p>
      </dgm:t>
    </dgm:pt>
  </dgm:ptLst>
  <dgm:cxnLst>
    <dgm:cxn modelId="{7665096B-F718-407E-A1E4-2C725B66D356}" srcId="{57D4D2DE-A39E-468F-9DE2-0DB67A54B558}" destId="{328539B2-EC08-4C70-BC5B-D0571D72758C}" srcOrd="0" destOrd="0" parTransId="{F55DE281-3912-426E-B616-F0B10ADA1E9D}" sibTransId="{672FA61F-BFC7-463C-9FB6-0D193E04E2B4}"/>
    <dgm:cxn modelId="{58525CE6-04B9-4FDF-813D-88FC0AB12714}" type="presOf" srcId="{57D4D2DE-A39E-468F-9DE2-0DB67A54B558}" destId="{FCF398D1-09A4-4B38-BD34-95B2CAEAEEDC}" srcOrd="0" destOrd="0" presId="urn:microsoft.com/office/officeart/2005/8/layout/vList2"/>
    <dgm:cxn modelId="{25537C15-4D7B-47EF-A70A-DCE63735461E}" type="presOf" srcId="{328539B2-EC08-4C70-BC5B-D0571D72758C}" destId="{85390C95-2C3C-42A9-88AC-297BAFF65FE8}" srcOrd="0" destOrd="0" presId="urn:microsoft.com/office/officeart/2005/8/layout/vList2"/>
    <dgm:cxn modelId="{A8713304-B7D1-4BDC-932A-6848A6E47420}" type="presParOf" srcId="{FCF398D1-09A4-4B38-BD34-95B2CAEAEEDC}" destId="{85390C95-2C3C-42A9-88AC-297BAFF65FE8}"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7D4D2DE-A39E-468F-9DE2-0DB67A54B55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28539B2-EC08-4C70-BC5B-D0571D72758C}">
      <dgm:prSet/>
      <dgm:spPr/>
      <dgm:t>
        <a:bodyPr/>
        <a:lstStyle/>
        <a:p>
          <a:pPr rtl="0"/>
          <a:r>
            <a:rPr lang="en-US" b="1" dirty="0" smtClean="0"/>
            <a:t>3. JavaScript Conventions</a:t>
          </a:r>
          <a:endParaRPr lang="en-US" dirty="0"/>
        </a:p>
      </dgm:t>
    </dgm:pt>
    <dgm:pt modelId="{F55DE281-3912-426E-B616-F0B10ADA1E9D}" type="parTrans" cxnId="{7665096B-F718-407E-A1E4-2C725B66D356}">
      <dgm:prSet/>
      <dgm:spPr/>
      <dgm:t>
        <a:bodyPr/>
        <a:lstStyle/>
        <a:p>
          <a:endParaRPr lang="en-US"/>
        </a:p>
      </dgm:t>
    </dgm:pt>
    <dgm:pt modelId="{672FA61F-BFC7-463C-9FB6-0D193E04E2B4}" type="sibTrans" cxnId="{7665096B-F718-407E-A1E4-2C725B66D356}">
      <dgm:prSet/>
      <dgm:spPr/>
      <dgm:t>
        <a:bodyPr/>
        <a:lstStyle/>
        <a:p>
          <a:endParaRPr lang="en-US"/>
        </a:p>
      </dgm:t>
    </dgm:pt>
    <dgm:pt modelId="{FCF398D1-09A4-4B38-BD34-95B2CAEAEEDC}" type="pres">
      <dgm:prSet presAssocID="{57D4D2DE-A39E-468F-9DE2-0DB67A54B558}" presName="linear" presStyleCnt="0">
        <dgm:presLayoutVars>
          <dgm:animLvl val="lvl"/>
          <dgm:resizeHandles val="exact"/>
        </dgm:presLayoutVars>
      </dgm:prSet>
      <dgm:spPr/>
      <dgm:t>
        <a:bodyPr/>
        <a:lstStyle/>
        <a:p>
          <a:endParaRPr lang="en-US"/>
        </a:p>
      </dgm:t>
    </dgm:pt>
    <dgm:pt modelId="{85390C95-2C3C-42A9-88AC-297BAFF65FE8}" type="pres">
      <dgm:prSet presAssocID="{328539B2-EC08-4C70-BC5B-D0571D72758C}" presName="parentText" presStyleLbl="node1" presStyleIdx="0" presStyleCnt="1">
        <dgm:presLayoutVars>
          <dgm:chMax val="0"/>
          <dgm:bulletEnabled val="1"/>
        </dgm:presLayoutVars>
      </dgm:prSet>
      <dgm:spPr/>
      <dgm:t>
        <a:bodyPr/>
        <a:lstStyle/>
        <a:p>
          <a:endParaRPr lang="en-US"/>
        </a:p>
      </dgm:t>
    </dgm:pt>
  </dgm:ptLst>
  <dgm:cxnLst>
    <dgm:cxn modelId="{56CADC72-4AE8-4B67-805B-E016ADDDE771}" type="presOf" srcId="{57D4D2DE-A39E-468F-9DE2-0DB67A54B558}" destId="{FCF398D1-09A4-4B38-BD34-95B2CAEAEEDC}" srcOrd="0" destOrd="0" presId="urn:microsoft.com/office/officeart/2005/8/layout/vList2"/>
    <dgm:cxn modelId="{7665096B-F718-407E-A1E4-2C725B66D356}" srcId="{57D4D2DE-A39E-468F-9DE2-0DB67A54B558}" destId="{328539B2-EC08-4C70-BC5B-D0571D72758C}" srcOrd="0" destOrd="0" parTransId="{F55DE281-3912-426E-B616-F0B10ADA1E9D}" sibTransId="{672FA61F-BFC7-463C-9FB6-0D193E04E2B4}"/>
    <dgm:cxn modelId="{60F4158B-0668-4992-AE89-38D84BD535B2}" type="presOf" srcId="{328539B2-EC08-4C70-BC5B-D0571D72758C}" destId="{85390C95-2C3C-42A9-88AC-297BAFF65FE8}" srcOrd="0" destOrd="0" presId="urn:microsoft.com/office/officeart/2005/8/layout/vList2"/>
    <dgm:cxn modelId="{2160A9A6-48DE-4CBE-9707-ACAB4678CD49}" type="presParOf" srcId="{FCF398D1-09A4-4B38-BD34-95B2CAEAEEDC}" destId="{85390C95-2C3C-42A9-88AC-297BAFF65FE8}"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4D57EC6-95BA-43F9-9D0B-C660ED601D8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E24FB5A-6FFC-4CE0-A513-7117C8FD486C}">
      <dgm:prSet/>
      <dgm:spPr/>
      <dgm:t>
        <a:bodyPr/>
        <a:lstStyle/>
        <a:p>
          <a:pPr rtl="0"/>
          <a:r>
            <a:rPr lang="en-US" b="1" smtClean="0"/>
            <a:t>4. Writing JavaScript </a:t>
          </a:r>
          <a:endParaRPr lang="en-US"/>
        </a:p>
      </dgm:t>
    </dgm:pt>
    <dgm:pt modelId="{9A55C3FD-A754-45E4-881C-879D382ED03A}" type="parTrans" cxnId="{AA9D1850-BE51-42A3-9229-B6459CE3F1F0}">
      <dgm:prSet/>
      <dgm:spPr/>
      <dgm:t>
        <a:bodyPr/>
        <a:lstStyle/>
        <a:p>
          <a:endParaRPr lang="en-US"/>
        </a:p>
      </dgm:t>
    </dgm:pt>
    <dgm:pt modelId="{4011E61A-9D36-420D-BF6B-D6B0CAE2B392}" type="sibTrans" cxnId="{AA9D1850-BE51-42A3-9229-B6459CE3F1F0}">
      <dgm:prSet/>
      <dgm:spPr/>
      <dgm:t>
        <a:bodyPr/>
        <a:lstStyle/>
        <a:p>
          <a:endParaRPr lang="en-US"/>
        </a:p>
      </dgm:t>
    </dgm:pt>
    <dgm:pt modelId="{7E1585AB-A5DA-4B80-8D25-228BEED892D7}" type="pres">
      <dgm:prSet presAssocID="{B4D57EC6-95BA-43F9-9D0B-C660ED601D86}" presName="linear" presStyleCnt="0">
        <dgm:presLayoutVars>
          <dgm:animLvl val="lvl"/>
          <dgm:resizeHandles val="exact"/>
        </dgm:presLayoutVars>
      </dgm:prSet>
      <dgm:spPr/>
      <dgm:t>
        <a:bodyPr/>
        <a:lstStyle/>
        <a:p>
          <a:endParaRPr lang="en-US"/>
        </a:p>
      </dgm:t>
    </dgm:pt>
    <dgm:pt modelId="{D19F8CFA-AC81-416A-A9F5-4323D2C1826D}" type="pres">
      <dgm:prSet presAssocID="{3E24FB5A-6FFC-4CE0-A513-7117C8FD486C}" presName="parentText" presStyleLbl="node1" presStyleIdx="0" presStyleCnt="1">
        <dgm:presLayoutVars>
          <dgm:chMax val="0"/>
          <dgm:bulletEnabled val="1"/>
        </dgm:presLayoutVars>
      </dgm:prSet>
      <dgm:spPr/>
      <dgm:t>
        <a:bodyPr/>
        <a:lstStyle/>
        <a:p>
          <a:endParaRPr lang="en-US"/>
        </a:p>
      </dgm:t>
    </dgm:pt>
  </dgm:ptLst>
  <dgm:cxnLst>
    <dgm:cxn modelId="{AA9D1850-BE51-42A3-9229-B6459CE3F1F0}" srcId="{B4D57EC6-95BA-43F9-9D0B-C660ED601D86}" destId="{3E24FB5A-6FFC-4CE0-A513-7117C8FD486C}" srcOrd="0" destOrd="0" parTransId="{9A55C3FD-A754-45E4-881C-879D382ED03A}" sibTransId="{4011E61A-9D36-420D-BF6B-D6B0CAE2B392}"/>
    <dgm:cxn modelId="{CCFC97A7-03C6-4501-825A-EF6FBAFD5634}" type="presOf" srcId="{B4D57EC6-95BA-43F9-9D0B-C660ED601D86}" destId="{7E1585AB-A5DA-4B80-8D25-228BEED892D7}" srcOrd="0" destOrd="0" presId="urn:microsoft.com/office/officeart/2005/8/layout/vList2"/>
    <dgm:cxn modelId="{5C510128-39CB-4E6A-BAB0-2B3980FBADEC}" type="presOf" srcId="{3E24FB5A-6FFC-4CE0-A513-7117C8FD486C}" destId="{D19F8CFA-AC81-416A-A9F5-4323D2C1826D}" srcOrd="0" destOrd="0" presId="urn:microsoft.com/office/officeart/2005/8/layout/vList2"/>
    <dgm:cxn modelId="{031D92EE-FF23-49BE-9B25-A7F33354443A}" type="presParOf" srcId="{7E1585AB-A5DA-4B80-8D25-228BEED892D7}" destId="{D19F8CFA-AC81-416A-A9F5-4323D2C1826D}"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B99C90-3AC5-442F-92C1-0AC558A0BD8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84E6086-BF93-4CB3-B35D-B688EF291A7A}">
      <dgm:prSet/>
      <dgm:spPr/>
      <dgm:t>
        <a:bodyPr/>
        <a:lstStyle/>
        <a:p>
          <a:pPr rtl="0"/>
          <a:r>
            <a:rPr lang="en-US" b="1" dirty="0" smtClean="0"/>
            <a:t>Summary of Previous Lecture</a:t>
          </a:r>
          <a:endParaRPr lang="en-US" dirty="0"/>
        </a:p>
      </dgm:t>
    </dgm:pt>
    <dgm:pt modelId="{F87F8FA8-5FFE-4AF7-9705-51D0CDEACD02}" type="parTrans" cxnId="{9E0382F3-2D6F-4767-A948-B92157B5AB44}">
      <dgm:prSet/>
      <dgm:spPr/>
      <dgm:t>
        <a:bodyPr/>
        <a:lstStyle/>
        <a:p>
          <a:endParaRPr lang="en-US"/>
        </a:p>
      </dgm:t>
    </dgm:pt>
    <dgm:pt modelId="{0058B799-78D1-4A75-A59E-7EC2D1B08991}" type="sibTrans" cxnId="{9E0382F3-2D6F-4767-A948-B92157B5AB44}">
      <dgm:prSet/>
      <dgm:spPr/>
      <dgm:t>
        <a:bodyPr/>
        <a:lstStyle/>
        <a:p>
          <a:endParaRPr lang="en-US"/>
        </a:p>
      </dgm:t>
    </dgm:pt>
    <dgm:pt modelId="{EFA7A72E-0A1E-4009-A9A6-707072FE34D9}" type="pres">
      <dgm:prSet presAssocID="{C9B99C90-3AC5-442F-92C1-0AC558A0BD81}" presName="linear" presStyleCnt="0">
        <dgm:presLayoutVars>
          <dgm:animLvl val="lvl"/>
          <dgm:resizeHandles val="exact"/>
        </dgm:presLayoutVars>
      </dgm:prSet>
      <dgm:spPr/>
      <dgm:t>
        <a:bodyPr/>
        <a:lstStyle/>
        <a:p>
          <a:endParaRPr lang="en-US"/>
        </a:p>
      </dgm:t>
    </dgm:pt>
    <dgm:pt modelId="{40C33310-5363-4B1F-A449-5380A7D51078}" type="pres">
      <dgm:prSet presAssocID="{A84E6086-BF93-4CB3-B35D-B688EF291A7A}" presName="parentText" presStyleLbl="node1" presStyleIdx="0" presStyleCnt="1">
        <dgm:presLayoutVars>
          <dgm:chMax val="0"/>
          <dgm:bulletEnabled val="1"/>
        </dgm:presLayoutVars>
      </dgm:prSet>
      <dgm:spPr/>
      <dgm:t>
        <a:bodyPr/>
        <a:lstStyle/>
        <a:p>
          <a:endParaRPr lang="en-US"/>
        </a:p>
      </dgm:t>
    </dgm:pt>
  </dgm:ptLst>
  <dgm:cxnLst>
    <dgm:cxn modelId="{CD7C7B07-40EB-4EF2-84A0-D1225F950DAC}" type="presOf" srcId="{C9B99C90-3AC5-442F-92C1-0AC558A0BD81}" destId="{EFA7A72E-0A1E-4009-A9A6-707072FE34D9}" srcOrd="0" destOrd="0" presId="urn:microsoft.com/office/officeart/2005/8/layout/vList2"/>
    <dgm:cxn modelId="{9E0382F3-2D6F-4767-A948-B92157B5AB44}" srcId="{C9B99C90-3AC5-442F-92C1-0AC558A0BD81}" destId="{A84E6086-BF93-4CB3-B35D-B688EF291A7A}" srcOrd="0" destOrd="0" parTransId="{F87F8FA8-5FFE-4AF7-9705-51D0CDEACD02}" sibTransId="{0058B799-78D1-4A75-A59E-7EC2D1B08991}"/>
    <dgm:cxn modelId="{6A6AEC64-7C83-48C8-A861-71DBA1D9FE25}" type="presOf" srcId="{A84E6086-BF93-4CB3-B35D-B688EF291A7A}" destId="{40C33310-5363-4B1F-A449-5380A7D51078}" srcOrd="0" destOrd="0" presId="urn:microsoft.com/office/officeart/2005/8/layout/vList2"/>
    <dgm:cxn modelId="{2AC7AEBB-ECC6-4642-8505-BF1F3A5BC783}" type="presParOf" srcId="{EFA7A72E-0A1E-4009-A9A6-707072FE34D9}" destId="{40C33310-5363-4B1F-A449-5380A7D51078}"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B8D87AC6-13C1-4071-843D-10C0B6158FF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3FE2516-2459-4106-B24B-85C4A14E9D25}">
      <dgm:prSet/>
      <dgm:spPr/>
      <dgm:t>
        <a:bodyPr/>
        <a:lstStyle/>
        <a:p>
          <a:pPr rtl="0"/>
          <a:r>
            <a:rPr lang="en-US" b="1" smtClean="0"/>
            <a:t>4. Writing JavaScript…</a:t>
          </a:r>
          <a:endParaRPr lang="en-US"/>
        </a:p>
      </dgm:t>
    </dgm:pt>
    <dgm:pt modelId="{BB6147C4-D43D-4D32-982D-7DAD575A30D2}" type="parTrans" cxnId="{8C2153E6-8235-41DA-862B-E1242410C6FD}">
      <dgm:prSet/>
      <dgm:spPr/>
      <dgm:t>
        <a:bodyPr/>
        <a:lstStyle/>
        <a:p>
          <a:endParaRPr lang="en-US"/>
        </a:p>
      </dgm:t>
    </dgm:pt>
    <dgm:pt modelId="{2FB5BA68-A9C4-4BE4-BFE5-DFDFECE35364}" type="sibTrans" cxnId="{8C2153E6-8235-41DA-862B-E1242410C6FD}">
      <dgm:prSet/>
      <dgm:spPr/>
      <dgm:t>
        <a:bodyPr/>
        <a:lstStyle/>
        <a:p>
          <a:endParaRPr lang="en-US"/>
        </a:p>
      </dgm:t>
    </dgm:pt>
    <dgm:pt modelId="{88001239-2306-47B3-89DA-B325570B84DD}" type="pres">
      <dgm:prSet presAssocID="{B8D87AC6-13C1-4071-843D-10C0B6158FF3}" presName="linear" presStyleCnt="0">
        <dgm:presLayoutVars>
          <dgm:animLvl val="lvl"/>
          <dgm:resizeHandles val="exact"/>
        </dgm:presLayoutVars>
      </dgm:prSet>
      <dgm:spPr/>
      <dgm:t>
        <a:bodyPr/>
        <a:lstStyle/>
        <a:p>
          <a:endParaRPr lang="en-US"/>
        </a:p>
      </dgm:t>
    </dgm:pt>
    <dgm:pt modelId="{9BCCCCB1-4016-4455-9E0E-0411282817C4}" type="pres">
      <dgm:prSet presAssocID="{C3FE2516-2459-4106-B24B-85C4A14E9D25}" presName="parentText" presStyleLbl="node1" presStyleIdx="0" presStyleCnt="1">
        <dgm:presLayoutVars>
          <dgm:chMax val="0"/>
          <dgm:bulletEnabled val="1"/>
        </dgm:presLayoutVars>
      </dgm:prSet>
      <dgm:spPr/>
      <dgm:t>
        <a:bodyPr/>
        <a:lstStyle/>
        <a:p>
          <a:endParaRPr lang="en-US"/>
        </a:p>
      </dgm:t>
    </dgm:pt>
  </dgm:ptLst>
  <dgm:cxnLst>
    <dgm:cxn modelId="{C209BC73-8BA7-482D-893B-7CA46303271F}" type="presOf" srcId="{C3FE2516-2459-4106-B24B-85C4A14E9D25}" destId="{9BCCCCB1-4016-4455-9E0E-0411282817C4}" srcOrd="0" destOrd="0" presId="urn:microsoft.com/office/officeart/2005/8/layout/vList2"/>
    <dgm:cxn modelId="{8C2153E6-8235-41DA-862B-E1242410C6FD}" srcId="{B8D87AC6-13C1-4071-843D-10C0B6158FF3}" destId="{C3FE2516-2459-4106-B24B-85C4A14E9D25}" srcOrd="0" destOrd="0" parTransId="{BB6147C4-D43D-4D32-982D-7DAD575A30D2}" sibTransId="{2FB5BA68-A9C4-4BE4-BFE5-DFDFECE35364}"/>
    <dgm:cxn modelId="{74EACAE6-B0DE-47A7-9ED2-37777A255581}" type="presOf" srcId="{B8D87AC6-13C1-4071-843D-10C0B6158FF3}" destId="{88001239-2306-47B3-89DA-B325570B84DD}" srcOrd="0" destOrd="0" presId="urn:microsoft.com/office/officeart/2005/8/layout/vList2"/>
    <dgm:cxn modelId="{A9197A45-8F19-431A-80BD-29461E841FB2}" type="presParOf" srcId="{88001239-2306-47B3-89DA-B325570B84DD}" destId="{9BCCCCB1-4016-4455-9E0E-0411282817C4}"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EBE295E-2FF6-40CE-8781-CD57FACCED3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8734033-9337-4A5A-8FA0-1D32434ED59E}">
      <dgm:prSet/>
      <dgm:spPr/>
      <dgm:t>
        <a:bodyPr/>
        <a:lstStyle/>
        <a:p>
          <a:pPr rtl="0"/>
          <a:r>
            <a:rPr lang="en-US" b="1" smtClean="0"/>
            <a:t>4.1 Variables in JavaScript</a:t>
          </a:r>
          <a:endParaRPr lang="en-US"/>
        </a:p>
      </dgm:t>
    </dgm:pt>
    <dgm:pt modelId="{4A6F7BE9-FBDF-40D6-8A1F-8F04E5E01314}" type="parTrans" cxnId="{E0930892-A80C-48D1-930E-09A4B1A4C168}">
      <dgm:prSet/>
      <dgm:spPr/>
      <dgm:t>
        <a:bodyPr/>
        <a:lstStyle/>
        <a:p>
          <a:endParaRPr lang="en-US"/>
        </a:p>
      </dgm:t>
    </dgm:pt>
    <dgm:pt modelId="{16B31FE5-DA03-4147-A4E8-0422A1190D76}" type="sibTrans" cxnId="{E0930892-A80C-48D1-930E-09A4B1A4C168}">
      <dgm:prSet/>
      <dgm:spPr/>
      <dgm:t>
        <a:bodyPr/>
        <a:lstStyle/>
        <a:p>
          <a:endParaRPr lang="en-US"/>
        </a:p>
      </dgm:t>
    </dgm:pt>
    <dgm:pt modelId="{B4B0CBC8-1EC8-4084-AB52-3C529724A05A}" type="pres">
      <dgm:prSet presAssocID="{CEBE295E-2FF6-40CE-8781-CD57FACCED3F}" presName="linear" presStyleCnt="0">
        <dgm:presLayoutVars>
          <dgm:animLvl val="lvl"/>
          <dgm:resizeHandles val="exact"/>
        </dgm:presLayoutVars>
      </dgm:prSet>
      <dgm:spPr/>
      <dgm:t>
        <a:bodyPr/>
        <a:lstStyle/>
        <a:p>
          <a:endParaRPr lang="en-US"/>
        </a:p>
      </dgm:t>
    </dgm:pt>
    <dgm:pt modelId="{C79A01CC-3DFA-4CF0-8389-6A64E9415706}" type="pres">
      <dgm:prSet presAssocID="{18734033-9337-4A5A-8FA0-1D32434ED59E}" presName="parentText" presStyleLbl="node1" presStyleIdx="0" presStyleCnt="1">
        <dgm:presLayoutVars>
          <dgm:chMax val="0"/>
          <dgm:bulletEnabled val="1"/>
        </dgm:presLayoutVars>
      </dgm:prSet>
      <dgm:spPr/>
      <dgm:t>
        <a:bodyPr/>
        <a:lstStyle/>
        <a:p>
          <a:endParaRPr lang="en-US"/>
        </a:p>
      </dgm:t>
    </dgm:pt>
  </dgm:ptLst>
  <dgm:cxnLst>
    <dgm:cxn modelId="{C91923A2-BC85-47D2-930A-458A5D66F5A9}" type="presOf" srcId="{18734033-9337-4A5A-8FA0-1D32434ED59E}" destId="{C79A01CC-3DFA-4CF0-8389-6A64E9415706}" srcOrd="0" destOrd="0" presId="urn:microsoft.com/office/officeart/2005/8/layout/vList2"/>
    <dgm:cxn modelId="{E0930892-A80C-48D1-930E-09A4B1A4C168}" srcId="{CEBE295E-2FF6-40CE-8781-CD57FACCED3F}" destId="{18734033-9337-4A5A-8FA0-1D32434ED59E}" srcOrd="0" destOrd="0" parTransId="{4A6F7BE9-FBDF-40D6-8A1F-8F04E5E01314}" sibTransId="{16B31FE5-DA03-4147-A4E8-0422A1190D76}"/>
    <dgm:cxn modelId="{114AD70F-EA31-4A2B-BAB1-56058022DA42}" type="presOf" srcId="{CEBE295E-2FF6-40CE-8781-CD57FACCED3F}" destId="{B4B0CBC8-1EC8-4084-AB52-3C529724A05A}" srcOrd="0" destOrd="0" presId="urn:microsoft.com/office/officeart/2005/8/layout/vList2"/>
    <dgm:cxn modelId="{A15D203E-E07C-4459-A3DB-61954BC051B9}" type="presParOf" srcId="{B4B0CBC8-1EC8-4084-AB52-3C529724A05A}" destId="{C79A01CC-3DFA-4CF0-8389-6A64E941570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3ADC12A7-5B7D-4168-B016-F565464221C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1805722-F7AB-4ADE-8BAA-6885A79A83C8}">
      <dgm:prSet/>
      <dgm:spPr/>
      <dgm:t>
        <a:bodyPr/>
        <a:lstStyle/>
        <a:p>
          <a:pPr rtl="0"/>
          <a:r>
            <a:rPr lang="en-US" b="1" smtClean="0"/>
            <a:t>4.1 Variables in JavaScript…</a:t>
          </a:r>
          <a:endParaRPr lang="en-US"/>
        </a:p>
      </dgm:t>
    </dgm:pt>
    <dgm:pt modelId="{9DC5F47F-91C5-4676-AD48-D852614F68A5}" type="parTrans" cxnId="{C524D9E8-99A1-451F-BC96-0BDD1CEB88F1}">
      <dgm:prSet/>
      <dgm:spPr/>
      <dgm:t>
        <a:bodyPr/>
        <a:lstStyle/>
        <a:p>
          <a:endParaRPr lang="en-US"/>
        </a:p>
      </dgm:t>
    </dgm:pt>
    <dgm:pt modelId="{9148B005-602D-4C94-B211-887D9826074C}" type="sibTrans" cxnId="{C524D9E8-99A1-451F-BC96-0BDD1CEB88F1}">
      <dgm:prSet/>
      <dgm:spPr/>
      <dgm:t>
        <a:bodyPr/>
        <a:lstStyle/>
        <a:p>
          <a:endParaRPr lang="en-US"/>
        </a:p>
      </dgm:t>
    </dgm:pt>
    <dgm:pt modelId="{4D64E5CF-A72F-456D-8E2E-503E34FD9F04}" type="pres">
      <dgm:prSet presAssocID="{3ADC12A7-5B7D-4168-B016-F565464221C7}" presName="linear" presStyleCnt="0">
        <dgm:presLayoutVars>
          <dgm:animLvl val="lvl"/>
          <dgm:resizeHandles val="exact"/>
        </dgm:presLayoutVars>
      </dgm:prSet>
      <dgm:spPr/>
      <dgm:t>
        <a:bodyPr/>
        <a:lstStyle/>
        <a:p>
          <a:endParaRPr lang="en-US"/>
        </a:p>
      </dgm:t>
    </dgm:pt>
    <dgm:pt modelId="{72783FE7-29E5-4AF0-B2E5-34BBBE46A719}" type="pres">
      <dgm:prSet presAssocID="{A1805722-F7AB-4ADE-8BAA-6885A79A83C8}" presName="parentText" presStyleLbl="node1" presStyleIdx="0" presStyleCnt="1">
        <dgm:presLayoutVars>
          <dgm:chMax val="0"/>
          <dgm:bulletEnabled val="1"/>
        </dgm:presLayoutVars>
      </dgm:prSet>
      <dgm:spPr/>
      <dgm:t>
        <a:bodyPr/>
        <a:lstStyle/>
        <a:p>
          <a:endParaRPr lang="en-US"/>
        </a:p>
      </dgm:t>
    </dgm:pt>
  </dgm:ptLst>
  <dgm:cxnLst>
    <dgm:cxn modelId="{31D8DA16-DE19-4817-B989-59FBD09A5FA7}" type="presOf" srcId="{A1805722-F7AB-4ADE-8BAA-6885A79A83C8}" destId="{72783FE7-29E5-4AF0-B2E5-34BBBE46A719}" srcOrd="0" destOrd="0" presId="urn:microsoft.com/office/officeart/2005/8/layout/vList2"/>
    <dgm:cxn modelId="{BE76C05A-E3EA-4346-8E69-D302D53A4560}" type="presOf" srcId="{3ADC12A7-5B7D-4168-B016-F565464221C7}" destId="{4D64E5CF-A72F-456D-8E2E-503E34FD9F04}" srcOrd="0" destOrd="0" presId="urn:microsoft.com/office/officeart/2005/8/layout/vList2"/>
    <dgm:cxn modelId="{C524D9E8-99A1-451F-BC96-0BDD1CEB88F1}" srcId="{3ADC12A7-5B7D-4168-B016-F565464221C7}" destId="{A1805722-F7AB-4ADE-8BAA-6885A79A83C8}" srcOrd="0" destOrd="0" parTransId="{9DC5F47F-91C5-4676-AD48-D852614F68A5}" sibTransId="{9148B005-602D-4C94-B211-887D9826074C}"/>
    <dgm:cxn modelId="{D22AEE9B-B40D-4D71-A3AB-8286C47408D0}" type="presParOf" srcId="{4D64E5CF-A72F-456D-8E2E-503E34FD9F04}" destId="{72783FE7-29E5-4AF0-B2E5-34BBBE46A719}"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A541ACAF-2F09-473B-8F5C-420C8C4CEE7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9E3D5C3-46C1-4A19-A0FF-B688C331B2C6}">
      <dgm:prSet/>
      <dgm:spPr/>
      <dgm:t>
        <a:bodyPr/>
        <a:lstStyle/>
        <a:p>
          <a:pPr rtl="0"/>
          <a:r>
            <a:rPr lang="en-US" b="1" smtClean="0"/>
            <a:t>4.1 Variables in JavaScript…</a:t>
          </a:r>
          <a:endParaRPr lang="en-US"/>
        </a:p>
      </dgm:t>
    </dgm:pt>
    <dgm:pt modelId="{DF963D86-EA1E-4448-98DA-1FDDEC593506}" type="parTrans" cxnId="{5F003E53-75E8-4028-BE3A-BBC1D0C34264}">
      <dgm:prSet/>
      <dgm:spPr/>
      <dgm:t>
        <a:bodyPr/>
        <a:lstStyle/>
        <a:p>
          <a:endParaRPr lang="en-US"/>
        </a:p>
      </dgm:t>
    </dgm:pt>
    <dgm:pt modelId="{EA1DB451-AFB7-4F79-A00A-D1E522B969D9}" type="sibTrans" cxnId="{5F003E53-75E8-4028-BE3A-BBC1D0C34264}">
      <dgm:prSet/>
      <dgm:spPr/>
      <dgm:t>
        <a:bodyPr/>
        <a:lstStyle/>
        <a:p>
          <a:endParaRPr lang="en-US"/>
        </a:p>
      </dgm:t>
    </dgm:pt>
    <dgm:pt modelId="{5B77B5D3-7726-409C-ACFE-48515E09E4A5}" type="pres">
      <dgm:prSet presAssocID="{A541ACAF-2F09-473B-8F5C-420C8C4CEE7C}" presName="linear" presStyleCnt="0">
        <dgm:presLayoutVars>
          <dgm:animLvl val="lvl"/>
          <dgm:resizeHandles val="exact"/>
        </dgm:presLayoutVars>
      </dgm:prSet>
      <dgm:spPr/>
      <dgm:t>
        <a:bodyPr/>
        <a:lstStyle/>
        <a:p>
          <a:endParaRPr lang="en-US"/>
        </a:p>
      </dgm:t>
    </dgm:pt>
    <dgm:pt modelId="{96B89B16-01E7-4358-8055-8058135E2A37}" type="pres">
      <dgm:prSet presAssocID="{09E3D5C3-46C1-4A19-A0FF-B688C331B2C6}" presName="parentText" presStyleLbl="node1" presStyleIdx="0" presStyleCnt="1">
        <dgm:presLayoutVars>
          <dgm:chMax val="0"/>
          <dgm:bulletEnabled val="1"/>
        </dgm:presLayoutVars>
      </dgm:prSet>
      <dgm:spPr/>
      <dgm:t>
        <a:bodyPr/>
        <a:lstStyle/>
        <a:p>
          <a:endParaRPr lang="en-US"/>
        </a:p>
      </dgm:t>
    </dgm:pt>
  </dgm:ptLst>
  <dgm:cxnLst>
    <dgm:cxn modelId="{511E4B3B-55BD-46C6-945B-8DF7650F3438}" type="presOf" srcId="{09E3D5C3-46C1-4A19-A0FF-B688C331B2C6}" destId="{96B89B16-01E7-4358-8055-8058135E2A37}" srcOrd="0" destOrd="0" presId="urn:microsoft.com/office/officeart/2005/8/layout/vList2"/>
    <dgm:cxn modelId="{218E076A-B624-49CE-B2C9-755813FBAD73}" type="presOf" srcId="{A541ACAF-2F09-473B-8F5C-420C8C4CEE7C}" destId="{5B77B5D3-7726-409C-ACFE-48515E09E4A5}" srcOrd="0" destOrd="0" presId="urn:microsoft.com/office/officeart/2005/8/layout/vList2"/>
    <dgm:cxn modelId="{5F003E53-75E8-4028-BE3A-BBC1D0C34264}" srcId="{A541ACAF-2F09-473B-8F5C-420C8C4CEE7C}" destId="{09E3D5C3-46C1-4A19-A0FF-B688C331B2C6}" srcOrd="0" destOrd="0" parTransId="{DF963D86-EA1E-4448-98DA-1FDDEC593506}" sibTransId="{EA1DB451-AFB7-4F79-A00A-D1E522B969D9}"/>
    <dgm:cxn modelId="{85CBEB96-C6EF-438C-BAE1-FA8BC45FC838}" type="presParOf" srcId="{5B77B5D3-7726-409C-ACFE-48515E09E4A5}" destId="{96B89B16-01E7-4358-8055-8058135E2A3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6E5769ED-9A75-4B7D-B891-E5E13711675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74D8B1D-B5B2-428D-B161-B58505123F9F}">
      <dgm:prSet/>
      <dgm:spPr/>
      <dgm:t>
        <a:bodyPr/>
        <a:lstStyle/>
        <a:p>
          <a:pPr rtl="0"/>
          <a:r>
            <a:rPr lang="en-US" b="1" smtClean="0"/>
            <a:t>5. JavaScript Operators</a:t>
          </a:r>
          <a:endParaRPr lang="en-US"/>
        </a:p>
      </dgm:t>
    </dgm:pt>
    <dgm:pt modelId="{67DE9A34-1AF4-49BF-8898-67236DC434F8}" type="parTrans" cxnId="{20E19FF8-C0D8-438A-BCF6-62EF16FBAF61}">
      <dgm:prSet/>
      <dgm:spPr/>
      <dgm:t>
        <a:bodyPr/>
        <a:lstStyle/>
        <a:p>
          <a:endParaRPr lang="en-US"/>
        </a:p>
      </dgm:t>
    </dgm:pt>
    <dgm:pt modelId="{86117B17-204D-4FDA-B296-A44E37760DA8}" type="sibTrans" cxnId="{20E19FF8-C0D8-438A-BCF6-62EF16FBAF61}">
      <dgm:prSet/>
      <dgm:spPr/>
      <dgm:t>
        <a:bodyPr/>
        <a:lstStyle/>
        <a:p>
          <a:endParaRPr lang="en-US"/>
        </a:p>
      </dgm:t>
    </dgm:pt>
    <dgm:pt modelId="{10362493-8132-4135-BAA1-8AE6BFBDA1A8}" type="pres">
      <dgm:prSet presAssocID="{6E5769ED-9A75-4B7D-B891-E5E13711675A}" presName="linear" presStyleCnt="0">
        <dgm:presLayoutVars>
          <dgm:animLvl val="lvl"/>
          <dgm:resizeHandles val="exact"/>
        </dgm:presLayoutVars>
      </dgm:prSet>
      <dgm:spPr/>
      <dgm:t>
        <a:bodyPr/>
        <a:lstStyle/>
        <a:p>
          <a:endParaRPr lang="en-US"/>
        </a:p>
      </dgm:t>
    </dgm:pt>
    <dgm:pt modelId="{CE183B4A-0E59-4D69-9AEB-BEC81CE8D72A}" type="pres">
      <dgm:prSet presAssocID="{274D8B1D-B5B2-428D-B161-B58505123F9F}" presName="parentText" presStyleLbl="node1" presStyleIdx="0" presStyleCnt="1">
        <dgm:presLayoutVars>
          <dgm:chMax val="0"/>
          <dgm:bulletEnabled val="1"/>
        </dgm:presLayoutVars>
      </dgm:prSet>
      <dgm:spPr/>
      <dgm:t>
        <a:bodyPr/>
        <a:lstStyle/>
        <a:p>
          <a:endParaRPr lang="en-US"/>
        </a:p>
      </dgm:t>
    </dgm:pt>
  </dgm:ptLst>
  <dgm:cxnLst>
    <dgm:cxn modelId="{20E19FF8-C0D8-438A-BCF6-62EF16FBAF61}" srcId="{6E5769ED-9A75-4B7D-B891-E5E13711675A}" destId="{274D8B1D-B5B2-428D-B161-B58505123F9F}" srcOrd="0" destOrd="0" parTransId="{67DE9A34-1AF4-49BF-8898-67236DC434F8}" sibTransId="{86117B17-204D-4FDA-B296-A44E37760DA8}"/>
    <dgm:cxn modelId="{57890385-6BE1-41DD-BBAA-F402813F1CE8}" type="presOf" srcId="{274D8B1D-B5B2-428D-B161-B58505123F9F}" destId="{CE183B4A-0E59-4D69-9AEB-BEC81CE8D72A}" srcOrd="0" destOrd="0" presId="urn:microsoft.com/office/officeart/2005/8/layout/vList2"/>
    <dgm:cxn modelId="{1EA8B930-53AB-40C5-ACED-0C822CC78FAF}" type="presOf" srcId="{6E5769ED-9A75-4B7D-B891-E5E13711675A}" destId="{10362493-8132-4135-BAA1-8AE6BFBDA1A8}" srcOrd="0" destOrd="0" presId="urn:microsoft.com/office/officeart/2005/8/layout/vList2"/>
    <dgm:cxn modelId="{64B16CF8-0CB1-4EFC-BCBF-E3AA86A1FCB1}" type="presParOf" srcId="{10362493-8132-4135-BAA1-8AE6BFBDA1A8}" destId="{CE183B4A-0E59-4D69-9AEB-BEC81CE8D72A}"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ACDC67A6-DDEF-40FE-A08F-E0967E9280F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24645D9-68E4-45FE-BFB3-00FAEF3626FA}">
      <dgm:prSet/>
      <dgm:spPr/>
      <dgm:t>
        <a:bodyPr/>
        <a:lstStyle/>
        <a:p>
          <a:pPr rtl="0"/>
          <a:r>
            <a:rPr lang="en-US" b="1" dirty="0" smtClean="0"/>
            <a:t>6. Input Output in JavaScript</a:t>
          </a:r>
          <a:endParaRPr lang="en-US" dirty="0"/>
        </a:p>
      </dgm:t>
    </dgm:pt>
    <dgm:pt modelId="{56AD6B6E-9052-4965-862C-F57FDB7F4C6D}" type="parTrans" cxnId="{8C55706A-9060-40F0-84F4-33B1A132E30E}">
      <dgm:prSet/>
      <dgm:spPr/>
      <dgm:t>
        <a:bodyPr/>
        <a:lstStyle/>
        <a:p>
          <a:endParaRPr lang="en-US"/>
        </a:p>
      </dgm:t>
    </dgm:pt>
    <dgm:pt modelId="{AA60878F-B07A-4ABC-9799-B3ACFB148FED}" type="sibTrans" cxnId="{8C55706A-9060-40F0-84F4-33B1A132E30E}">
      <dgm:prSet/>
      <dgm:spPr/>
      <dgm:t>
        <a:bodyPr/>
        <a:lstStyle/>
        <a:p>
          <a:endParaRPr lang="en-US"/>
        </a:p>
      </dgm:t>
    </dgm:pt>
    <dgm:pt modelId="{BF53E14E-35B9-4844-B3CF-2E30266D250B}" type="pres">
      <dgm:prSet presAssocID="{ACDC67A6-DDEF-40FE-A08F-E0967E9280F1}" presName="linear" presStyleCnt="0">
        <dgm:presLayoutVars>
          <dgm:animLvl val="lvl"/>
          <dgm:resizeHandles val="exact"/>
        </dgm:presLayoutVars>
      </dgm:prSet>
      <dgm:spPr/>
      <dgm:t>
        <a:bodyPr/>
        <a:lstStyle/>
        <a:p>
          <a:endParaRPr lang="en-US"/>
        </a:p>
      </dgm:t>
    </dgm:pt>
    <dgm:pt modelId="{7C25DD68-706B-4FAB-8ED2-D776459FF666}" type="pres">
      <dgm:prSet presAssocID="{824645D9-68E4-45FE-BFB3-00FAEF3626FA}" presName="parentText" presStyleLbl="node1" presStyleIdx="0" presStyleCnt="1">
        <dgm:presLayoutVars>
          <dgm:chMax val="0"/>
          <dgm:bulletEnabled val="1"/>
        </dgm:presLayoutVars>
      </dgm:prSet>
      <dgm:spPr/>
      <dgm:t>
        <a:bodyPr/>
        <a:lstStyle/>
        <a:p>
          <a:endParaRPr lang="en-US"/>
        </a:p>
      </dgm:t>
    </dgm:pt>
  </dgm:ptLst>
  <dgm:cxnLst>
    <dgm:cxn modelId="{8C55706A-9060-40F0-84F4-33B1A132E30E}" srcId="{ACDC67A6-DDEF-40FE-A08F-E0967E9280F1}" destId="{824645D9-68E4-45FE-BFB3-00FAEF3626FA}" srcOrd="0" destOrd="0" parTransId="{56AD6B6E-9052-4965-862C-F57FDB7F4C6D}" sibTransId="{AA60878F-B07A-4ABC-9799-B3ACFB148FED}"/>
    <dgm:cxn modelId="{C8031ECA-1199-4AE6-A355-289F977F6EE7}" type="presOf" srcId="{ACDC67A6-DDEF-40FE-A08F-E0967E9280F1}" destId="{BF53E14E-35B9-4844-B3CF-2E30266D250B}" srcOrd="0" destOrd="0" presId="urn:microsoft.com/office/officeart/2005/8/layout/vList2"/>
    <dgm:cxn modelId="{B4ACEA79-25AB-4918-9C99-096997310214}" type="presOf" srcId="{824645D9-68E4-45FE-BFB3-00FAEF3626FA}" destId="{7C25DD68-706B-4FAB-8ED2-D776459FF666}" srcOrd="0" destOrd="0" presId="urn:microsoft.com/office/officeart/2005/8/layout/vList2"/>
    <dgm:cxn modelId="{C8A8DC34-34CE-4818-B1F1-3E448A940457}" type="presParOf" srcId="{BF53E14E-35B9-4844-B3CF-2E30266D250B}" destId="{7C25DD68-706B-4FAB-8ED2-D776459FF6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65B62D70-F975-4BFA-94B0-46F70FADFB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BEDD62F-EFB9-4E29-9BB1-D351C3F9AFC9}">
      <dgm:prSet/>
      <dgm:spPr/>
      <dgm:t>
        <a:bodyPr/>
        <a:lstStyle/>
        <a:p>
          <a:pPr rtl="0"/>
          <a:r>
            <a:rPr lang="en-US" b="1" smtClean="0"/>
            <a:t>6. Input Out put in JavaScript…</a:t>
          </a:r>
          <a:endParaRPr lang="en-US"/>
        </a:p>
      </dgm:t>
    </dgm:pt>
    <dgm:pt modelId="{62E54ADE-3F5B-457C-A3D1-EEC7A3F2BD0C}" type="parTrans" cxnId="{9CC2C196-D5AC-4EBC-867E-ADF809168E9D}">
      <dgm:prSet/>
      <dgm:spPr/>
      <dgm:t>
        <a:bodyPr/>
        <a:lstStyle/>
        <a:p>
          <a:endParaRPr lang="en-US"/>
        </a:p>
      </dgm:t>
    </dgm:pt>
    <dgm:pt modelId="{3BDA02AC-76EA-42E9-AECF-F0BD1EF9A503}" type="sibTrans" cxnId="{9CC2C196-D5AC-4EBC-867E-ADF809168E9D}">
      <dgm:prSet/>
      <dgm:spPr/>
      <dgm:t>
        <a:bodyPr/>
        <a:lstStyle/>
        <a:p>
          <a:endParaRPr lang="en-US"/>
        </a:p>
      </dgm:t>
    </dgm:pt>
    <dgm:pt modelId="{A870B9AB-DE4F-4254-9BC8-D9A97D42601A}" type="pres">
      <dgm:prSet presAssocID="{65B62D70-F975-4BFA-94B0-46F70FADFB6A}" presName="linear" presStyleCnt="0">
        <dgm:presLayoutVars>
          <dgm:animLvl val="lvl"/>
          <dgm:resizeHandles val="exact"/>
        </dgm:presLayoutVars>
      </dgm:prSet>
      <dgm:spPr/>
      <dgm:t>
        <a:bodyPr/>
        <a:lstStyle/>
        <a:p>
          <a:endParaRPr lang="en-US"/>
        </a:p>
      </dgm:t>
    </dgm:pt>
    <dgm:pt modelId="{9B5B0126-1784-4930-AA36-1841AC7F2B58}" type="pres">
      <dgm:prSet presAssocID="{1BEDD62F-EFB9-4E29-9BB1-D351C3F9AFC9}" presName="parentText" presStyleLbl="node1" presStyleIdx="0" presStyleCnt="1">
        <dgm:presLayoutVars>
          <dgm:chMax val="0"/>
          <dgm:bulletEnabled val="1"/>
        </dgm:presLayoutVars>
      </dgm:prSet>
      <dgm:spPr/>
      <dgm:t>
        <a:bodyPr/>
        <a:lstStyle/>
        <a:p>
          <a:endParaRPr lang="en-US"/>
        </a:p>
      </dgm:t>
    </dgm:pt>
  </dgm:ptLst>
  <dgm:cxnLst>
    <dgm:cxn modelId="{BEE0188E-CCE8-400C-8F2A-908700B2226A}" type="presOf" srcId="{1BEDD62F-EFB9-4E29-9BB1-D351C3F9AFC9}" destId="{9B5B0126-1784-4930-AA36-1841AC7F2B58}" srcOrd="0" destOrd="0" presId="urn:microsoft.com/office/officeart/2005/8/layout/vList2"/>
    <dgm:cxn modelId="{9CC2C196-D5AC-4EBC-867E-ADF809168E9D}" srcId="{65B62D70-F975-4BFA-94B0-46F70FADFB6A}" destId="{1BEDD62F-EFB9-4E29-9BB1-D351C3F9AFC9}" srcOrd="0" destOrd="0" parTransId="{62E54ADE-3F5B-457C-A3D1-EEC7A3F2BD0C}" sibTransId="{3BDA02AC-76EA-42E9-AECF-F0BD1EF9A503}"/>
    <dgm:cxn modelId="{37D4EF0B-78A1-41AB-A116-F394837A6278}" type="presOf" srcId="{65B62D70-F975-4BFA-94B0-46F70FADFB6A}" destId="{A870B9AB-DE4F-4254-9BC8-D9A97D42601A}" srcOrd="0" destOrd="0" presId="urn:microsoft.com/office/officeart/2005/8/layout/vList2"/>
    <dgm:cxn modelId="{61B90D60-D5E7-425B-B568-1271519BFF13}" type="presParOf" srcId="{A870B9AB-DE4F-4254-9BC8-D9A97D42601A}" destId="{9B5B0126-1784-4930-AA36-1841AC7F2B58}"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65B62D70-F975-4BFA-94B0-46F70FADFB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BEDD62F-EFB9-4E29-9BB1-D351C3F9AFC9}">
      <dgm:prSet/>
      <dgm:spPr/>
      <dgm:t>
        <a:bodyPr/>
        <a:lstStyle/>
        <a:p>
          <a:pPr rtl="0"/>
          <a:r>
            <a:rPr lang="en-US" b="1" smtClean="0"/>
            <a:t>6. Input Out put in JavaScript…</a:t>
          </a:r>
          <a:endParaRPr lang="en-US"/>
        </a:p>
      </dgm:t>
    </dgm:pt>
    <dgm:pt modelId="{62E54ADE-3F5B-457C-A3D1-EEC7A3F2BD0C}" type="parTrans" cxnId="{9CC2C196-D5AC-4EBC-867E-ADF809168E9D}">
      <dgm:prSet/>
      <dgm:spPr/>
      <dgm:t>
        <a:bodyPr/>
        <a:lstStyle/>
        <a:p>
          <a:endParaRPr lang="en-US"/>
        </a:p>
      </dgm:t>
    </dgm:pt>
    <dgm:pt modelId="{3BDA02AC-76EA-42E9-AECF-F0BD1EF9A503}" type="sibTrans" cxnId="{9CC2C196-D5AC-4EBC-867E-ADF809168E9D}">
      <dgm:prSet/>
      <dgm:spPr/>
      <dgm:t>
        <a:bodyPr/>
        <a:lstStyle/>
        <a:p>
          <a:endParaRPr lang="en-US"/>
        </a:p>
      </dgm:t>
    </dgm:pt>
    <dgm:pt modelId="{A870B9AB-DE4F-4254-9BC8-D9A97D42601A}" type="pres">
      <dgm:prSet presAssocID="{65B62D70-F975-4BFA-94B0-46F70FADFB6A}" presName="linear" presStyleCnt="0">
        <dgm:presLayoutVars>
          <dgm:animLvl val="lvl"/>
          <dgm:resizeHandles val="exact"/>
        </dgm:presLayoutVars>
      </dgm:prSet>
      <dgm:spPr/>
      <dgm:t>
        <a:bodyPr/>
        <a:lstStyle/>
        <a:p>
          <a:endParaRPr lang="en-US"/>
        </a:p>
      </dgm:t>
    </dgm:pt>
    <dgm:pt modelId="{9B5B0126-1784-4930-AA36-1841AC7F2B58}" type="pres">
      <dgm:prSet presAssocID="{1BEDD62F-EFB9-4E29-9BB1-D351C3F9AFC9}" presName="parentText" presStyleLbl="node1" presStyleIdx="0" presStyleCnt="1">
        <dgm:presLayoutVars>
          <dgm:chMax val="0"/>
          <dgm:bulletEnabled val="1"/>
        </dgm:presLayoutVars>
      </dgm:prSet>
      <dgm:spPr/>
      <dgm:t>
        <a:bodyPr/>
        <a:lstStyle/>
        <a:p>
          <a:endParaRPr lang="en-US"/>
        </a:p>
      </dgm:t>
    </dgm:pt>
  </dgm:ptLst>
  <dgm:cxnLst>
    <dgm:cxn modelId="{9CC2C196-D5AC-4EBC-867E-ADF809168E9D}" srcId="{65B62D70-F975-4BFA-94B0-46F70FADFB6A}" destId="{1BEDD62F-EFB9-4E29-9BB1-D351C3F9AFC9}" srcOrd="0" destOrd="0" parTransId="{62E54ADE-3F5B-457C-A3D1-EEC7A3F2BD0C}" sibTransId="{3BDA02AC-76EA-42E9-AECF-F0BD1EF9A503}"/>
    <dgm:cxn modelId="{F1EC1597-1D07-485D-9B14-23D6A21DC617}" type="presOf" srcId="{65B62D70-F975-4BFA-94B0-46F70FADFB6A}" destId="{A870B9AB-DE4F-4254-9BC8-D9A97D42601A}" srcOrd="0" destOrd="0" presId="urn:microsoft.com/office/officeart/2005/8/layout/vList2"/>
    <dgm:cxn modelId="{8C1AC5CF-145B-46CB-AB81-0A703B0E0C2C}" type="presOf" srcId="{1BEDD62F-EFB9-4E29-9BB1-D351C3F9AFC9}" destId="{9B5B0126-1784-4930-AA36-1841AC7F2B58}" srcOrd="0" destOrd="0" presId="urn:microsoft.com/office/officeart/2005/8/layout/vList2"/>
    <dgm:cxn modelId="{0FE425D2-7A7C-4DB8-A673-95825E8B35B6}" type="presParOf" srcId="{A870B9AB-DE4F-4254-9BC8-D9A97D42601A}" destId="{9B5B0126-1784-4930-AA36-1841AC7F2B58}"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0D3CB22F-D3B3-4509-B692-E587ECEB068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2FFA228-D1EE-4CF5-A89B-6FC1D8CD67DC}">
      <dgm:prSet/>
      <dgm:spPr/>
      <dgm:t>
        <a:bodyPr/>
        <a:lstStyle/>
        <a:p>
          <a:pPr rtl="0"/>
          <a:r>
            <a:rPr lang="en-US" b="1" dirty="0" smtClean="0"/>
            <a:t>7. JavaScript Function</a:t>
          </a:r>
          <a:endParaRPr lang="en-US" dirty="0"/>
        </a:p>
      </dgm:t>
    </dgm:pt>
    <dgm:pt modelId="{B1BBC4E2-6BBA-4CF2-9EC7-EDCBD4D2241C}" type="parTrans" cxnId="{65D1C1B6-5509-450E-9EB3-93F56B8A7CD5}">
      <dgm:prSet/>
      <dgm:spPr/>
      <dgm:t>
        <a:bodyPr/>
        <a:lstStyle/>
        <a:p>
          <a:endParaRPr lang="en-US"/>
        </a:p>
      </dgm:t>
    </dgm:pt>
    <dgm:pt modelId="{13DA4650-950A-4024-84C4-B5D51BA7026C}" type="sibTrans" cxnId="{65D1C1B6-5509-450E-9EB3-93F56B8A7CD5}">
      <dgm:prSet/>
      <dgm:spPr/>
      <dgm:t>
        <a:bodyPr/>
        <a:lstStyle/>
        <a:p>
          <a:endParaRPr lang="en-US"/>
        </a:p>
      </dgm:t>
    </dgm:pt>
    <dgm:pt modelId="{A9227B45-4E1C-43C0-B8C5-405997D7D599}" type="pres">
      <dgm:prSet presAssocID="{0D3CB22F-D3B3-4509-B692-E587ECEB068D}" presName="linear" presStyleCnt="0">
        <dgm:presLayoutVars>
          <dgm:animLvl val="lvl"/>
          <dgm:resizeHandles val="exact"/>
        </dgm:presLayoutVars>
      </dgm:prSet>
      <dgm:spPr/>
      <dgm:t>
        <a:bodyPr/>
        <a:lstStyle/>
        <a:p>
          <a:endParaRPr lang="en-US"/>
        </a:p>
      </dgm:t>
    </dgm:pt>
    <dgm:pt modelId="{9FF0D230-084E-43B4-94F5-7AE98468126F}" type="pres">
      <dgm:prSet presAssocID="{B2FFA228-D1EE-4CF5-A89B-6FC1D8CD67DC}" presName="parentText" presStyleLbl="node1" presStyleIdx="0" presStyleCnt="1">
        <dgm:presLayoutVars>
          <dgm:chMax val="0"/>
          <dgm:bulletEnabled val="1"/>
        </dgm:presLayoutVars>
      </dgm:prSet>
      <dgm:spPr/>
      <dgm:t>
        <a:bodyPr/>
        <a:lstStyle/>
        <a:p>
          <a:endParaRPr lang="en-US"/>
        </a:p>
      </dgm:t>
    </dgm:pt>
  </dgm:ptLst>
  <dgm:cxnLst>
    <dgm:cxn modelId="{4B2F0D43-58AB-4B3F-96A2-CB91D0D08B8C}" type="presOf" srcId="{0D3CB22F-D3B3-4509-B692-E587ECEB068D}" destId="{A9227B45-4E1C-43C0-B8C5-405997D7D599}" srcOrd="0" destOrd="0" presId="urn:microsoft.com/office/officeart/2005/8/layout/vList2"/>
    <dgm:cxn modelId="{65D1C1B6-5509-450E-9EB3-93F56B8A7CD5}" srcId="{0D3CB22F-D3B3-4509-B692-E587ECEB068D}" destId="{B2FFA228-D1EE-4CF5-A89B-6FC1D8CD67DC}" srcOrd="0" destOrd="0" parTransId="{B1BBC4E2-6BBA-4CF2-9EC7-EDCBD4D2241C}" sibTransId="{13DA4650-950A-4024-84C4-B5D51BA7026C}"/>
    <dgm:cxn modelId="{8873071D-924D-4EF5-94CB-F5B374EB0AF4}" type="presOf" srcId="{B2FFA228-D1EE-4CF5-A89B-6FC1D8CD67DC}" destId="{9FF0D230-084E-43B4-94F5-7AE98468126F}" srcOrd="0" destOrd="0" presId="urn:microsoft.com/office/officeart/2005/8/layout/vList2"/>
    <dgm:cxn modelId="{FB054ECF-87F2-4611-9DA7-CFDE095578D1}" type="presParOf" srcId="{A9227B45-4E1C-43C0-B8C5-405997D7D599}" destId="{9FF0D230-084E-43B4-94F5-7AE98468126F}" srcOrd="0" destOrd="0" presId="urn:microsoft.com/office/officeart/2005/8/layout/vList2"/>
  </dgm:cxnLst>
  <dgm:bg/>
  <dgm:whole/>
</dgm:dataModel>
</file>

<file path=ppt/diagrams/data29.xml><?xml version="1.0" encoding="utf-8"?>
<dgm:dataModel xmlns:dgm="http://schemas.openxmlformats.org/drawingml/2006/diagram" xmlns:a="http://schemas.openxmlformats.org/drawingml/2006/main">
  <dgm:ptLst>
    <dgm:pt modelId="{0D3CB22F-D3B3-4509-B692-E587ECEB068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2FFA228-D1EE-4CF5-A89B-6FC1D8CD67DC}">
      <dgm:prSet/>
      <dgm:spPr/>
      <dgm:t>
        <a:bodyPr/>
        <a:lstStyle/>
        <a:p>
          <a:pPr rtl="0"/>
          <a:r>
            <a:rPr lang="en-US" b="1" smtClean="0"/>
            <a:t>7. JavaScript Function</a:t>
          </a:r>
          <a:endParaRPr lang="en-US"/>
        </a:p>
      </dgm:t>
    </dgm:pt>
    <dgm:pt modelId="{B1BBC4E2-6BBA-4CF2-9EC7-EDCBD4D2241C}" type="parTrans" cxnId="{65D1C1B6-5509-450E-9EB3-93F56B8A7CD5}">
      <dgm:prSet/>
      <dgm:spPr/>
      <dgm:t>
        <a:bodyPr/>
        <a:lstStyle/>
        <a:p>
          <a:endParaRPr lang="en-US"/>
        </a:p>
      </dgm:t>
    </dgm:pt>
    <dgm:pt modelId="{13DA4650-950A-4024-84C4-B5D51BA7026C}" type="sibTrans" cxnId="{65D1C1B6-5509-450E-9EB3-93F56B8A7CD5}">
      <dgm:prSet/>
      <dgm:spPr/>
      <dgm:t>
        <a:bodyPr/>
        <a:lstStyle/>
        <a:p>
          <a:endParaRPr lang="en-US"/>
        </a:p>
      </dgm:t>
    </dgm:pt>
    <dgm:pt modelId="{A9227B45-4E1C-43C0-B8C5-405997D7D599}" type="pres">
      <dgm:prSet presAssocID="{0D3CB22F-D3B3-4509-B692-E587ECEB068D}" presName="linear" presStyleCnt="0">
        <dgm:presLayoutVars>
          <dgm:animLvl val="lvl"/>
          <dgm:resizeHandles val="exact"/>
        </dgm:presLayoutVars>
      </dgm:prSet>
      <dgm:spPr/>
      <dgm:t>
        <a:bodyPr/>
        <a:lstStyle/>
        <a:p>
          <a:endParaRPr lang="en-US"/>
        </a:p>
      </dgm:t>
    </dgm:pt>
    <dgm:pt modelId="{9FF0D230-084E-43B4-94F5-7AE98468126F}" type="pres">
      <dgm:prSet presAssocID="{B2FFA228-D1EE-4CF5-A89B-6FC1D8CD67DC}" presName="parentText" presStyleLbl="node1" presStyleIdx="0" presStyleCnt="1">
        <dgm:presLayoutVars>
          <dgm:chMax val="0"/>
          <dgm:bulletEnabled val="1"/>
        </dgm:presLayoutVars>
      </dgm:prSet>
      <dgm:spPr/>
      <dgm:t>
        <a:bodyPr/>
        <a:lstStyle/>
        <a:p>
          <a:endParaRPr lang="en-US"/>
        </a:p>
      </dgm:t>
    </dgm:pt>
  </dgm:ptLst>
  <dgm:cxnLst>
    <dgm:cxn modelId="{C1D79B1A-646B-4770-BD8B-16C955095C4C}" type="presOf" srcId="{B2FFA228-D1EE-4CF5-A89B-6FC1D8CD67DC}" destId="{9FF0D230-084E-43B4-94F5-7AE98468126F}" srcOrd="0" destOrd="0" presId="urn:microsoft.com/office/officeart/2005/8/layout/vList2"/>
    <dgm:cxn modelId="{65D1C1B6-5509-450E-9EB3-93F56B8A7CD5}" srcId="{0D3CB22F-D3B3-4509-B692-E587ECEB068D}" destId="{B2FFA228-D1EE-4CF5-A89B-6FC1D8CD67DC}" srcOrd="0" destOrd="0" parTransId="{B1BBC4E2-6BBA-4CF2-9EC7-EDCBD4D2241C}" sibTransId="{13DA4650-950A-4024-84C4-B5D51BA7026C}"/>
    <dgm:cxn modelId="{3C54AC30-B0FB-4B7A-A85A-265E5FFC7406}" type="presOf" srcId="{0D3CB22F-D3B3-4509-B692-E587ECEB068D}" destId="{A9227B45-4E1C-43C0-B8C5-405997D7D599}" srcOrd="0" destOrd="0" presId="urn:microsoft.com/office/officeart/2005/8/layout/vList2"/>
    <dgm:cxn modelId="{B6150D3A-801B-4532-A7A3-4C9F44519C53}" type="presParOf" srcId="{A9227B45-4E1C-43C0-B8C5-405997D7D599}" destId="{9FF0D230-084E-43B4-94F5-7AE98468126F}"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B99C90-3AC5-442F-92C1-0AC558A0BD8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84E6086-BF93-4CB3-B35D-B688EF291A7A}">
      <dgm:prSet/>
      <dgm:spPr/>
      <dgm:t>
        <a:bodyPr/>
        <a:lstStyle/>
        <a:p>
          <a:pPr rtl="0"/>
          <a:r>
            <a:rPr lang="en-US" b="1" dirty="0" smtClean="0"/>
            <a:t>Summary of Previous Lecture</a:t>
          </a:r>
          <a:endParaRPr lang="en-US" dirty="0"/>
        </a:p>
      </dgm:t>
    </dgm:pt>
    <dgm:pt modelId="{F87F8FA8-5FFE-4AF7-9705-51D0CDEACD02}" type="parTrans" cxnId="{9E0382F3-2D6F-4767-A948-B92157B5AB44}">
      <dgm:prSet/>
      <dgm:spPr/>
      <dgm:t>
        <a:bodyPr/>
        <a:lstStyle/>
        <a:p>
          <a:endParaRPr lang="en-US"/>
        </a:p>
      </dgm:t>
    </dgm:pt>
    <dgm:pt modelId="{0058B799-78D1-4A75-A59E-7EC2D1B08991}" type="sibTrans" cxnId="{9E0382F3-2D6F-4767-A948-B92157B5AB44}">
      <dgm:prSet/>
      <dgm:spPr/>
      <dgm:t>
        <a:bodyPr/>
        <a:lstStyle/>
        <a:p>
          <a:endParaRPr lang="en-US"/>
        </a:p>
      </dgm:t>
    </dgm:pt>
    <dgm:pt modelId="{EFA7A72E-0A1E-4009-A9A6-707072FE34D9}" type="pres">
      <dgm:prSet presAssocID="{C9B99C90-3AC5-442F-92C1-0AC558A0BD81}" presName="linear" presStyleCnt="0">
        <dgm:presLayoutVars>
          <dgm:animLvl val="lvl"/>
          <dgm:resizeHandles val="exact"/>
        </dgm:presLayoutVars>
      </dgm:prSet>
      <dgm:spPr/>
      <dgm:t>
        <a:bodyPr/>
        <a:lstStyle/>
        <a:p>
          <a:endParaRPr lang="en-US"/>
        </a:p>
      </dgm:t>
    </dgm:pt>
    <dgm:pt modelId="{40C33310-5363-4B1F-A449-5380A7D51078}" type="pres">
      <dgm:prSet presAssocID="{A84E6086-BF93-4CB3-B35D-B688EF291A7A}" presName="parentText" presStyleLbl="node1" presStyleIdx="0" presStyleCnt="1">
        <dgm:presLayoutVars>
          <dgm:chMax val="0"/>
          <dgm:bulletEnabled val="1"/>
        </dgm:presLayoutVars>
      </dgm:prSet>
      <dgm:spPr/>
      <dgm:t>
        <a:bodyPr/>
        <a:lstStyle/>
        <a:p>
          <a:endParaRPr lang="en-US"/>
        </a:p>
      </dgm:t>
    </dgm:pt>
  </dgm:ptLst>
  <dgm:cxnLst>
    <dgm:cxn modelId="{8049583E-833C-43A9-8128-FB7EC9C1DC97}" type="presOf" srcId="{A84E6086-BF93-4CB3-B35D-B688EF291A7A}" destId="{40C33310-5363-4B1F-A449-5380A7D51078}" srcOrd="0" destOrd="0" presId="urn:microsoft.com/office/officeart/2005/8/layout/vList2"/>
    <dgm:cxn modelId="{9E0382F3-2D6F-4767-A948-B92157B5AB44}" srcId="{C9B99C90-3AC5-442F-92C1-0AC558A0BD81}" destId="{A84E6086-BF93-4CB3-B35D-B688EF291A7A}" srcOrd="0" destOrd="0" parTransId="{F87F8FA8-5FFE-4AF7-9705-51D0CDEACD02}" sibTransId="{0058B799-78D1-4A75-A59E-7EC2D1B08991}"/>
    <dgm:cxn modelId="{8ADEB621-C0DF-436C-8F0B-E0168A442614}" type="presOf" srcId="{C9B99C90-3AC5-442F-92C1-0AC558A0BD81}" destId="{EFA7A72E-0A1E-4009-A9A6-707072FE34D9}" srcOrd="0" destOrd="0" presId="urn:microsoft.com/office/officeart/2005/8/layout/vList2"/>
    <dgm:cxn modelId="{AC1236D1-0D4A-4C80-B48E-33AA2EAE37ED}" type="presParOf" srcId="{EFA7A72E-0A1E-4009-A9A6-707072FE34D9}" destId="{40C33310-5363-4B1F-A449-5380A7D51078}" srcOrd="0" destOrd="0" presId="urn:microsoft.com/office/officeart/2005/8/layout/vList2"/>
  </dgm:cxnLst>
  <dgm:bg/>
  <dgm:whole/>
</dgm:dataModel>
</file>

<file path=ppt/diagrams/data30.xml><?xml version="1.0" encoding="utf-8"?>
<dgm:dataModel xmlns:dgm="http://schemas.openxmlformats.org/drawingml/2006/diagram" xmlns:a="http://schemas.openxmlformats.org/drawingml/2006/main">
  <dgm:ptLst>
    <dgm:pt modelId="{0D3CB22F-D3B3-4509-B692-E587ECEB068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2FFA228-D1EE-4CF5-A89B-6FC1D8CD67DC}">
      <dgm:prSet/>
      <dgm:spPr/>
      <dgm:t>
        <a:bodyPr/>
        <a:lstStyle/>
        <a:p>
          <a:pPr rtl="0"/>
          <a:r>
            <a:rPr lang="en-US" b="1" dirty="0" smtClean="0"/>
            <a:t>7. JavaScript Function…</a:t>
          </a:r>
          <a:endParaRPr lang="en-US" dirty="0"/>
        </a:p>
      </dgm:t>
    </dgm:pt>
    <dgm:pt modelId="{B1BBC4E2-6BBA-4CF2-9EC7-EDCBD4D2241C}" type="parTrans" cxnId="{65D1C1B6-5509-450E-9EB3-93F56B8A7CD5}">
      <dgm:prSet/>
      <dgm:spPr/>
      <dgm:t>
        <a:bodyPr/>
        <a:lstStyle/>
        <a:p>
          <a:endParaRPr lang="en-US"/>
        </a:p>
      </dgm:t>
    </dgm:pt>
    <dgm:pt modelId="{13DA4650-950A-4024-84C4-B5D51BA7026C}" type="sibTrans" cxnId="{65D1C1B6-5509-450E-9EB3-93F56B8A7CD5}">
      <dgm:prSet/>
      <dgm:spPr/>
      <dgm:t>
        <a:bodyPr/>
        <a:lstStyle/>
        <a:p>
          <a:endParaRPr lang="en-US"/>
        </a:p>
      </dgm:t>
    </dgm:pt>
    <dgm:pt modelId="{A9227B45-4E1C-43C0-B8C5-405997D7D599}" type="pres">
      <dgm:prSet presAssocID="{0D3CB22F-D3B3-4509-B692-E587ECEB068D}" presName="linear" presStyleCnt="0">
        <dgm:presLayoutVars>
          <dgm:animLvl val="lvl"/>
          <dgm:resizeHandles val="exact"/>
        </dgm:presLayoutVars>
      </dgm:prSet>
      <dgm:spPr/>
      <dgm:t>
        <a:bodyPr/>
        <a:lstStyle/>
        <a:p>
          <a:endParaRPr lang="en-US"/>
        </a:p>
      </dgm:t>
    </dgm:pt>
    <dgm:pt modelId="{9FF0D230-084E-43B4-94F5-7AE98468126F}" type="pres">
      <dgm:prSet presAssocID="{B2FFA228-D1EE-4CF5-A89B-6FC1D8CD67DC}" presName="parentText" presStyleLbl="node1" presStyleIdx="0" presStyleCnt="1">
        <dgm:presLayoutVars>
          <dgm:chMax val="0"/>
          <dgm:bulletEnabled val="1"/>
        </dgm:presLayoutVars>
      </dgm:prSet>
      <dgm:spPr/>
      <dgm:t>
        <a:bodyPr/>
        <a:lstStyle/>
        <a:p>
          <a:endParaRPr lang="en-US"/>
        </a:p>
      </dgm:t>
    </dgm:pt>
  </dgm:ptLst>
  <dgm:cxnLst>
    <dgm:cxn modelId="{65D1C1B6-5509-450E-9EB3-93F56B8A7CD5}" srcId="{0D3CB22F-D3B3-4509-B692-E587ECEB068D}" destId="{B2FFA228-D1EE-4CF5-A89B-6FC1D8CD67DC}" srcOrd="0" destOrd="0" parTransId="{B1BBC4E2-6BBA-4CF2-9EC7-EDCBD4D2241C}" sibTransId="{13DA4650-950A-4024-84C4-B5D51BA7026C}"/>
    <dgm:cxn modelId="{9EE2C647-5D74-422C-976C-6C3D899143FB}" type="presOf" srcId="{0D3CB22F-D3B3-4509-B692-E587ECEB068D}" destId="{A9227B45-4E1C-43C0-B8C5-405997D7D599}" srcOrd="0" destOrd="0" presId="urn:microsoft.com/office/officeart/2005/8/layout/vList2"/>
    <dgm:cxn modelId="{E282C352-EC29-419F-9616-D5F1F65F4DEA}" type="presOf" srcId="{B2FFA228-D1EE-4CF5-A89B-6FC1D8CD67DC}" destId="{9FF0D230-084E-43B4-94F5-7AE98468126F}" srcOrd="0" destOrd="0" presId="urn:microsoft.com/office/officeart/2005/8/layout/vList2"/>
    <dgm:cxn modelId="{485F3088-8A12-4996-B070-6D1DD34E7C39}" type="presParOf" srcId="{A9227B45-4E1C-43C0-B8C5-405997D7D599}" destId="{9FF0D230-084E-43B4-94F5-7AE98468126F}"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0AFB2ADB-F622-4F88-BBC8-47912C1877D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BEA072A-1E12-4DF9-AA4F-C64675B0BDE8}">
      <dgm:prSet/>
      <dgm:spPr/>
      <dgm:t>
        <a:bodyPr/>
        <a:lstStyle/>
        <a:p>
          <a:pPr rtl="0"/>
          <a:r>
            <a:rPr lang="en-US" b="1" smtClean="0"/>
            <a:t>7. JavaScript Function…</a:t>
          </a:r>
          <a:endParaRPr lang="en-US"/>
        </a:p>
      </dgm:t>
    </dgm:pt>
    <dgm:pt modelId="{69460B1B-7C42-49E3-9C8D-4A623E95E22F}" type="parTrans" cxnId="{F0313F04-4F36-4306-93D5-CE2881E56ABD}">
      <dgm:prSet/>
      <dgm:spPr/>
      <dgm:t>
        <a:bodyPr/>
        <a:lstStyle/>
        <a:p>
          <a:endParaRPr lang="en-US"/>
        </a:p>
      </dgm:t>
    </dgm:pt>
    <dgm:pt modelId="{AB7243AE-0689-46AA-AA55-F6E51309D98A}" type="sibTrans" cxnId="{F0313F04-4F36-4306-93D5-CE2881E56ABD}">
      <dgm:prSet/>
      <dgm:spPr/>
      <dgm:t>
        <a:bodyPr/>
        <a:lstStyle/>
        <a:p>
          <a:endParaRPr lang="en-US"/>
        </a:p>
      </dgm:t>
    </dgm:pt>
    <dgm:pt modelId="{5285D77A-3EDB-4D73-A4CE-F1277E9474C1}" type="pres">
      <dgm:prSet presAssocID="{0AFB2ADB-F622-4F88-BBC8-47912C1877D3}" presName="linear" presStyleCnt="0">
        <dgm:presLayoutVars>
          <dgm:animLvl val="lvl"/>
          <dgm:resizeHandles val="exact"/>
        </dgm:presLayoutVars>
      </dgm:prSet>
      <dgm:spPr/>
      <dgm:t>
        <a:bodyPr/>
        <a:lstStyle/>
        <a:p>
          <a:endParaRPr lang="en-US"/>
        </a:p>
      </dgm:t>
    </dgm:pt>
    <dgm:pt modelId="{57D25B40-D616-4A87-87FB-7324AD922916}" type="pres">
      <dgm:prSet presAssocID="{6BEA072A-1E12-4DF9-AA4F-C64675B0BDE8}" presName="parentText" presStyleLbl="node1" presStyleIdx="0" presStyleCnt="1">
        <dgm:presLayoutVars>
          <dgm:chMax val="0"/>
          <dgm:bulletEnabled val="1"/>
        </dgm:presLayoutVars>
      </dgm:prSet>
      <dgm:spPr/>
      <dgm:t>
        <a:bodyPr/>
        <a:lstStyle/>
        <a:p>
          <a:endParaRPr lang="en-US"/>
        </a:p>
      </dgm:t>
    </dgm:pt>
  </dgm:ptLst>
  <dgm:cxnLst>
    <dgm:cxn modelId="{0AD2BA3B-7E9C-4C36-85D4-A87B6F406D42}" type="presOf" srcId="{6BEA072A-1E12-4DF9-AA4F-C64675B0BDE8}" destId="{57D25B40-D616-4A87-87FB-7324AD922916}" srcOrd="0" destOrd="0" presId="urn:microsoft.com/office/officeart/2005/8/layout/vList2"/>
    <dgm:cxn modelId="{B1919B72-0194-41F6-8019-B37F670977FD}" type="presOf" srcId="{0AFB2ADB-F622-4F88-BBC8-47912C1877D3}" destId="{5285D77A-3EDB-4D73-A4CE-F1277E9474C1}" srcOrd="0" destOrd="0" presId="urn:microsoft.com/office/officeart/2005/8/layout/vList2"/>
    <dgm:cxn modelId="{F0313F04-4F36-4306-93D5-CE2881E56ABD}" srcId="{0AFB2ADB-F622-4F88-BBC8-47912C1877D3}" destId="{6BEA072A-1E12-4DF9-AA4F-C64675B0BDE8}" srcOrd="0" destOrd="0" parTransId="{69460B1B-7C42-49E3-9C8D-4A623E95E22F}" sibTransId="{AB7243AE-0689-46AA-AA55-F6E51309D98A}"/>
    <dgm:cxn modelId="{ACB38500-5D92-48DD-91ED-635170C35960}" type="presParOf" srcId="{5285D77A-3EDB-4D73-A4CE-F1277E9474C1}" destId="{57D25B40-D616-4A87-87FB-7324AD922916}"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0AFB2ADB-F622-4F88-BBC8-47912C1877D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BEA072A-1E12-4DF9-AA4F-C64675B0BDE8}">
      <dgm:prSet/>
      <dgm:spPr/>
      <dgm:t>
        <a:bodyPr/>
        <a:lstStyle/>
        <a:p>
          <a:pPr rtl="0"/>
          <a:r>
            <a:rPr lang="en-US" b="1" smtClean="0"/>
            <a:t>7. JavaScript Function…</a:t>
          </a:r>
          <a:endParaRPr lang="en-US"/>
        </a:p>
      </dgm:t>
    </dgm:pt>
    <dgm:pt modelId="{69460B1B-7C42-49E3-9C8D-4A623E95E22F}" type="parTrans" cxnId="{F0313F04-4F36-4306-93D5-CE2881E56ABD}">
      <dgm:prSet/>
      <dgm:spPr/>
      <dgm:t>
        <a:bodyPr/>
        <a:lstStyle/>
        <a:p>
          <a:endParaRPr lang="en-US"/>
        </a:p>
      </dgm:t>
    </dgm:pt>
    <dgm:pt modelId="{AB7243AE-0689-46AA-AA55-F6E51309D98A}" type="sibTrans" cxnId="{F0313F04-4F36-4306-93D5-CE2881E56ABD}">
      <dgm:prSet/>
      <dgm:spPr/>
      <dgm:t>
        <a:bodyPr/>
        <a:lstStyle/>
        <a:p>
          <a:endParaRPr lang="en-US"/>
        </a:p>
      </dgm:t>
    </dgm:pt>
    <dgm:pt modelId="{5285D77A-3EDB-4D73-A4CE-F1277E9474C1}" type="pres">
      <dgm:prSet presAssocID="{0AFB2ADB-F622-4F88-BBC8-47912C1877D3}" presName="linear" presStyleCnt="0">
        <dgm:presLayoutVars>
          <dgm:animLvl val="lvl"/>
          <dgm:resizeHandles val="exact"/>
        </dgm:presLayoutVars>
      </dgm:prSet>
      <dgm:spPr/>
      <dgm:t>
        <a:bodyPr/>
        <a:lstStyle/>
        <a:p>
          <a:endParaRPr lang="en-US"/>
        </a:p>
      </dgm:t>
    </dgm:pt>
    <dgm:pt modelId="{57D25B40-D616-4A87-87FB-7324AD922916}" type="pres">
      <dgm:prSet presAssocID="{6BEA072A-1E12-4DF9-AA4F-C64675B0BDE8}" presName="parentText" presStyleLbl="node1" presStyleIdx="0" presStyleCnt="1">
        <dgm:presLayoutVars>
          <dgm:chMax val="0"/>
          <dgm:bulletEnabled val="1"/>
        </dgm:presLayoutVars>
      </dgm:prSet>
      <dgm:spPr/>
      <dgm:t>
        <a:bodyPr/>
        <a:lstStyle/>
        <a:p>
          <a:endParaRPr lang="en-US"/>
        </a:p>
      </dgm:t>
    </dgm:pt>
  </dgm:ptLst>
  <dgm:cxnLst>
    <dgm:cxn modelId="{8EBD05CA-0CA9-4A48-B255-56691F7B54E2}" type="presOf" srcId="{6BEA072A-1E12-4DF9-AA4F-C64675B0BDE8}" destId="{57D25B40-D616-4A87-87FB-7324AD922916}" srcOrd="0" destOrd="0" presId="urn:microsoft.com/office/officeart/2005/8/layout/vList2"/>
    <dgm:cxn modelId="{D6BEC578-2526-4055-B0FF-F1B3575072A7}" type="presOf" srcId="{0AFB2ADB-F622-4F88-BBC8-47912C1877D3}" destId="{5285D77A-3EDB-4D73-A4CE-F1277E9474C1}" srcOrd="0" destOrd="0" presId="urn:microsoft.com/office/officeart/2005/8/layout/vList2"/>
    <dgm:cxn modelId="{F0313F04-4F36-4306-93D5-CE2881E56ABD}" srcId="{0AFB2ADB-F622-4F88-BBC8-47912C1877D3}" destId="{6BEA072A-1E12-4DF9-AA4F-C64675B0BDE8}" srcOrd="0" destOrd="0" parTransId="{69460B1B-7C42-49E3-9C8D-4A623E95E22F}" sibTransId="{AB7243AE-0689-46AA-AA55-F6E51309D98A}"/>
    <dgm:cxn modelId="{CCA2570B-CD1D-4186-8D2C-CE86E9F67DC5}" type="presParOf" srcId="{5285D77A-3EDB-4D73-A4CE-F1277E9474C1}" destId="{57D25B40-D616-4A87-87FB-7324AD92291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0AFB2ADB-F622-4F88-BBC8-47912C1877D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BEA072A-1E12-4DF9-AA4F-C64675B0BDE8}">
      <dgm:prSet/>
      <dgm:spPr/>
      <dgm:t>
        <a:bodyPr/>
        <a:lstStyle/>
        <a:p>
          <a:pPr rtl="0"/>
          <a:r>
            <a:rPr lang="en-US" b="1" smtClean="0"/>
            <a:t>7. JavaScript Function…</a:t>
          </a:r>
          <a:endParaRPr lang="en-US"/>
        </a:p>
      </dgm:t>
    </dgm:pt>
    <dgm:pt modelId="{69460B1B-7C42-49E3-9C8D-4A623E95E22F}" type="parTrans" cxnId="{F0313F04-4F36-4306-93D5-CE2881E56ABD}">
      <dgm:prSet/>
      <dgm:spPr/>
      <dgm:t>
        <a:bodyPr/>
        <a:lstStyle/>
        <a:p>
          <a:endParaRPr lang="en-US"/>
        </a:p>
      </dgm:t>
    </dgm:pt>
    <dgm:pt modelId="{AB7243AE-0689-46AA-AA55-F6E51309D98A}" type="sibTrans" cxnId="{F0313F04-4F36-4306-93D5-CE2881E56ABD}">
      <dgm:prSet/>
      <dgm:spPr/>
      <dgm:t>
        <a:bodyPr/>
        <a:lstStyle/>
        <a:p>
          <a:endParaRPr lang="en-US"/>
        </a:p>
      </dgm:t>
    </dgm:pt>
    <dgm:pt modelId="{5285D77A-3EDB-4D73-A4CE-F1277E9474C1}" type="pres">
      <dgm:prSet presAssocID="{0AFB2ADB-F622-4F88-BBC8-47912C1877D3}" presName="linear" presStyleCnt="0">
        <dgm:presLayoutVars>
          <dgm:animLvl val="lvl"/>
          <dgm:resizeHandles val="exact"/>
        </dgm:presLayoutVars>
      </dgm:prSet>
      <dgm:spPr/>
      <dgm:t>
        <a:bodyPr/>
        <a:lstStyle/>
        <a:p>
          <a:endParaRPr lang="en-US"/>
        </a:p>
      </dgm:t>
    </dgm:pt>
    <dgm:pt modelId="{57D25B40-D616-4A87-87FB-7324AD922916}" type="pres">
      <dgm:prSet presAssocID="{6BEA072A-1E12-4DF9-AA4F-C64675B0BDE8}" presName="parentText" presStyleLbl="node1" presStyleIdx="0" presStyleCnt="1">
        <dgm:presLayoutVars>
          <dgm:chMax val="0"/>
          <dgm:bulletEnabled val="1"/>
        </dgm:presLayoutVars>
      </dgm:prSet>
      <dgm:spPr/>
      <dgm:t>
        <a:bodyPr/>
        <a:lstStyle/>
        <a:p>
          <a:endParaRPr lang="en-US"/>
        </a:p>
      </dgm:t>
    </dgm:pt>
  </dgm:ptLst>
  <dgm:cxnLst>
    <dgm:cxn modelId="{F70D6FDE-25AB-4DD9-B8B3-44BDFC2F2577}" type="presOf" srcId="{6BEA072A-1E12-4DF9-AA4F-C64675B0BDE8}" destId="{57D25B40-D616-4A87-87FB-7324AD922916}" srcOrd="0" destOrd="0" presId="urn:microsoft.com/office/officeart/2005/8/layout/vList2"/>
    <dgm:cxn modelId="{CA2241F9-3EB6-4D7F-920A-ED1D419DECB2}" type="presOf" srcId="{0AFB2ADB-F622-4F88-BBC8-47912C1877D3}" destId="{5285D77A-3EDB-4D73-A4CE-F1277E9474C1}" srcOrd="0" destOrd="0" presId="urn:microsoft.com/office/officeart/2005/8/layout/vList2"/>
    <dgm:cxn modelId="{F0313F04-4F36-4306-93D5-CE2881E56ABD}" srcId="{0AFB2ADB-F622-4F88-BBC8-47912C1877D3}" destId="{6BEA072A-1E12-4DF9-AA4F-C64675B0BDE8}" srcOrd="0" destOrd="0" parTransId="{69460B1B-7C42-49E3-9C8D-4A623E95E22F}" sibTransId="{AB7243AE-0689-46AA-AA55-F6E51309D98A}"/>
    <dgm:cxn modelId="{F37A06AE-466B-4549-9274-44A812BB2C77}" type="presParOf" srcId="{5285D77A-3EDB-4D73-A4CE-F1277E9474C1}" destId="{57D25B40-D616-4A87-87FB-7324AD92291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0AFB2ADB-F622-4F88-BBC8-47912C1877D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BEA072A-1E12-4DF9-AA4F-C64675B0BDE8}">
      <dgm:prSet/>
      <dgm:spPr/>
      <dgm:t>
        <a:bodyPr/>
        <a:lstStyle/>
        <a:p>
          <a:pPr rtl="0"/>
          <a:r>
            <a:rPr lang="en-US" b="1" smtClean="0"/>
            <a:t>7. JavaScript Function…</a:t>
          </a:r>
          <a:endParaRPr lang="en-US"/>
        </a:p>
      </dgm:t>
    </dgm:pt>
    <dgm:pt modelId="{69460B1B-7C42-49E3-9C8D-4A623E95E22F}" type="parTrans" cxnId="{F0313F04-4F36-4306-93D5-CE2881E56ABD}">
      <dgm:prSet/>
      <dgm:spPr/>
      <dgm:t>
        <a:bodyPr/>
        <a:lstStyle/>
        <a:p>
          <a:endParaRPr lang="en-US"/>
        </a:p>
      </dgm:t>
    </dgm:pt>
    <dgm:pt modelId="{AB7243AE-0689-46AA-AA55-F6E51309D98A}" type="sibTrans" cxnId="{F0313F04-4F36-4306-93D5-CE2881E56ABD}">
      <dgm:prSet/>
      <dgm:spPr/>
      <dgm:t>
        <a:bodyPr/>
        <a:lstStyle/>
        <a:p>
          <a:endParaRPr lang="en-US"/>
        </a:p>
      </dgm:t>
    </dgm:pt>
    <dgm:pt modelId="{5285D77A-3EDB-4D73-A4CE-F1277E9474C1}" type="pres">
      <dgm:prSet presAssocID="{0AFB2ADB-F622-4F88-BBC8-47912C1877D3}" presName="linear" presStyleCnt="0">
        <dgm:presLayoutVars>
          <dgm:animLvl val="lvl"/>
          <dgm:resizeHandles val="exact"/>
        </dgm:presLayoutVars>
      </dgm:prSet>
      <dgm:spPr/>
      <dgm:t>
        <a:bodyPr/>
        <a:lstStyle/>
        <a:p>
          <a:endParaRPr lang="en-US"/>
        </a:p>
      </dgm:t>
    </dgm:pt>
    <dgm:pt modelId="{57D25B40-D616-4A87-87FB-7324AD922916}" type="pres">
      <dgm:prSet presAssocID="{6BEA072A-1E12-4DF9-AA4F-C64675B0BDE8}" presName="parentText" presStyleLbl="node1" presStyleIdx="0" presStyleCnt="1">
        <dgm:presLayoutVars>
          <dgm:chMax val="0"/>
          <dgm:bulletEnabled val="1"/>
        </dgm:presLayoutVars>
      </dgm:prSet>
      <dgm:spPr/>
      <dgm:t>
        <a:bodyPr/>
        <a:lstStyle/>
        <a:p>
          <a:endParaRPr lang="en-US"/>
        </a:p>
      </dgm:t>
    </dgm:pt>
  </dgm:ptLst>
  <dgm:cxnLst>
    <dgm:cxn modelId="{0542BD66-3A9D-4FF3-884D-58E03F50C8C4}" type="presOf" srcId="{6BEA072A-1E12-4DF9-AA4F-C64675B0BDE8}" destId="{57D25B40-D616-4A87-87FB-7324AD922916}" srcOrd="0" destOrd="0" presId="urn:microsoft.com/office/officeart/2005/8/layout/vList2"/>
    <dgm:cxn modelId="{A98B53AF-E1DB-400D-9CC2-2951DB92982A}" type="presOf" srcId="{0AFB2ADB-F622-4F88-BBC8-47912C1877D3}" destId="{5285D77A-3EDB-4D73-A4CE-F1277E9474C1}" srcOrd="0" destOrd="0" presId="urn:microsoft.com/office/officeart/2005/8/layout/vList2"/>
    <dgm:cxn modelId="{F0313F04-4F36-4306-93D5-CE2881E56ABD}" srcId="{0AFB2ADB-F622-4F88-BBC8-47912C1877D3}" destId="{6BEA072A-1E12-4DF9-AA4F-C64675B0BDE8}" srcOrd="0" destOrd="0" parTransId="{69460B1B-7C42-49E3-9C8D-4A623E95E22F}" sibTransId="{AB7243AE-0689-46AA-AA55-F6E51309D98A}"/>
    <dgm:cxn modelId="{AB945CFB-DA4A-43CE-81A5-F1B7CF912A6B}" type="presParOf" srcId="{5285D77A-3EDB-4D73-A4CE-F1277E9474C1}" destId="{57D25B40-D616-4A87-87FB-7324AD92291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B4FCC7AA-4DB2-4BCB-BBFE-39541A56078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AA25EFB-9775-4418-B399-2DA52A5AA585}">
      <dgm:prSet/>
      <dgm:spPr/>
      <dgm:t>
        <a:bodyPr/>
        <a:lstStyle/>
        <a:p>
          <a:pPr rtl="0"/>
          <a:r>
            <a:rPr lang="en-US" b="1" smtClean="0"/>
            <a:t>8. Conditional Statements</a:t>
          </a:r>
          <a:endParaRPr lang="en-US"/>
        </a:p>
      </dgm:t>
    </dgm:pt>
    <dgm:pt modelId="{C9E4653B-542C-4BED-9A32-07F4F1F55E80}" type="parTrans" cxnId="{C854D82F-B5FF-408E-A62C-8C18117CC9F6}">
      <dgm:prSet/>
      <dgm:spPr/>
      <dgm:t>
        <a:bodyPr/>
        <a:lstStyle/>
        <a:p>
          <a:endParaRPr lang="en-US"/>
        </a:p>
      </dgm:t>
    </dgm:pt>
    <dgm:pt modelId="{F26AE9E9-5A75-4F23-B1CB-03ED0E707DB9}" type="sibTrans" cxnId="{C854D82F-B5FF-408E-A62C-8C18117CC9F6}">
      <dgm:prSet/>
      <dgm:spPr/>
      <dgm:t>
        <a:bodyPr/>
        <a:lstStyle/>
        <a:p>
          <a:endParaRPr lang="en-US"/>
        </a:p>
      </dgm:t>
    </dgm:pt>
    <dgm:pt modelId="{9B980184-5BBA-455E-AFAA-56D07FF8FEA2}" type="pres">
      <dgm:prSet presAssocID="{B4FCC7AA-4DB2-4BCB-BBFE-39541A560780}" presName="linear" presStyleCnt="0">
        <dgm:presLayoutVars>
          <dgm:animLvl val="lvl"/>
          <dgm:resizeHandles val="exact"/>
        </dgm:presLayoutVars>
      </dgm:prSet>
      <dgm:spPr/>
      <dgm:t>
        <a:bodyPr/>
        <a:lstStyle/>
        <a:p>
          <a:endParaRPr lang="en-US"/>
        </a:p>
      </dgm:t>
    </dgm:pt>
    <dgm:pt modelId="{14E29F22-1D19-427D-81FA-A1E11BFE5A23}" type="pres">
      <dgm:prSet presAssocID="{DAA25EFB-9775-4418-B399-2DA52A5AA585}" presName="parentText" presStyleLbl="node1" presStyleIdx="0" presStyleCnt="1">
        <dgm:presLayoutVars>
          <dgm:chMax val="0"/>
          <dgm:bulletEnabled val="1"/>
        </dgm:presLayoutVars>
      </dgm:prSet>
      <dgm:spPr/>
      <dgm:t>
        <a:bodyPr/>
        <a:lstStyle/>
        <a:p>
          <a:endParaRPr lang="en-US"/>
        </a:p>
      </dgm:t>
    </dgm:pt>
  </dgm:ptLst>
  <dgm:cxnLst>
    <dgm:cxn modelId="{D0DD33A8-AA1C-4909-B564-38801A073601}" type="presOf" srcId="{DAA25EFB-9775-4418-B399-2DA52A5AA585}" destId="{14E29F22-1D19-427D-81FA-A1E11BFE5A23}" srcOrd="0" destOrd="0" presId="urn:microsoft.com/office/officeart/2005/8/layout/vList2"/>
    <dgm:cxn modelId="{F2B9B50F-8446-4AB2-85A7-AE087E125AE5}" type="presOf" srcId="{B4FCC7AA-4DB2-4BCB-BBFE-39541A560780}" destId="{9B980184-5BBA-455E-AFAA-56D07FF8FEA2}" srcOrd="0" destOrd="0" presId="urn:microsoft.com/office/officeart/2005/8/layout/vList2"/>
    <dgm:cxn modelId="{C854D82F-B5FF-408E-A62C-8C18117CC9F6}" srcId="{B4FCC7AA-4DB2-4BCB-BBFE-39541A560780}" destId="{DAA25EFB-9775-4418-B399-2DA52A5AA585}" srcOrd="0" destOrd="0" parTransId="{C9E4653B-542C-4BED-9A32-07F4F1F55E80}" sibTransId="{F26AE9E9-5A75-4F23-B1CB-03ED0E707DB9}"/>
    <dgm:cxn modelId="{375653CF-B57A-42EA-B188-E800BA620CE4}" type="presParOf" srcId="{9B980184-5BBA-455E-AFAA-56D07FF8FEA2}" destId="{14E29F22-1D19-427D-81FA-A1E11BFE5A2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0689C310-26F2-44CD-945A-446E5C95CEE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F58E290-CD0B-4DC0-BB3E-B88D79D0F45F}">
      <dgm:prSet/>
      <dgm:spPr/>
      <dgm:t>
        <a:bodyPr/>
        <a:lstStyle/>
        <a:p>
          <a:pPr rtl="0"/>
          <a:r>
            <a:rPr lang="en-US" b="1" smtClean="0"/>
            <a:t>8. Conditional Statements…</a:t>
          </a:r>
          <a:endParaRPr lang="en-US"/>
        </a:p>
      </dgm:t>
    </dgm:pt>
    <dgm:pt modelId="{CC88710A-8518-40CA-8B8D-1F2697FA7371}" type="parTrans" cxnId="{8DDBF89F-779C-49E0-9097-87F26884C82D}">
      <dgm:prSet/>
      <dgm:spPr/>
      <dgm:t>
        <a:bodyPr/>
        <a:lstStyle/>
        <a:p>
          <a:endParaRPr lang="en-US"/>
        </a:p>
      </dgm:t>
    </dgm:pt>
    <dgm:pt modelId="{CCC7AF6A-EF19-426E-B650-7FD32266422F}" type="sibTrans" cxnId="{8DDBF89F-779C-49E0-9097-87F26884C82D}">
      <dgm:prSet/>
      <dgm:spPr/>
      <dgm:t>
        <a:bodyPr/>
        <a:lstStyle/>
        <a:p>
          <a:endParaRPr lang="en-US"/>
        </a:p>
      </dgm:t>
    </dgm:pt>
    <dgm:pt modelId="{AA2B14CE-F6DD-4C72-9E36-B06C49BB301D}" type="pres">
      <dgm:prSet presAssocID="{0689C310-26F2-44CD-945A-446E5C95CEE5}" presName="linear" presStyleCnt="0">
        <dgm:presLayoutVars>
          <dgm:animLvl val="lvl"/>
          <dgm:resizeHandles val="exact"/>
        </dgm:presLayoutVars>
      </dgm:prSet>
      <dgm:spPr/>
      <dgm:t>
        <a:bodyPr/>
        <a:lstStyle/>
        <a:p>
          <a:endParaRPr lang="en-US"/>
        </a:p>
      </dgm:t>
    </dgm:pt>
    <dgm:pt modelId="{29C5DA35-3E5D-42DD-A261-57F74EF7EE4B}" type="pres">
      <dgm:prSet presAssocID="{BF58E290-CD0B-4DC0-BB3E-B88D79D0F45F}" presName="parentText" presStyleLbl="node1" presStyleIdx="0" presStyleCnt="1">
        <dgm:presLayoutVars>
          <dgm:chMax val="0"/>
          <dgm:bulletEnabled val="1"/>
        </dgm:presLayoutVars>
      </dgm:prSet>
      <dgm:spPr/>
      <dgm:t>
        <a:bodyPr/>
        <a:lstStyle/>
        <a:p>
          <a:endParaRPr lang="en-US"/>
        </a:p>
      </dgm:t>
    </dgm:pt>
  </dgm:ptLst>
  <dgm:cxnLst>
    <dgm:cxn modelId="{E7547FFF-4DC4-49FC-B70B-6E74565B23F0}" type="presOf" srcId="{BF58E290-CD0B-4DC0-BB3E-B88D79D0F45F}" destId="{29C5DA35-3E5D-42DD-A261-57F74EF7EE4B}" srcOrd="0" destOrd="0" presId="urn:microsoft.com/office/officeart/2005/8/layout/vList2"/>
    <dgm:cxn modelId="{8DDBF89F-779C-49E0-9097-87F26884C82D}" srcId="{0689C310-26F2-44CD-945A-446E5C95CEE5}" destId="{BF58E290-CD0B-4DC0-BB3E-B88D79D0F45F}" srcOrd="0" destOrd="0" parTransId="{CC88710A-8518-40CA-8B8D-1F2697FA7371}" sibTransId="{CCC7AF6A-EF19-426E-B650-7FD32266422F}"/>
    <dgm:cxn modelId="{E300E667-1E11-4EF6-A4BD-B6C89367F4CF}" type="presOf" srcId="{0689C310-26F2-44CD-945A-446E5C95CEE5}" destId="{AA2B14CE-F6DD-4C72-9E36-B06C49BB301D}" srcOrd="0" destOrd="0" presId="urn:microsoft.com/office/officeart/2005/8/layout/vList2"/>
    <dgm:cxn modelId="{7DB994D1-D280-4420-839D-567685F0E91D}" type="presParOf" srcId="{AA2B14CE-F6DD-4C72-9E36-B06C49BB301D}" destId="{29C5DA35-3E5D-42DD-A261-57F74EF7EE4B}"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0689C310-26F2-44CD-945A-446E5C95CEE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F58E290-CD0B-4DC0-BB3E-B88D79D0F45F}">
      <dgm:prSet/>
      <dgm:spPr/>
      <dgm:t>
        <a:bodyPr/>
        <a:lstStyle/>
        <a:p>
          <a:pPr rtl="0"/>
          <a:r>
            <a:rPr lang="en-US" b="1" smtClean="0"/>
            <a:t>8. Conditional Statements…</a:t>
          </a:r>
          <a:endParaRPr lang="en-US"/>
        </a:p>
      </dgm:t>
    </dgm:pt>
    <dgm:pt modelId="{CC88710A-8518-40CA-8B8D-1F2697FA7371}" type="parTrans" cxnId="{8DDBF89F-779C-49E0-9097-87F26884C82D}">
      <dgm:prSet/>
      <dgm:spPr/>
      <dgm:t>
        <a:bodyPr/>
        <a:lstStyle/>
        <a:p>
          <a:endParaRPr lang="en-US"/>
        </a:p>
      </dgm:t>
    </dgm:pt>
    <dgm:pt modelId="{CCC7AF6A-EF19-426E-B650-7FD32266422F}" type="sibTrans" cxnId="{8DDBF89F-779C-49E0-9097-87F26884C82D}">
      <dgm:prSet/>
      <dgm:spPr/>
      <dgm:t>
        <a:bodyPr/>
        <a:lstStyle/>
        <a:p>
          <a:endParaRPr lang="en-US"/>
        </a:p>
      </dgm:t>
    </dgm:pt>
    <dgm:pt modelId="{AA2B14CE-F6DD-4C72-9E36-B06C49BB301D}" type="pres">
      <dgm:prSet presAssocID="{0689C310-26F2-44CD-945A-446E5C95CEE5}" presName="linear" presStyleCnt="0">
        <dgm:presLayoutVars>
          <dgm:animLvl val="lvl"/>
          <dgm:resizeHandles val="exact"/>
        </dgm:presLayoutVars>
      </dgm:prSet>
      <dgm:spPr/>
      <dgm:t>
        <a:bodyPr/>
        <a:lstStyle/>
        <a:p>
          <a:endParaRPr lang="en-US"/>
        </a:p>
      </dgm:t>
    </dgm:pt>
    <dgm:pt modelId="{29C5DA35-3E5D-42DD-A261-57F74EF7EE4B}" type="pres">
      <dgm:prSet presAssocID="{BF58E290-CD0B-4DC0-BB3E-B88D79D0F45F}" presName="parentText" presStyleLbl="node1" presStyleIdx="0" presStyleCnt="1">
        <dgm:presLayoutVars>
          <dgm:chMax val="0"/>
          <dgm:bulletEnabled val="1"/>
        </dgm:presLayoutVars>
      </dgm:prSet>
      <dgm:spPr/>
      <dgm:t>
        <a:bodyPr/>
        <a:lstStyle/>
        <a:p>
          <a:endParaRPr lang="en-US"/>
        </a:p>
      </dgm:t>
    </dgm:pt>
  </dgm:ptLst>
  <dgm:cxnLst>
    <dgm:cxn modelId="{8DDBF89F-779C-49E0-9097-87F26884C82D}" srcId="{0689C310-26F2-44CD-945A-446E5C95CEE5}" destId="{BF58E290-CD0B-4DC0-BB3E-B88D79D0F45F}" srcOrd="0" destOrd="0" parTransId="{CC88710A-8518-40CA-8B8D-1F2697FA7371}" sibTransId="{CCC7AF6A-EF19-426E-B650-7FD32266422F}"/>
    <dgm:cxn modelId="{75F33C8C-27A7-45D6-86FC-3DA1CA300FF4}" type="presOf" srcId="{0689C310-26F2-44CD-945A-446E5C95CEE5}" destId="{AA2B14CE-F6DD-4C72-9E36-B06C49BB301D}" srcOrd="0" destOrd="0" presId="urn:microsoft.com/office/officeart/2005/8/layout/vList2"/>
    <dgm:cxn modelId="{0F4BA94A-09E4-446D-9355-EDD4E14431AF}" type="presOf" srcId="{BF58E290-CD0B-4DC0-BB3E-B88D79D0F45F}" destId="{29C5DA35-3E5D-42DD-A261-57F74EF7EE4B}" srcOrd="0" destOrd="0" presId="urn:microsoft.com/office/officeart/2005/8/layout/vList2"/>
    <dgm:cxn modelId="{565D248E-D314-4F28-94DD-2758FF70E8D0}" type="presParOf" srcId="{AA2B14CE-F6DD-4C72-9E36-B06C49BB301D}" destId="{29C5DA35-3E5D-42DD-A261-57F74EF7EE4B}"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0689C310-26F2-44CD-945A-446E5C95CEE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F58E290-CD0B-4DC0-BB3E-B88D79D0F45F}">
      <dgm:prSet/>
      <dgm:spPr/>
      <dgm:t>
        <a:bodyPr/>
        <a:lstStyle/>
        <a:p>
          <a:pPr rtl="0"/>
          <a:r>
            <a:rPr lang="en-US" b="1" smtClean="0"/>
            <a:t>8. Conditional Statements…</a:t>
          </a:r>
          <a:endParaRPr lang="en-US"/>
        </a:p>
      </dgm:t>
    </dgm:pt>
    <dgm:pt modelId="{CC88710A-8518-40CA-8B8D-1F2697FA7371}" type="parTrans" cxnId="{8DDBF89F-779C-49E0-9097-87F26884C82D}">
      <dgm:prSet/>
      <dgm:spPr/>
      <dgm:t>
        <a:bodyPr/>
        <a:lstStyle/>
        <a:p>
          <a:endParaRPr lang="en-US"/>
        </a:p>
      </dgm:t>
    </dgm:pt>
    <dgm:pt modelId="{CCC7AF6A-EF19-426E-B650-7FD32266422F}" type="sibTrans" cxnId="{8DDBF89F-779C-49E0-9097-87F26884C82D}">
      <dgm:prSet/>
      <dgm:spPr/>
      <dgm:t>
        <a:bodyPr/>
        <a:lstStyle/>
        <a:p>
          <a:endParaRPr lang="en-US"/>
        </a:p>
      </dgm:t>
    </dgm:pt>
    <dgm:pt modelId="{AA2B14CE-F6DD-4C72-9E36-B06C49BB301D}" type="pres">
      <dgm:prSet presAssocID="{0689C310-26F2-44CD-945A-446E5C95CEE5}" presName="linear" presStyleCnt="0">
        <dgm:presLayoutVars>
          <dgm:animLvl val="lvl"/>
          <dgm:resizeHandles val="exact"/>
        </dgm:presLayoutVars>
      </dgm:prSet>
      <dgm:spPr/>
      <dgm:t>
        <a:bodyPr/>
        <a:lstStyle/>
        <a:p>
          <a:endParaRPr lang="en-US"/>
        </a:p>
      </dgm:t>
    </dgm:pt>
    <dgm:pt modelId="{29C5DA35-3E5D-42DD-A261-57F74EF7EE4B}" type="pres">
      <dgm:prSet presAssocID="{BF58E290-CD0B-4DC0-BB3E-B88D79D0F45F}" presName="parentText" presStyleLbl="node1" presStyleIdx="0" presStyleCnt="1">
        <dgm:presLayoutVars>
          <dgm:chMax val="0"/>
          <dgm:bulletEnabled val="1"/>
        </dgm:presLayoutVars>
      </dgm:prSet>
      <dgm:spPr/>
      <dgm:t>
        <a:bodyPr/>
        <a:lstStyle/>
        <a:p>
          <a:endParaRPr lang="en-US"/>
        </a:p>
      </dgm:t>
    </dgm:pt>
  </dgm:ptLst>
  <dgm:cxnLst>
    <dgm:cxn modelId="{A70B1E1B-5F90-4678-BECA-F571813F5C39}" type="presOf" srcId="{BF58E290-CD0B-4DC0-BB3E-B88D79D0F45F}" destId="{29C5DA35-3E5D-42DD-A261-57F74EF7EE4B}" srcOrd="0" destOrd="0" presId="urn:microsoft.com/office/officeart/2005/8/layout/vList2"/>
    <dgm:cxn modelId="{8DDBF89F-779C-49E0-9097-87F26884C82D}" srcId="{0689C310-26F2-44CD-945A-446E5C95CEE5}" destId="{BF58E290-CD0B-4DC0-BB3E-B88D79D0F45F}" srcOrd="0" destOrd="0" parTransId="{CC88710A-8518-40CA-8B8D-1F2697FA7371}" sibTransId="{CCC7AF6A-EF19-426E-B650-7FD32266422F}"/>
    <dgm:cxn modelId="{52215E58-9A63-4752-9503-5F21855C30BF}" type="presOf" srcId="{0689C310-26F2-44CD-945A-446E5C95CEE5}" destId="{AA2B14CE-F6DD-4C72-9E36-B06C49BB301D}" srcOrd="0" destOrd="0" presId="urn:microsoft.com/office/officeart/2005/8/layout/vList2"/>
    <dgm:cxn modelId="{505422D1-880F-4741-8626-3D0767F91AB8}" type="presParOf" srcId="{AA2B14CE-F6DD-4C72-9E36-B06C49BB301D}" destId="{29C5DA35-3E5D-42DD-A261-57F74EF7EE4B}"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E059C7AE-8708-47E1-AC25-CC5D1F57042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55EEAB3-DDFE-4F64-969F-04BB624E074A}">
      <dgm:prSet/>
      <dgm:spPr/>
      <dgm:t>
        <a:bodyPr/>
        <a:lstStyle/>
        <a:p>
          <a:pPr rtl="0"/>
          <a:r>
            <a:rPr lang="en-US" b="1" smtClean="0"/>
            <a:t>9. Loops</a:t>
          </a:r>
          <a:endParaRPr lang="en-US"/>
        </a:p>
      </dgm:t>
    </dgm:pt>
    <dgm:pt modelId="{B5813A55-F10B-41C1-84F7-72318FD5FDD8}" type="parTrans" cxnId="{75EE283E-CD09-4AAF-8AB0-A202DDCFC013}">
      <dgm:prSet/>
      <dgm:spPr/>
      <dgm:t>
        <a:bodyPr/>
        <a:lstStyle/>
        <a:p>
          <a:endParaRPr lang="en-US"/>
        </a:p>
      </dgm:t>
    </dgm:pt>
    <dgm:pt modelId="{FE2CE362-772C-40F5-AD21-4D8B88F75083}" type="sibTrans" cxnId="{75EE283E-CD09-4AAF-8AB0-A202DDCFC013}">
      <dgm:prSet/>
      <dgm:spPr/>
      <dgm:t>
        <a:bodyPr/>
        <a:lstStyle/>
        <a:p>
          <a:endParaRPr lang="en-US"/>
        </a:p>
      </dgm:t>
    </dgm:pt>
    <dgm:pt modelId="{91FBD19C-A5A9-4368-8B89-0A76A62F17B1}" type="pres">
      <dgm:prSet presAssocID="{E059C7AE-8708-47E1-AC25-CC5D1F570428}" presName="linear" presStyleCnt="0">
        <dgm:presLayoutVars>
          <dgm:animLvl val="lvl"/>
          <dgm:resizeHandles val="exact"/>
        </dgm:presLayoutVars>
      </dgm:prSet>
      <dgm:spPr/>
      <dgm:t>
        <a:bodyPr/>
        <a:lstStyle/>
        <a:p>
          <a:endParaRPr lang="en-US"/>
        </a:p>
      </dgm:t>
    </dgm:pt>
    <dgm:pt modelId="{FC4C5AC0-87FA-4A9A-8EF7-7B5EA05E1F9B}" type="pres">
      <dgm:prSet presAssocID="{455EEAB3-DDFE-4F64-969F-04BB624E074A}" presName="parentText" presStyleLbl="node1" presStyleIdx="0" presStyleCnt="1">
        <dgm:presLayoutVars>
          <dgm:chMax val="0"/>
          <dgm:bulletEnabled val="1"/>
        </dgm:presLayoutVars>
      </dgm:prSet>
      <dgm:spPr/>
      <dgm:t>
        <a:bodyPr/>
        <a:lstStyle/>
        <a:p>
          <a:endParaRPr lang="en-US"/>
        </a:p>
      </dgm:t>
    </dgm:pt>
  </dgm:ptLst>
  <dgm:cxnLst>
    <dgm:cxn modelId="{1986F741-5662-4F32-8A26-C582CB3D8661}" type="presOf" srcId="{455EEAB3-DDFE-4F64-969F-04BB624E074A}" destId="{FC4C5AC0-87FA-4A9A-8EF7-7B5EA05E1F9B}" srcOrd="0" destOrd="0" presId="urn:microsoft.com/office/officeart/2005/8/layout/vList2"/>
    <dgm:cxn modelId="{3CC9D749-212A-4BA9-9A49-D86180C73891}" type="presOf" srcId="{E059C7AE-8708-47E1-AC25-CC5D1F570428}" destId="{91FBD19C-A5A9-4368-8B89-0A76A62F17B1}" srcOrd="0" destOrd="0" presId="urn:microsoft.com/office/officeart/2005/8/layout/vList2"/>
    <dgm:cxn modelId="{75EE283E-CD09-4AAF-8AB0-A202DDCFC013}" srcId="{E059C7AE-8708-47E1-AC25-CC5D1F570428}" destId="{455EEAB3-DDFE-4F64-969F-04BB624E074A}" srcOrd="0" destOrd="0" parTransId="{B5813A55-F10B-41C1-84F7-72318FD5FDD8}" sibTransId="{FE2CE362-772C-40F5-AD21-4D8B88F75083}"/>
    <dgm:cxn modelId="{CEAA7DE5-BCC8-407B-B077-59E26967BAC1}" type="presParOf" srcId="{91FBD19C-A5A9-4368-8B89-0A76A62F17B1}" destId="{FC4C5AC0-87FA-4A9A-8EF7-7B5EA05E1F9B}"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9B99C90-3AC5-442F-92C1-0AC558A0BD8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84E6086-BF93-4CB3-B35D-B688EF291A7A}">
      <dgm:prSet/>
      <dgm:spPr/>
      <dgm:t>
        <a:bodyPr/>
        <a:lstStyle/>
        <a:p>
          <a:pPr algn="ctr" rtl="0"/>
          <a:r>
            <a:rPr lang="en-US" b="1" dirty="0" smtClean="0"/>
            <a:t>Today’s Lecture Outline</a:t>
          </a:r>
          <a:endParaRPr lang="en-US" dirty="0"/>
        </a:p>
      </dgm:t>
    </dgm:pt>
    <dgm:pt modelId="{F87F8FA8-5FFE-4AF7-9705-51D0CDEACD02}" type="parTrans" cxnId="{9E0382F3-2D6F-4767-A948-B92157B5AB44}">
      <dgm:prSet/>
      <dgm:spPr/>
      <dgm:t>
        <a:bodyPr/>
        <a:lstStyle/>
        <a:p>
          <a:endParaRPr lang="en-US"/>
        </a:p>
      </dgm:t>
    </dgm:pt>
    <dgm:pt modelId="{0058B799-78D1-4A75-A59E-7EC2D1B08991}" type="sibTrans" cxnId="{9E0382F3-2D6F-4767-A948-B92157B5AB44}">
      <dgm:prSet/>
      <dgm:spPr/>
      <dgm:t>
        <a:bodyPr/>
        <a:lstStyle/>
        <a:p>
          <a:endParaRPr lang="en-US"/>
        </a:p>
      </dgm:t>
    </dgm:pt>
    <dgm:pt modelId="{EFA7A72E-0A1E-4009-A9A6-707072FE34D9}" type="pres">
      <dgm:prSet presAssocID="{C9B99C90-3AC5-442F-92C1-0AC558A0BD81}" presName="linear" presStyleCnt="0">
        <dgm:presLayoutVars>
          <dgm:animLvl val="lvl"/>
          <dgm:resizeHandles val="exact"/>
        </dgm:presLayoutVars>
      </dgm:prSet>
      <dgm:spPr/>
      <dgm:t>
        <a:bodyPr/>
        <a:lstStyle/>
        <a:p>
          <a:endParaRPr lang="en-US"/>
        </a:p>
      </dgm:t>
    </dgm:pt>
    <dgm:pt modelId="{40C33310-5363-4B1F-A449-5380A7D51078}" type="pres">
      <dgm:prSet presAssocID="{A84E6086-BF93-4CB3-B35D-B688EF291A7A}" presName="parentText" presStyleLbl="node1" presStyleIdx="0" presStyleCnt="1" custLinFactNeighborX="926">
        <dgm:presLayoutVars>
          <dgm:chMax val="0"/>
          <dgm:bulletEnabled val="1"/>
        </dgm:presLayoutVars>
      </dgm:prSet>
      <dgm:spPr/>
      <dgm:t>
        <a:bodyPr/>
        <a:lstStyle/>
        <a:p>
          <a:endParaRPr lang="en-US"/>
        </a:p>
      </dgm:t>
    </dgm:pt>
  </dgm:ptLst>
  <dgm:cxnLst>
    <dgm:cxn modelId="{08B7135A-F653-4115-B36A-C40D7EB630AA}" type="presOf" srcId="{A84E6086-BF93-4CB3-B35D-B688EF291A7A}" destId="{40C33310-5363-4B1F-A449-5380A7D51078}" srcOrd="0" destOrd="0" presId="urn:microsoft.com/office/officeart/2005/8/layout/vList2"/>
    <dgm:cxn modelId="{9E0382F3-2D6F-4767-A948-B92157B5AB44}" srcId="{C9B99C90-3AC5-442F-92C1-0AC558A0BD81}" destId="{A84E6086-BF93-4CB3-B35D-B688EF291A7A}" srcOrd="0" destOrd="0" parTransId="{F87F8FA8-5FFE-4AF7-9705-51D0CDEACD02}" sibTransId="{0058B799-78D1-4A75-A59E-7EC2D1B08991}"/>
    <dgm:cxn modelId="{F30A62DA-6D06-4D51-9D18-4229DDB6F01F}" type="presOf" srcId="{C9B99C90-3AC5-442F-92C1-0AC558A0BD81}" destId="{EFA7A72E-0A1E-4009-A9A6-707072FE34D9}" srcOrd="0" destOrd="0" presId="urn:microsoft.com/office/officeart/2005/8/layout/vList2"/>
    <dgm:cxn modelId="{00505730-4938-4B3B-A3A6-D429437C6AB4}" type="presParOf" srcId="{EFA7A72E-0A1E-4009-A9A6-707072FE34D9}" destId="{40C33310-5363-4B1F-A449-5380A7D51078}"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E059C7AE-8708-47E1-AC25-CC5D1F57042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55EEAB3-DDFE-4F64-969F-04BB624E074A}">
      <dgm:prSet/>
      <dgm:spPr/>
      <dgm:t>
        <a:bodyPr/>
        <a:lstStyle/>
        <a:p>
          <a:pPr rtl="0"/>
          <a:r>
            <a:rPr lang="en-US" b="1" smtClean="0"/>
            <a:t>9. Loops</a:t>
          </a:r>
          <a:endParaRPr lang="en-US"/>
        </a:p>
      </dgm:t>
    </dgm:pt>
    <dgm:pt modelId="{B5813A55-F10B-41C1-84F7-72318FD5FDD8}" type="parTrans" cxnId="{75EE283E-CD09-4AAF-8AB0-A202DDCFC013}">
      <dgm:prSet/>
      <dgm:spPr/>
      <dgm:t>
        <a:bodyPr/>
        <a:lstStyle/>
        <a:p>
          <a:endParaRPr lang="en-US"/>
        </a:p>
      </dgm:t>
    </dgm:pt>
    <dgm:pt modelId="{FE2CE362-772C-40F5-AD21-4D8B88F75083}" type="sibTrans" cxnId="{75EE283E-CD09-4AAF-8AB0-A202DDCFC013}">
      <dgm:prSet/>
      <dgm:spPr/>
      <dgm:t>
        <a:bodyPr/>
        <a:lstStyle/>
        <a:p>
          <a:endParaRPr lang="en-US"/>
        </a:p>
      </dgm:t>
    </dgm:pt>
    <dgm:pt modelId="{91FBD19C-A5A9-4368-8B89-0A76A62F17B1}" type="pres">
      <dgm:prSet presAssocID="{E059C7AE-8708-47E1-AC25-CC5D1F570428}" presName="linear" presStyleCnt="0">
        <dgm:presLayoutVars>
          <dgm:animLvl val="lvl"/>
          <dgm:resizeHandles val="exact"/>
        </dgm:presLayoutVars>
      </dgm:prSet>
      <dgm:spPr/>
      <dgm:t>
        <a:bodyPr/>
        <a:lstStyle/>
        <a:p>
          <a:endParaRPr lang="en-US"/>
        </a:p>
      </dgm:t>
    </dgm:pt>
    <dgm:pt modelId="{FC4C5AC0-87FA-4A9A-8EF7-7B5EA05E1F9B}" type="pres">
      <dgm:prSet presAssocID="{455EEAB3-DDFE-4F64-969F-04BB624E074A}" presName="parentText" presStyleLbl="node1" presStyleIdx="0" presStyleCnt="1">
        <dgm:presLayoutVars>
          <dgm:chMax val="0"/>
          <dgm:bulletEnabled val="1"/>
        </dgm:presLayoutVars>
      </dgm:prSet>
      <dgm:spPr/>
      <dgm:t>
        <a:bodyPr/>
        <a:lstStyle/>
        <a:p>
          <a:endParaRPr lang="en-US"/>
        </a:p>
      </dgm:t>
    </dgm:pt>
  </dgm:ptLst>
  <dgm:cxnLst>
    <dgm:cxn modelId="{D7B5A50A-C49D-4843-87EF-937FBD0230FE}" type="presOf" srcId="{455EEAB3-DDFE-4F64-969F-04BB624E074A}" destId="{FC4C5AC0-87FA-4A9A-8EF7-7B5EA05E1F9B}" srcOrd="0" destOrd="0" presId="urn:microsoft.com/office/officeart/2005/8/layout/vList2"/>
    <dgm:cxn modelId="{75EE283E-CD09-4AAF-8AB0-A202DDCFC013}" srcId="{E059C7AE-8708-47E1-AC25-CC5D1F570428}" destId="{455EEAB3-DDFE-4F64-969F-04BB624E074A}" srcOrd="0" destOrd="0" parTransId="{B5813A55-F10B-41C1-84F7-72318FD5FDD8}" sibTransId="{FE2CE362-772C-40F5-AD21-4D8B88F75083}"/>
    <dgm:cxn modelId="{4FA92FA3-26B5-4193-899B-32CB112AACAB}" type="presOf" srcId="{E059C7AE-8708-47E1-AC25-CC5D1F570428}" destId="{91FBD19C-A5A9-4368-8B89-0A76A62F17B1}" srcOrd="0" destOrd="0" presId="urn:microsoft.com/office/officeart/2005/8/layout/vList2"/>
    <dgm:cxn modelId="{DFC9659F-7259-4C3D-A0D4-A5244DD9F58B}" type="presParOf" srcId="{91FBD19C-A5A9-4368-8B89-0A76A62F17B1}" destId="{FC4C5AC0-87FA-4A9A-8EF7-7B5EA05E1F9B}"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E059C7AE-8708-47E1-AC25-CC5D1F57042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55EEAB3-DDFE-4F64-969F-04BB624E074A}">
      <dgm:prSet/>
      <dgm:spPr/>
      <dgm:t>
        <a:bodyPr/>
        <a:lstStyle/>
        <a:p>
          <a:pPr rtl="0"/>
          <a:r>
            <a:rPr lang="en-US" b="1" smtClean="0"/>
            <a:t>9. Loops</a:t>
          </a:r>
          <a:endParaRPr lang="en-US"/>
        </a:p>
      </dgm:t>
    </dgm:pt>
    <dgm:pt modelId="{B5813A55-F10B-41C1-84F7-72318FD5FDD8}" type="parTrans" cxnId="{75EE283E-CD09-4AAF-8AB0-A202DDCFC013}">
      <dgm:prSet/>
      <dgm:spPr/>
      <dgm:t>
        <a:bodyPr/>
        <a:lstStyle/>
        <a:p>
          <a:endParaRPr lang="en-US"/>
        </a:p>
      </dgm:t>
    </dgm:pt>
    <dgm:pt modelId="{FE2CE362-772C-40F5-AD21-4D8B88F75083}" type="sibTrans" cxnId="{75EE283E-CD09-4AAF-8AB0-A202DDCFC013}">
      <dgm:prSet/>
      <dgm:spPr/>
      <dgm:t>
        <a:bodyPr/>
        <a:lstStyle/>
        <a:p>
          <a:endParaRPr lang="en-US"/>
        </a:p>
      </dgm:t>
    </dgm:pt>
    <dgm:pt modelId="{91FBD19C-A5A9-4368-8B89-0A76A62F17B1}" type="pres">
      <dgm:prSet presAssocID="{E059C7AE-8708-47E1-AC25-CC5D1F570428}" presName="linear" presStyleCnt="0">
        <dgm:presLayoutVars>
          <dgm:animLvl val="lvl"/>
          <dgm:resizeHandles val="exact"/>
        </dgm:presLayoutVars>
      </dgm:prSet>
      <dgm:spPr/>
      <dgm:t>
        <a:bodyPr/>
        <a:lstStyle/>
        <a:p>
          <a:endParaRPr lang="en-US"/>
        </a:p>
      </dgm:t>
    </dgm:pt>
    <dgm:pt modelId="{FC4C5AC0-87FA-4A9A-8EF7-7B5EA05E1F9B}" type="pres">
      <dgm:prSet presAssocID="{455EEAB3-DDFE-4F64-969F-04BB624E074A}" presName="parentText" presStyleLbl="node1" presStyleIdx="0" presStyleCnt="1">
        <dgm:presLayoutVars>
          <dgm:chMax val="0"/>
          <dgm:bulletEnabled val="1"/>
        </dgm:presLayoutVars>
      </dgm:prSet>
      <dgm:spPr/>
      <dgm:t>
        <a:bodyPr/>
        <a:lstStyle/>
        <a:p>
          <a:endParaRPr lang="en-US"/>
        </a:p>
      </dgm:t>
    </dgm:pt>
  </dgm:ptLst>
  <dgm:cxnLst>
    <dgm:cxn modelId="{75EE283E-CD09-4AAF-8AB0-A202DDCFC013}" srcId="{E059C7AE-8708-47E1-AC25-CC5D1F570428}" destId="{455EEAB3-DDFE-4F64-969F-04BB624E074A}" srcOrd="0" destOrd="0" parTransId="{B5813A55-F10B-41C1-84F7-72318FD5FDD8}" sibTransId="{FE2CE362-772C-40F5-AD21-4D8B88F75083}"/>
    <dgm:cxn modelId="{450FFFCF-E049-4524-84D1-A45601A33D75}" type="presOf" srcId="{E059C7AE-8708-47E1-AC25-CC5D1F570428}" destId="{91FBD19C-A5A9-4368-8B89-0A76A62F17B1}" srcOrd="0" destOrd="0" presId="urn:microsoft.com/office/officeart/2005/8/layout/vList2"/>
    <dgm:cxn modelId="{FCCB6092-E506-4547-8E8C-B4D17B3CF3BD}" type="presOf" srcId="{455EEAB3-DDFE-4F64-969F-04BB624E074A}" destId="{FC4C5AC0-87FA-4A9A-8EF7-7B5EA05E1F9B}" srcOrd="0" destOrd="0" presId="urn:microsoft.com/office/officeart/2005/8/layout/vList2"/>
    <dgm:cxn modelId="{6D136D89-A657-467F-A485-B417F0B69CE7}" type="presParOf" srcId="{91FBD19C-A5A9-4368-8B89-0A76A62F17B1}" destId="{FC4C5AC0-87FA-4A9A-8EF7-7B5EA05E1F9B}"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E059C7AE-8708-47E1-AC25-CC5D1F57042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55EEAB3-DDFE-4F64-969F-04BB624E074A}">
      <dgm:prSet/>
      <dgm:spPr/>
      <dgm:t>
        <a:bodyPr/>
        <a:lstStyle/>
        <a:p>
          <a:pPr rtl="0"/>
          <a:r>
            <a:rPr lang="en-US" b="0" dirty="0" smtClean="0"/>
            <a:t>10. </a:t>
          </a:r>
          <a:r>
            <a:rPr lang="en-US" b="0" i="0" dirty="0" smtClean="0"/>
            <a:t>JavaScript Output</a:t>
          </a:r>
          <a:endParaRPr lang="en-US" b="0" dirty="0"/>
        </a:p>
      </dgm:t>
    </dgm:pt>
    <dgm:pt modelId="{B5813A55-F10B-41C1-84F7-72318FD5FDD8}" type="parTrans" cxnId="{75EE283E-CD09-4AAF-8AB0-A202DDCFC013}">
      <dgm:prSet/>
      <dgm:spPr/>
      <dgm:t>
        <a:bodyPr/>
        <a:lstStyle/>
        <a:p>
          <a:endParaRPr lang="en-US"/>
        </a:p>
      </dgm:t>
    </dgm:pt>
    <dgm:pt modelId="{FE2CE362-772C-40F5-AD21-4D8B88F75083}" type="sibTrans" cxnId="{75EE283E-CD09-4AAF-8AB0-A202DDCFC013}">
      <dgm:prSet/>
      <dgm:spPr/>
      <dgm:t>
        <a:bodyPr/>
        <a:lstStyle/>
        <a:p>
          <a:endParaRPr lang="en-US"/>
        </a:p>
      </dgm:t>
    </dgm:pt>
    <dgm:pt modelId="{91FBD19C-A5A9-4368-8B89-0A76A62F17B1}" type="pres">
      <dgm:prSet presAssocID="{E059C7AE-8708-47E1-AC25-CC5D1F570428}" presName="linear" presStyleCnt="0">
        <dgm:presLayoutVars>
          <dgm:animLvl val="lvl"/>
          <dgm:resizeHandles val="exact"/>
        </dgm:presLayoutVars>
      </dgm:prSet>
      <dgm:spPr/>
      <dgm:t>
        <a:bodyPr/>
        <a:lstStyle/>
        <a:p>
          <a:endParaRPr lang="en-US"/>
        </a:p>
      </dgm:t>
    </dgm:pt>
    <dgm:pt modelId="{FC4C5AC0-87FA-4A9A-8EF7-7B5EA05E1F9B}" type="pres">
      <dgm:prSet presAssocID="{455EEAB3-DDFE-4F64-969F-04BB624E074A}" presName="parentText" presStyleLbl="node1" presStyleIdx="0" presStyleCnt="1" custLinFactNeighborX="1852" custLinFactNeighborY="22258">
        <dgm:presLayoutVars>
          <dgm:chMax val="0"/>
          <dgm:bulletEnabled val="1"/>
        </dgm:presLayoutVars>
      </dgm:prSet>
      <dgm:spPr/>
      <dgm:t>
        <a:bodyPr/>
        <a:lstStyle/>
        <a:p>
          <a:endParaRPr lang="en-US"/>
        </a:p>
      </dgm:t>
    </dgm:pt>
  </dgm:ptLst>
  <dgm:cxnLst>
    <dgm:cxn modelId="{8559AF27-0A95-4D65-980E-5EE08EE07AC9}" type="presOf" srcId="{455EEAB3-DDFE-4F64-969F-04BB624E074A}" destId="{FC4C5AC0-87FA-4A9A-8EF7-7B5EA05E1F9B}" srcOrd="0" destOrd="0" presId="urn:microsoft.com/office/officeart/2005/8/layout/vList2"/>
    <dgm:cxn modelId="{75EE283E-CD09-4AAF-8AB0-A202DDCFC013}" srcId="{E059C7AE-8708-47E1-AC25-CC5D1F570428}" destId="{455EEAB3-DDFE-4F64-969F-04BB624E074A}" srcOrd="0" destOrd="0" parTransId="{B5813A55-F10B-41C1-84F7-72318FD5FDD8}" sibTransId="{FE2CE362-772C-40F5-AD21-4D8B88F75083}"/>
    <dgm:cxn modelId="{75D927FA-E597-421E-A32F-5AEA879B9654}" type="presOf" srcId="{E059C7AE-8708-47E1-AC25-CC5D1F570428}" destId="{91FBD19C-A5A9-4368-8B89-0A76A62F17B1}" srcOrd="0" destOrd="0" presId="urn:microsoft.com/office/officeart/2005/8/layout/vList2"/>
    <dgm:cxn modelId="{E6F4CF0F-4A8F-442C-9395-E6B7C9B91A2D}" type="presParOf" srcId="{91FBD19C-A5A9-4368-8B89-0A76A62F17B1}" destId="{FC4C5AC0-87FA-4A9A-8EF7-7B5EA05E1F9B}" srcOrd="0" destOrd="0" presId="urn:microsoft.com/office/officeart/2005/8/layout/vList2"/>
  </dgm:cxnLst>
  <dgm:bg/>
  <dgm:whole/>
</dgm:dataModel>
</file>

<file path=ppt/diagrams/data43.xml><?xml version="1.0" encoding="utf-8"?>
<dgm:dataModel xmlns:dgm="http://schemas.openxmlformats.org/drawingml/2006/diagram" xmlns:a="http://schemas.openxmlformats.org/drawingml/2006/main">
  <dgm:ptLst>
    <dgm:pt modelId="{E059C7AE-8708-47E1-AC25-CC5D1F57042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55EEAB3-DDFE-4F64-969F-04BB624E074A}">
      <dgm:prSet/>
      <dgm:spPr/>
      <dgm:t>
        <a:bodyPr/>
        <a:lstStyle/>
        <a:p>
          <a:pPr rtl="0"/>
          <a:r>
            <a:rPr lang="en-US" b="0" dirty="0" smtClean="0"/>
            <a:t>10. </a:t>
          </a:r>
          <a:r>
            <a:rPr lang="en-US" b="0" i="0" dirty="0" smtClean="0"/>
            <a:t>JavaScript Output</a:t>
          </a:r>
          <a:endParaRPr lang="en-US" b="0" dirty="0"/>
        </a:p>
      </dgm:t>
    </dgm:pt>
    <dgm:pt modelId="{B5813A55-F10B-41C1-84F7-72318FD5FDD8}" type="parTrans" cxnId="{75EE283E-CD09-4AAF-8AB0-A202DDCFC013}">
      <dgm:prSet/>
      <dgm:spPr/>
      <dgm:t>
        <a:bodyPr/>
        <a:lstStyle/>
        <a:p>
          <a:endParaRPr lang="en-US"/>
        </a:p>
      </dgm:t>
    </dgm:pt>
    <dgm:pt modelId="{FE2CE362-772C-40F5-AD21-4D8B88F75083}" type="sibTrans" cxnId="{75EE283E-CD09-4AAF-8AB0-A202DDCFC013}">
      <dgm:prSet/>
      <dgm:spPr/>
      <dgm:t>
        <a:bodyPr/>
        <a:lstStyle/>
        <a:p>
          <a:endParaRPr lang="en-US"/>
        </a:p>
      </dgm:t>
    </dgm:pt>
    <dgm:pt modelId="{91FBD19C-A5A9-4368-8B89-0A76A62F17B1}" type="pres">
      <dgm:prSet presAssocID="{E059C7AE-8708-47E1-AC25-CC5D1F570428}" presName="linear" presStyleCnt="0">
        <dgm:presLayoutVars>
          <dgm:animLvl val="lvl"/>
          <dgm:resizeHandles val="exact"/>
        </dgm:presLayoutVars>
      </dgm:prSet>
      <dgm:spPr/>
      <dgm:t>
        <a:bodyPr/>
        <a:lstStyle/>
        <a:p>
          <a:endParaRPr lang="en-US"/>
        </a:p>
      </dgm:t>
    </dgm:pt>
    <dgm:pt modelId="{FC4C5AC0-87FA-4A9A-8EF7-7B5EA05E1F9B}" type="pres">
      <dgm:prSet presAssocID="{455EEAB3-DDFE-4F64-969F-04BB624E074A}" presName="parentText" presStyleLbl="node1" presStyleIdx="0" presStyleCnt="1" custLinFactNeighborX="1852" custLinFactNeighborY="22258">
        <dgm:presLayoutVars>
          <dgm:chMax val="0"/>
          <dgm:bulletEnabled val="1"/>
        </dgm:presLayoutVars>
      </dgm:prSet>
      <dgm:spPr/>
      <dgm:t>
        <a:bodyPr/>
        <a:lstStyle/>
        <a:p>
          <a:endParaRPr lang="en-US"/>
        </a:p>
      </dgm:t>
    </dgm:pt>
  </dgm:ptLst>
  <dgm:cxnLst>
    <dgm:cxn modelId="{C32C002E-2FB9-4269-97E5-FCF77011B547}" type="presOf" srcId="{455EEAB3-DDFE-4F64-969F-04BB624E074A}" destId="{FC4C5AC0-87FA-4A9A-8EF7-7B5EA05E1F9B}" srcOrd="0" destOrd="0" presId="urn:microsoft.com/office/officeart/2005/8/layout/vList2"/>
    <dgm:cxn modelId="{1D7A89AE-CCF5-4841-9F8B-EF3F567BE2B2}" type="presOf" srcId="{E059C7AE-8708-47E1-AC25-CC5D1F570428}" destId="{91FBD19C-A5A9-4368-8B89-0A76A62F17B1}" srcOrd="0" destOrd="0" presId="urn:microsoft.com/office/officeart/2005/8/layout/vList2"/>
    <dgm:cxn modelId="{75EE283E-CD09-4AAF-8AB0-A202DDCFC013}" srcId="{E059C7AE-8708-47E1-AC25-CC5D1F570428}" destId="{455EEAB3-DDFE-4F64-969F-04BB624E074A}" srcOrd="0" destOrd="0" parTransId="{B5813A55-F10B-41C1-84F7-72318FD5FDD8}" sibTransId="{FE2CE362-772C-40F5-AD21-4D8B88F75083}"/>
    <dgm:cxn modelId="{56DA1B98-97E1-4340-B19C-562E125BE472}" type="presParOf" srcId="{91FBD19C-A5A9-4368-8B89-0A76A62F17B1}" destId="{FC4C5AC0-87FA-4A9A-8EF7-7B5EA05E1F9B}" srcOrd="0" destOrd="0" presId="urn:microsoft.com/office/officeart/2005/8/layout/vList2"/>
  </dgm:cxnLst>
  <dgm:bg/>
  <dgm:whole/>
</dgm:dataModel>
</file>

<file path=ppt/diagrams/data44.xml><?xml version="1.0" encoding="utf-8"?>
<dgm:dataModel xmlns:dgm="http://schemas.openxmlformats.org/drawingml/2006/diagram" xmlns:a="http://schemas.openxmlformats.org/drawingml/2006/main">
  <dgm:ptLst>
    <dgm:pt modelId="{C9B99C90-3AC5-442F-92C1-0AC558A0BD8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84E6086-BF93-4CB3-B35D-B688EF291A7A}">
      <dgm:prSet/>
      <dgm:spPr/>
      <dgm:t>
        <a:bodyPr/>
        <a:lstStyle/>
        <a:p>
          <a:pPr rtl="0"/>
          <a:r>
            <a:rPr lang="en-US" b="1" dirty="0" smtClean="0"/>
            <a:t>Summary of Today’s Lecture</a:t>
          </a:r>
          <a:endParaRPr lang="en-US" dirty="0"/>
        </a:p>
      </dgm:t>
    </dgm:pt>
    <dgm:pt modelId="{F87F8FA8-5FFE-4AF7-9705-51D0CDEACD02}" type="parTrans" cxnId="{9E0382F3-2D6F-4767-A948-B92157B5AB44}">
      <dgm:prSet/>
      <dgm:spPr/>
      <dgm:t>
        <a:bodyPr/>
        <a:lstStyle/>
        <a:p>
          <a:endParaRPr lang="en-US"/>
        </a:p>
      </dgm:t>
    </dgm:pt>
    <dgm:pt modelId="{0058B799-78D1-4A75-A59E-7EC2D1B08991}" type="sibTrans" cxnId="{9E0382F3-2D6F-4767-A948-B92157B5AB44}">
      <dgm:prSet/>
      <dgm:spPr/>
      <dgm:t>
        <a:bodyPr/>
        <a:lstStyle/>
        <a:p>
          <a:endParaRPr lang="en-US"/>
        </a:p>
      </dgm:t>
    </dgm:pt>
    <dgm:pt modelId="{EFA7A72E-0A1E-4009-A9A6-707072FE34D9}" type="pres">
      <dgm:prSet presAssocID="{C9B99C90-3AC5-442F-92C1-0AC558A0BD81}" presName="linear" presStyleCnt="0">
        <dgm:presLayoutVars>
          <dgm:animLvl val="lvl"/>
          <dgm:resizeHandles val="exact"/>
        </dgm:presLayoutVars>
      </dgm:prSet>
      <dgm:spPr/>
      <dgm:t>
        <a:bodyPr/>
        <a:lstStyle/>
        <a:p>
          <a:endParaRPr lang="en-US"/>
        </a:p>
      </dgm:t>
    </dgm:pt>
    <dgm:pt modelId="{40C33310-5363-4B1F-A449-5380A7D51078}" type="pres">
      <dgm:prSet presAssocID="{A84E6086-BF93-4CB3-B35D-B688EF291A7A}" presName="parentText" presStyleLbl="node1" presStyleIdx="0" presStyleCnt="1">
        <dgm:presLayoutVars>
          <dgm:chMax val="0"/>
          <dgm:bulletEnabled val="1"/>
        </dgm:presLayoutVars>
      </dgm:prSet>
      <dgm:spPr/>
      <dgm:t>
        <a:bodyPr/>
        <a:lstStyle/>
        <a:p>
          <a:endParaRPr lang="en-US"/>
        </a:p>
      </dgm:t>
    </dgm:pt>
  </dgm:ptLst>
  <dgm:cxnLst>
    <dgm:cxn modelId="{4F535DD8-BAD8-4EB3-A118-361A0583D1DB}" type="presOf" srcId="{A84E6086-BF93-4CB3-B35D-B688EF291A7A}" destId="{40C33310-5363-4B1F-A449-5380A7D51078}" srcOrd="0" destOrd="0" presId="urn:microsoft.com/office/officeart/2005/8/layout/vList2"/>
    <dgm:cxn modelId="{9E0382F3-2D6F-4767-A948-B92157B5AB44}" srcId="{C9B99C90-3AC5-442F-92C1-0AC558A0BD81}" destId="{A84E6086-BF93-4CB3-B35D-B688EF291A7A}" srcOrd="0" destOrd="0" parTransId="{F87F8FA8-5FFE-4AF7-9705-51D0CDEACD02}" sibTransId="{0058B799-78D1-4A75-A59E-7EC2D1B08991}"/>
    <dgm:cxn modelId="{F7E225C8-7B28-450F-B48C-F8BC71EAFBD1}" type="presOf" srcId="{C9B99C90-3AC5-442F-92C1-0AC558A0BD81}" destId="{EFA7A72E-0A1E-4009-A9A6-707072FE34D9}" srcOrd="0" destOrd="0" presId="urn:microsoft.com/office/officeart/2005/8/layout/vList2"/>
    <dgm:cxn modelId="{07F161B6-D322-49B9-BFA5-6FEEB3B825C7}" type="presParOf" srcId="{EFA7A72E-0A1E-4009-A9A6-707072FE34D9}" destId="{40C33310-5363-4B1F-A449-5380A7D51078}"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9B99C90-3AC5-442F-92C1-0AC558A0BD8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84E6086-BF93-4CB3-B35D-B688EF291A7A}">
      <dgm:prSet/>
      <dgm:spPr/>
      <dgm:t>
        <a:bodyPr/>
        <a:lstStyle/>
        <a:p>
          <a:pPr rtl="0"/>
          <a:r>
            <a:rPr lang="en-US" b="1" smtClean="0"/>
            <a:t>1. JavaScript</a:t>
          </a:r>
          <a:endParaRPr lang="en-US"/>
        </a:p>
      </dgm:t>
    </dgm:pt>
    <dgm:pt modelId="{F87F8FA8-5FFE-4AF7-9705-51D0CDEACD02}" type="parTrans" cxnId="{9E0382F3-2D6F-4767-A948-B92157B5AB44}">
      <dgm:prSet/>
      <dgm:spPr/>
      <dgm:t>
        <a:bodyPr/>
        <a:lstStyle/>
        <a:p>
          <a:endParaRPr lang="en-US"/>
        </a:p>
      </dgm:t>
    </dgm:pt>
    <dgm:pt modelId="{0058B799-78D1-4A75-A59E-7EC2D1B08991}" type="sibTrans" cxnId="{9E0382F3-2D6F-4767-A948-B92157B5AB44}">
      <dgm:prSet/>
      <dgm:spPr/>
      <dgm:t>
        <a:bodyPr/>
        <a:lstStyle/>
        <a:p>
          <a:endParaRPr lang="en-US"/>
        </a:p>
      </dgm:t>
    </dgm:pt>
    <dgm:pt modelId="{EFA7A72E-0A1E-4009-A9A6-707072FE34D9}" type="pres">
      <dgm:prSet presAssocID="{C9B99C90-3AC5-442F-92C1-0AC558A0BD81}" presName="linear" presStyleCnt="0">
        <dgm:presLayoutVars>
          <dgm:animLvl val="lvl"/>
          <dgm:resizeHandles val="exact"/>
        </dgm:presLayoutVars>
      </dgm:prSet>
      <dgm:spPr/>
      <dgm:t>
        <a:bodyPr/>
        <a:lstStyle/>
        <a:p>
          <a:endParaRPr lang="en-US"/>
        </a:p>
      </dgm:t>
    </dgm:pt>
    <dgm:pt modelId="{40C33310-5363-4B1F-A449-5380A7D51078}" type="pres">
      <dgm:prSet presAssocID="{A84E6086-BF93-4CB3-B35D-B688EF291A7A}" presName="parentText" presStyleLbl="node1" presStyleIdx="0" presStyleCnt="1">
        <dgm:presLayoutVars>
          <dgm:chMax val="0"/>
          <dgm:bulletEnabled val="1"/>
        </dgm:presLayoutVars>
      </dgm:prSet>
      <dgm:spPr/>
      <dgm:t>
        <a:bodyPr/>
        <a:lstStyle/>
        <a:p>
          <a:endParaRPr lang="en-US"/>
        </a:p>
      </dgm:t>
    </dgm:pt>
  </dgm:ptLst>
  <dgm:cxnLst>
    <dgm:cxn modelId="{69D38A14-9076-4929-8F02-5681079F5C3E}" type="presOf" srcId="{A84E6086-BF93-4CB3-B35D-B688EF291A7A}" destId="{40C33310-5363-4B1F-A449-5380A7D51078}" srcOrd="0" destOrd="0" presId="urn:microsoft.com/office/officeart/2005/8/layout/vList2"/>
    <dgm:cxn modelId="{9E0382F3-2D6F-4767-A948-B92157B5AB44}" srcId="{C9B99C90-3AC5-442F-92C1-0AC558A0BD81}" destId="{A84E6086-BF93-4CB3-B35D-B688EF291A7A}" srcOrd="0" destOrd="0" parTransId="{F87F8FA8-5FFE-4AF7-9705-51D0CDEACD02}" sibTransId="{0058B799-78D1-4A75-A59E-7EC2D1B08991}"/>
    <dgm:cxn modelId="{A5255A4D-A198-4752-A148-B4EF8D220E5A}" type="presOf" srcId="{C9B99C90-3AC5-442F-92C1-0AC558A0BD81}" destId="{EFA7A72E-0A1E-4009-A9A6-707072FE34D9}" srcOrd="0" destOrd="0" presId="urn:microsoft.com/office/officeart/2005/8/layout/vList2"/>
    <dgm:cxn modelId="{41B10731-0718-466D-9B28-1AB8DC15B4E0}" type="presParOf" srcId="{EFA7A72E-0A1E-4009-A9A6-707072FE34D9}" destId="{40C33310-5363-4B1F-A449-5380A7D51078}"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E2124E1-53AE-4FF0-8AD0-2A87F463462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EE8A104-91F6-4C0C-816D-37AA4EBA4933}">
      <dgm:prSet/>
      <dgm:spPr/>
      <dgm:t>
        <a:bodyPr/>
        <a:lstStyle/>
        <a:p>
          <a:pPr rtl="0"/>
          <a:r>
            <a:rPr lang="en-US" b="1" smtClean="0"/>
            <a:t>1. JavaScript….</a:t>
          </a:r>
          <a:endParaRPr lang="en-US"/>
        </a:p>
      </dgm:t>
    </dgm:pt>
    <dgm:pt modelId="{F7B42D39-F5D0-4CEC-82AB-1FE70A9987E2}" type="parTrans" cxnId="{609D395B-3FC6-499F-963B-0187416AF5EC}">
      <dgm:prSet/>
      <dgm:spPr/>
      <dgm:t>
        <a:bodyPr/>
        <a:lstStyle/>
        <a:p>
          <a:endParaRPr lang="en-US"/>
        </a:p>
      </dgm:t>
    </dgm:pt>
    <dgm:pt modelId="{5527815C-05D7-47B9-B587-CBB9B0D717F9}" type="sibTrans" cxnId="{609D395B-3FC6-499F-963B-0187416AF5EC}">
      <dgm:prSet/>
      <dgm:spPr/>
      <dgm:t>
        <a:bodyPr/>
        <a:lstStyle/>
        <a:p>
          <a:endParaRPr lang="en-US"/>
        </a:p>
      </dgm:t>
    </dgm:pt>
    <dgm:pt modelId="{35A5DA34-2E4E-432F-9A60-9479E9EE63CF}" type="pres">
      <dgm:prSet presAssocID="{6E2124E1-53AE-4FF0-8AD0-2A87F4634622}" presName="linear" presStyleCnt="0">
        <dgm:presLayoutVars>
          <dgm:animLvl val="lvl"/>
          <dgm:resizeHandles val="exact"/>
        </dgm:presLayoutVars>
      </dgm:prSet>
      <dgm:spPr/>
      <dgm:t>
        <a:bodyPr/>
        <a:lstStyle/>
        <a:p>
          <a:endParaRPr lang="en-US"/>
        </a:p>
      </dgm:t>
    </dgm:pt>
    <dgm:pt modelId="{ECFA487F-A68B-4319-AEC4-42CAC3F0C578}" type="pres">
      <dgm:prSet presAssocID="{AEE8A104-91F6-4C0C-816D-37AA4EBA4933}" presName="parentText" presStyleLbl="node1" presStyleIdx="0" presStyleCnt="1">
        <dgm:presLayoutVars>
          <dgm:chMax val="0"/>
          <dgm:bulletEnabled val="1"/>
        </dgm:presLayoutVars>
      </dgm:prSet>
      <dgm:spPr/>
      <dgm:t>
        <a:bodyPr/>
        <a:lstStyle/>
        <a:p>
          <a:endParaRPr lang="en-US"/>
        </a:p>
      </dgm:t>
    </dgm:pt>
  </dgm:ptLst>
  <dgm:cxnLst>
    <dgm:cxn modelId="{609D395B-3FC6-499F-963B-0187416AF5EC}" srcId="{6E2124E1-53AE-4FF0-8AD0-2A87F4634622}" destId="{AEE8A104-91F6-4C0C-816D-37AA4EBA4933}" srcOrd="0" destOrd="0" parTransId="{F7B42D39-F5D0-4CEC-82AB-1FE70A9987E2}" sibTransId="{5527815C-05D7-47B9-B587-CBB9B0D717F9}"/>
    <dgm:cxn modelId="{4BFACD6A-1A7D-4357-A56C-B1C8C40D4D51}" type="presOf" srcId="{6E2124E1-53AE-4FF0-8AD0-2A87F4634622}" destId="{35A5DA34-2E4E-432F-9A60-9479E9EE63CF}" srcOrd="0" destOrd="0" presId="urn:microsoft.com/office/officeart/2005/8/layout/vList2"/>
    <dgm:cxn modelId="{EFF7535F-E6D1-4DCD-890E-9405995B6B88}" type="presOf" srcId="{AEE8A104-91F6-4C0C-816D-37AA4EBA4933}" destId="{ECFA487F-A68B-4319-AEC4-42CAC3F0C578}" srcOrd="0" destOrd="0" presId="urn:microsoft.com/office/officeart/2005/8/layout/vList2"/>
    <dgm:cxn modelId="{30CC374E-EDCD-4175-9648-A79E78CC39D4}" type="presParOf" srcId="{35A5DA34-2E4E-432F-9A60-9479E9EE63CF}" destId="{ECFA487F-A68B-4319-AEC4-42CAC3F0C578}"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E2124E1-53AE-4FF0-8AD0-2A87F463462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EE8A104-91F6-4C0C-816D-37AA4EBA4933}">
      <dgm:prSet/>
      <dgm:spPr/>
      <dgm:t>
        <a:bodyPr/>
        <a:lstStyle/>
        <a:p>
          <a:pPr rtl="0"/>
          <a:r>
            <a:rPr lang="en-US" b="1" smtClean="0"/>
            <a:t>1. JavaScript….</a:t>
          </a:r>
          <a:endParaRPr lang="en-US"/>
        </a:p>
      </dgm:t>
    </dgm:pt>
    <dgm:pt modelId="{F7B42D39-F5D0-4CEC-82AB-1FE70A9987E2}" type="parTrans" cxnId="{609D395B-3FC6-499F-963B-0187416AF5EC}">
      <dgm:prSet/>
      <dgm:spPr/>
      <dgm:t>
        <a:bodyPr/>
        <a:lstStyle/>
        <a:p>
          <a:endParaRPr lang="en-US"/>
        </a:p>
      </dgm:t>
    </dgm:pt>
    <dgm:pt modelId="{5527815C-05D7-47B9-B587-CBB9B0D717F9}" type="sibTrans" cxnId="{609D395B-3FC6-499F-963B-0187416AF5EC}">
      <dgm:prSet/>
      <dgm:spPr/>
      <dgm:t>
        <a:bodyPr/>
        <a:lstStyle/>
        <a:p>
          <a:endParaRPr lang="en-US"/>
        </a:p>
      </dgm:t>
    </dgm:pt>
    <dgm:pt modelId="{35A5DA34-2E4E-432F-9A60-9479E9EE63CF}" type="pres">
      <dgm:prSet presAssocID="{6E2124E1-53AE-4FF0-8AD0-2A87F4634622}" presName="linear" presStyleCnt="0">
        <dgm:presLayoutVars>
          <dgm:animLvl val="lvl"/>
          <dgm:resizeHandles val="exact"/>
        </dgm:presLayoutVars>
      </dgm:prSet>
      <dgm:spPr/>
      <dgm:t>
        <a:bodyPr/>
        <a:lstStyle/>
        <a:p>
          <a:endParaRPr lang="en-US"/>
        </a:p>
      </dgm:t>
    </dgm:pt>
    <dgm:pt modelId="{ECFA487F-A68B-4319-AEC4-42CAC3F0C578}" type="pres">
      <dgm:prSet presAssocID="{AEE8A104-91F6-4C0C-816D-37AA4EBA4933}" presName="parentText" presStyleLbl="node1" presStyleIdx="0" presStyleCnt="1">
        <dgm:presLayoutVars>
          <dgm:chMax val="0"/>
          <dgm:bulletEnabled val="1"/>
        </dgm:presLayoutVars>
      </dgm:prSet>
      <dgm:spPr/>
      <dgm:t>
        <a:bodyPr/>
        <a:lstStyle/>
        <a:p>
          <a:endParaRPr lang="en-US"/>
        </a:p>
      </dgm:t>
    </dgm:pt>
  </dgm:ptLst>
  <dgm:cxnLst>
    <dgm:cxn modelId="{609D395B-3FC6-499F-963B-0187416AF5EC}" srcId="{6E2124E1-53AE-4FF0-8AD0-2A87F4634622}" destId="{AEE8A104-91F6-4C0C-816D-37AA4EBA4933}" srcOrd="0" destOrd="0" parTransId="{F7B42D39-F5D0-4CEC-82AB-1FE70A9987E2}" sibTransId="{5527815C-05D7-47B9-B587-CBB9B0D717F9}"/>
    <dgm:cxn modelId="{B63E1E9E-C4C5-4C97-AFA2-03A277393DE9}" type="presOf" srcId="{AEE8A104-91F6-4C0C-816D-37AA4EBA4933}" destId="{ECFA487F-A68B-4319-AEC4-42CAC3F0C578}" srcOrd="0" destOrd="0" presId="urn:microsoft.com/office/officeart/2005/8/layout/vList2"/>
    <dgm:cxn modelId="{8C17389A-8028-44C3-88BA-A5C977EE2380}" type="presOf" srcId="{6E2124E1-53AE-4FF0-8AD0-2A87F4634622}" destId="{35A5DA34-2E4E-432F-9A60-9479E9EE63CF}" srcOrd="0" destOrd="0" presId="urn:microsoft.com/office/officeart/2005/8/layout/vList2"/>
    <dgm:cxn modelId="{95159493-B566-4EB7-91BD-03AA3F1AE22A}" type="presParOf" srcId="{35A5DA34-2E4E-432F-9A60-9479E9EE63CF}" destId="{ECFA487F-A68B-4319-AEC4-42CAC3F0C578}"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DE8D388-D0A1-4033-9B5A-0AC7F21145B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D38DCE8-C138-4A70-8C9C-6DA57B033FEA}">
      <dgm:prSet/>
      <dgm:spPr/>
      <dgm:t>
        <a:bodyPr/>
        <a:lstStyle/>
        <a:p>
          <a:pPr rtl="0"/>
          <a:r>
            <a:rPr lang="en-US" b="1" dirty="0" smtClean="0"/>
            <a:t>1.1 JavaScript: Common Uses</a:t>
          </a:r>
          <a:endParaRPr lang="en-US" dirty="0"/>
        </a:p>
      </dgm:t>
    </dgm:pt>
    <dgm:pt modelId="{FDF175EC-E1C8-4FB9-9F6C-A56BA2201B9E}" type="parTrans" cxnId="{34EC1CAF-4620-4DF2-8C91-7B2F9C4509FB}">
      <dgm:prSet/>
      <dgm:spPr/>
      <dgm:t>
        <a:bodyPr/>
        <a:lstStyle/>
        <a:p>
          <a:endParaRPr lang="en-US"/>
        </a:p>
      </dgm:t>
    </dgm:pt>
    <dgm:pt modelId="{15B4483E-4031-497D-9D64-EF12E1A675F1}" type="sibTrans" cxnId="{34EC1CAF-4620-4DF2-8C91-7B2F9C4509FB}">
      <dgm:prSet/>
      <dgm:spPr/>
      <dgm:t>
        <a:bodyPr/>
        <a:lstStyle/>
        <a:p>
          <a:endParaRPr lang="en-US"/>
        </a:p>
      </dgm:t>
    </dgm:pt>
    <dgm:pt modelId="{C2732385-3B57-4165-BE48-6B036C57C0A0}" type="pres">
      <dgm:prSet presAssocID="{5DE8D388-D0A1-4033-9B5A-0AC7F21145B5}" presName="linear" presStyleCnt="0">
        <dgm:presLayoutVars>
          <dgm:animLvl val="lvl"/>
          <dgm:resizeHandles val="exact"/>
        </dgm:presLayoutVars>
      </dgm:prSet>
      <dgm:spPr/>
      <dgm:t>
        <a:bodyPr/>
        <a:lstStyle/>
        <a:p>
          <a:endParaRPr lang="en-US"/>
        </a:p>
      </dgm:t>
    </dgm:pt>
    <dgm:pt modelId="{7D76CE8F-F7DA-4A2F-9F80-1CE919DBC26B}" type="pres">
      <dgm:prSet presAssocID="{0D38DCE8-C138-4A70-8C9C-6DA57B033FEA}" presName="parentText" presStyleLbl="node1" presStyleIdx="0" presStyleCnt="1">
        <dgm:presLayoutVars>
          <dgm:chMax val="0"/>
          <dgm:bulletEnabled val="1"/>
        </dgm:presLayoutVars>
      </dgm:prSet>
      <dgm:spPr/>
      <dgm:t>
        <a:bodyPr/>
        <a:lstStyle/>
        <a:p>
          <a:endParaRPr lang="en-US"/>
        </a:p>
      </dgm:t>
    </dgm:pt>
  </dgm:ptLst>
  <dgm:cxnLst>
    <dgm:cxn modelId="{7B7AD2C4-A557-42AC-A3BC-CECCA2CFAE78}" type="presOf" srcId="{5DE8D388-D0A1-4033-9B5A-0AC7F21145B5}" destId="{C2732385-3B57-4165-BE48-6B036C57C0A0}" srcOrd="0" destOrd="0" presId="urn:microsoft.com/office/officeart/2005/8/layout/vList2"/>
    <dgm:cxn modelId="{EFD07070-DFEA-4185-BC7C-AC63294ABB57}" type="presOf" srcId="{0D38DCE8-C138-4A70-8C9C-6DA57B033FEA}" destId="{7D76CE8F-F7DA-4A2F-9F80-1CE919DBC26B}" srcOrd="0" destOrd="0" presId="urn:microsoft.com/office/officeart/2005/8/layout/vList2"/>
    <dgm:cxn modelId="{34EC1CAF-4620-4DF2-8C91-7B2F9C4509FB}" srcId="{5DE8D388-D0A1-4033-9B5A-0AC7F21145B5}" destId="{0D38DCE8-C138-4A70-8C9C-6DA57B033FEA}" srcOrd="0" destOrd="0" parTransId="{FDF175EC-E1C8-4FB9-9F6C-A56BA2201B9E}" sibTransId="{15B4483E-4031-497D-9D64-EF12E1A675F1}"/>
    <dgm:cxn modelId="{3C7E5718-96A8-4E29-8760-5B23FFEFE176}" type="presParOf" srcId="{C2732385-3B57-4165-BE48-6B036C57C0A0}" destId="{7D76CE8F-F7DA-4A2F-9F80-1CE919DBC26B}"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DE8D388-D0A1-4033-9B5A-0AC7F21145B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D38DCE8-C138-4A70-8C9C-6DA57B033FEA}">
      <dgm:prSet/>
      <dgm:spPr/>
      <dgm:t>
        <a:bodyPr/>
        <a:lstStyle/>
        <a:p>
          <a:pPr rtl="0"/>
          <a:r>
            <a:rPr lang="en-US" b="1" dirty="0" smtClean="0"/>
            <a:t>1.1 JavaScript: Common Uses</a:t>
          </a:r>
          <a:endParaRPr lang="en-US" dirty="0"/>
        </a:p>
      </dgm:t>
    </dgm:pt>
    <dgm:pt modelId="{FDF175EC-E1C8-4FB9-9F6C-A56BA2201B9E}" type="parTrans" cxnId="{34EC1CAF-4620-4DF2-8C91-7B2F9C4509FB}">
      <dgm:prSet/>
      <dgm:spPr/>
      <dgm:t>
        <a:bodyPr/>
        <a:lstStyle/>
        <a:p>
          <a:endParaRPr lang="en-US"/>
        </a:p>
      </dgm:t>
    </dgm:pt>
    <dgm:pt modelId="{15B4483E-4031-497D-9D64-EF12E1A675F1}" type="sibTrans" cxnId="{34EC1CAF-4620-4DF2-8C91-7B2F9C4509FB}">
      <dgm:prSet/>
      <dgm:spPr/>
      <dgm:t>
        <a:bodyPr/>
        <a:lstStyle/>
        <a:p>
          <a:endParaRPr lang="en-US"/>
        </a:p>
      </dgm:t>
    </dgm:pt>
    <dgm:pt modelId="{C2732385-3B57-4165-BE48-6B036C57C0A0}" type="pres">
      <dgm:prSet presAssocID="{5DE8D388-D0A1-4033-9B5A-0AC7F21145B5}" presName="linear" presStyleCnt="0">
        <dgm:presLayoutVars>
          <dgm:animLvl val="lvl"/>
          <dgm:resizeHandles val="exact"/>
        </dgm:presLayoutVars>
      </dgm:prSet>
      <dgm:spPr/>
      <dgm:t>
        <a:bodyPr/>
        <a:lstStyle/>
        <a:p>
          <a:endParaRPr lang="en-US"/>
        </a:p>
      </dgm:t>
    </dgm:pt>
    <dgm:pt modelId="{7D76CE8F-F7DA-4A2F-9F80-1CE919DBC26B}" type="pres">
      <dgm:prSet presAssocID="{0D38DCE8-C138-4A70-8C9C-6DA57B033FEA}" presName="parentText" presStyleLbl="node1" presStyleIdx="0" presStyleCnt="1">
        <dgm:presLayoutVars>
          <dgm:chMax val="0"/>
          <dgm:bulletEnabled val="1"/>
        </dgm:presLayoutVars>
      </dgm:prSet>
      <dgm:spPr/>
      <dgm:t>
        <a:bodyPr/>
        <a:lstStyle/>
        <a:p>
          <a:endParaRPr lang="en-US"/>
        </a:p>
      </dgm:t>
    </dgm:pt>
  </dgm:ptLst>
  <dgm:cxnLst>
    <dgm:cxn modelId="{0BC83314-18B7-4AEF-A344-18BA3ACA3D3F}" type="presOf" srcId="{0D38DCE8-C138-4A70-8C9C-6DA57B033FEA}" destId="{7D76CE8F-F7DA-4A2F-9F80-1CE919DBC26B}" srcOrd="0" destOrd="0" presId="urn:microsoft.com/office/officeart/2005/8/layout/vList2"/>
    <dgm:cxn modelId="{34EC1CAF-4620-4DF2-8C91-7B2F9C4509FB}" srcId="{5DE8D388-D0A1-4033-9B5A-0AC7F21145B5}" destId="{0D38DCE8-C138-4A70-8C9C-6DA57B033FEA}" srcOrd="0" destOrd="0" parTransId="{FDF175EC-E1C8-4FB9-9F6C-A56BA2201B9E}" sibTransId="{15B4483E-4031-497D-9D64-EF12E1A675F1}"/>
    <dgm:cxn modelId="{615B8FF7-ADBE-4C41-9225-8BB7BDEFC81D}" type="presOf" srcId="{5DE8D388-D0A1-4033-9B5A-0AC7F21145B5}" destId="{C2732385-3B57-4165-BE48-6B036C57C0A0}" srcOrd="0" destOrd="0" presId="urn:microsoft.com/office/officeart/2005/8/layout/vList2"/>
    <dgm:cxn modelId="{9CACFDD1-AEA5-4DB9-AEED-3D500E365478}" type="presParOf" srcId="{C2732385-3B57-4165-BE48-6B036C57C0A0}" destId="{7D76CE8F-F7DA-4A2F-9F80-1CE919DBC26B}"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836C27-EC4D-413E-9891-AD2BECD8AB61}">
      <dsp:nvSpPr>
        <dsp:cNvPr id="0" name=""/>
        <dsp:cNvSpPr/>
      </dsp:nvSpPr>
      <dsp:spPr>
        <a:xfrm>
          <a:off x="0" y="42944"/>
          <a:ext cx="7772400" cy="21700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US" sz="3100" b="1" kern="1200" dirty="0" smtClean="0"/>
            <a:t>Web Technologies</a:t>
          </a:r>
        </a:p>
        <a:p>
          <a:pPr lvl="0" algn="ctr" defTabSz="1377950" rtl="0">
            <a:lnSpc>
              <a:spcPct val="90000"/>
            </a:lnSpc>
            <a:spcBef>
              <a:spcPct val="0"/>
            </a:spcBef>
            <a:spcAft>
              <a:spcPct val="35000"/>
            </a:spcAft>
          </a:pPr>
          <a:r>
            <a:rPr lang="en-US" sz="3100" b="1" kern="1200" smtClean="0"/>
            <a:t>Lecture </a:t>
          </a:r>
          <a:r>
            <a:rPr lang="en-US" sz="3100" b="1" kern="1200" smtClean="0"/>
            <a:t>18</a:t>
          </a:r>
          <a:endParaRPr lang="en-US" sz="3100" b="1" kern="1200" dirty="0" smtClean="0"/>
        </a:p>
        <a:p>
          <a:pPr lvl="0" algn="ctr" defTabSz="1377950" rtl="0">
            <a:lnSpc>
              <a:spcPct val="90000"/>
            </a:lnSpc>
            <a:spcBef>
              <a:spcPct val="0"/>
            </a:spcBef>
            <a:spcAft>
              <a:spcPct val="35000"/>
            </a:spcAft>
          </a:pPr>
          <a:r>
            <a:rPr lang="en-US" sz="3100" b="1" kern="1200" dirty="0" smtClean="0"/>
            <a:t>Introduction to JavaScript</a:t>
          </a:r>
          <a:endParaRPr lang="en-US" sz="3100" kern="1200" dirty="0"/>
        </a:p>
      </dsp:txBody>
      <dsp:txXfrm>
        <a:off x="105932" y="148876"/>
        <a:ext cx="7560536" cy="195816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41B0B6-8B55-49C7-A468-D7ACA8417117}">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smtClean="0"/>
            <a:t>2.1 Internal Scripts</a:t>
          </a:r>
          <a:endParaRPr lang="en-US" sz="4700" kern="1200"/>
        </a:p>
      </dsp:txBody>
      <dsp:txXfrm>
        <a:off x="55030" y="62882"/>
        <a:ext cx="8119540" cy="101723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73098D-08B1-4B7E-A0F2-97BF19F36C6F}">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smtClean="0"/>
            <a:t>2.1 Internal Scripts…</a:t>
          </a:r>
          <a:endParaRPr lang="en-US" sz="4700" kern="1200"/>
        </a:p>
      </dsp:txBody>
      <dsp:txXfrm>
        <a:off x="55030" y="62882"/>
        <a:ext cx="8119540" cy="101723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F13B2A-D800-4FD5-B4C3-AAFA292D6734}">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smtClean="0"/>
            <a:t>2.2 External Script</a:t>
          </a:r>
          <a:endParaRPr lang="en-US" sz="4700" kern="1200"/>
        </a:p>
      </dsp:txBody>
      <dsp:txXfrm>
        <a:off x="55030" y="62882"/>
        <a:ext cx="8119540" cy="101723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390C95-2C3C-42A9-88AC-297BAFF65FE8}">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3. JavaScript Conventions</a:t>
          </a:r>
          <a:endParaRPr lang="en-US" sz="4700" kern="1200" dirty="0"/>
        </a:p>
      </dsp:txBody>
      <dsp:txXfrm>
        <a:off x="55030" y="62882"/>
        <a:ext cx="8119540" cy="101723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390C95-2C3C-42A9-88AC-297BAFF65FE8}">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3. JavaScript Conventions</a:t>
          </a:r>
          <a:endParaRPr lang="en-US" sz="4700" kern="1200" dirty="0"/>
        </a:p>
      </dsp:txBody>
      <dsp:txXfrm>
        <a:off x="55030" y="62882"/>
        <a:ext cx="8119540" cy="101723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390C95-2C3C-42A9-88AC-297BAFF65FE8}">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3. JavaScript Conventions</a:t>
          </a:r>
          <a:endParaRPr lang="en-US" sz="4700" kern="1200" dirty="0"/>
        </a:p>
      </dsp:txBody>
      <dsp:txXfrm>
        <a:off x="55030" y="62882"/>
        <a:ext cx="8119540" cy="101723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9F8CFA-AC81-416A-A9F5-4323D2C1826D}">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smtClean="0"/>
            <a:t>4. Writing JavaScript </a:t>
          </a:r>
          <a:endParaRPr lang="en-US" sz="4700" kern="1200"/>
        </a:p>
      </dsp:txBody>
      <dsp:txXfrm>
        <a:off x="55030" y="62882"/>
        <a:ext cx="8119540" cy="101723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CCCB1-4016-4455-9E0E-0411282817C4}">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smtClean="0"/>
            <a:t>4. Writing JavaScript…</a:t>
          </a:r>
          <a:endParaRPr lang="en-US" sz="4700" kern="1200"/>
        </a:p>
      </dsp:txBody>
      <dsp:txXfrm>
        <a:off x="55030" y="62882"/>
        <a:ext cx="8119540" cy="101723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9A01CC-3DFA-4CF0-8389-6A64E9415706}">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smtClean="0"/>
            <a:t>4.1 Variables in JavaScript</a:t>
          </a:r>
          <a:endParaRPr lang="en-US" sz="4700" kern="1200"/>
        </a:p>
      </dsp:txBody>
      <dsp:txXfrm>
        <a:off x="55030" y="62882"/>
        <a:ext cx="8119540" cy="101723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83FE7-29E5-4AF0-B2E5-34BBBE46A719}">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smtClean="0"/>
            <a:t>4.1 Variables in JavaScript…</a:t>
          </a:r>
          <a:endParaRPr lang="en-US" sz="4700" kern="1200"/>
        </a:p>
      </dsp:txBody>
      <dsp:txXfrm>
        <a:off x="55030" y="62882"/>
        <a:ext cx="8119540" cy="10172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C33310-5363-4B1F-A449-5380A7D51078}">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Summary of Previous Lecture</a:t>
          </a:r>
          <a:endParaRPr lang="en-US" sz="4700" kern="1200" dirty="0"/>
        </a:p>
      </dsp:txBody>
      <dsp:txXfrm>
        <a:off x="55030" y="62882"/>
        <a:ext cx="8119540" cy="101723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89B16-01E7-4358-8055-8058135E2A37}">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smtClean="0"/>
            <a:t>4.1 Variables in JavaScript…</a:t>
          </a:r>
          <a:endParaRPr lang="en-US" sz="4700" kern="1200"/>
        </a:p>
      </dsp:txBody>
      <dsp:txXfrm>
        <a:off x="55030" y="62882"/>
        <a:ext cx="8119540" cy="101723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183B4A-0E59-4D69-9AEB-BEC81CE8D72A}">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smtClean="0"/>
            <a:t>5. JavaScript Operators</a:t>
          </a:r>
          <a:endParaRPr lang="en-US" sz="4700" kern="1200"/>
        </a:p>
      </dsp:txBody>
      <dsp:txXfrm>
        <a:off x="55030" y="62882"/>
        <a:ext cx="8119540" cy="101723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25DD68-706B-4FAB-8ED2-D776459FF666}">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6. Input Output in JavaScript</a:t>
          </a:r>
          <a:endParaRPr lang="en-US" sz="4700" kern="1200" dirty="0"/>
        </a:p>
      </dsp:txBody>
      <dsp:txXfrm>
        <a:off x="55030" y="62882"/>
        <a:ext cx="8119540" cy="101723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5B0126-1784-4930-AA36-1841AC7F2B58}">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smtClean="0"/>
            <a:t>6. Input Out put in JavaScript…</a:t>
          </a:r>
          <a:endParaRPr lang="en-US" sz="4700" kern="1200"/>
        </a:p>
      </dsp:txBody>
      <dsp:txXfrm>
        <a:off x="55030" y="62882"/>
        <a:ext cx="8119540" cy="101723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5B0126-1784-4930-AA36-1841AC7F2B58}">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smtClean="0"/>
            <a:t>6. Input Out put in JavaScript…</a:t>
          </a:r>
          <a:endParaRPr lang="en-US" sz="4700" kern="1200"/>
        </a:p>
      </dsp:txBody>
      <dsp:txXfrm>
        <a:off x="55030" y="62882"/>
        <a:ext cx="8119540" cy="101723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0D230-084E-43B4-94F5-7AE98468126F}">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smtClean="0"/>
            <a:t>7. JavaScript Function</a:t>
          </a:r>
          <a:endParaRPr lang="en-US" sz="4700" kern="1200"/>
        </a:p>
      </dsp:txBody>
      <dsp:txXfrm>
        <a:off x="55030" y="62882"/>
        <a:ext cx="8119540" cy="1017235"/>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0D230-084E-43B4-94F5-7AE98468126F}">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7. JavaScript Function…</a:t>
          </a:r>
          <a:endParaRPr lang="en-US" sz="4700" kern="1200" dirty="0"/>
        </a:p>
      </dsp:txBody>
      <dsp:txXfrm>
        <a:off x="55030" y="62882"/>
        <a:ext cx="8119540" cy="1017235"/>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D25B40-D616-4A87-87FB-7324AD922916}">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smtClean="0"/>
            <a:t>7. JavaScript Function…</a:t>
          </a:r>
          <a:endParaRPr lang="en-US" sz="4700" kern="1200"/>
        </a:p>
      </dsp:txBody>
      <dsp:txXfrm>
        <a:off x="55030" y="62882"/>
        <a:ext cx="8119540" cy="1017235"/>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D25B40-D616-4A87-87FB-7324AD922916}">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smtClean="0"/>
            <a:t>7. JavaScript Function…</a:t>
          </a:r>
          <a:endParaRPr lang="en-US" sz="4700" kern="1200"/>
        </a:p>
      </dsp:txBody>
      <dsp:txXfrm>
        <a:off x="55030" y="62882"/>
        <a:ext cx="8119540" cy="1017235"/>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D25B40-D616-4A87-87FB-7324AD922916}">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smtClean="0"/>
            <a:t>7. JavaScript Function…</a:t>
          </a:r>
          <a:endParaRPr lang="en-US" sz="4700" kern="1200"/>
        </a:p>
      </dsp:txBody>
      <dsp:txXfrm>
        <a:off x="55030" y="62882"/>
        <a:ext cx="8119540" cy="10172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C33310-5363-4B1F-A449-5380A7D51078}">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Today’s Lecture Outline</a:t>
          </a:r>
          <a:endParaRPr lang="en-US" sz="4700" kern="1200" dirty="0"/>
        </a:p>
      </dsp:txBody>
      <dsp:txXfrm>
        <a:off x="55030" y="62882"/>
        <a:ext cx="8119540" cy="1017235"/>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D25B40-D616-4A87-87FB-7324AD922916}">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smtClean="0"/>
            <a:t>7. JavaScript Function…</a:t>
          </a:r>
          <a:endParaRPr lang="en-US" sz="4700" kern="1200"/>
        </a:p>
      </dsp:txBody>
      <dsp:txXfrm>
        <a:off x="55030" y="62882"/>
        <a:ext cx="8119540" cy="1017235"/>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E29F22-1D19-427D-81FA-A1E11BFE5A23}">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smtClean="0"/>
            <a:t>8. Conditional Statements</a:t>
          </a:r>
          <a:endParaRPr lang="en-US" sz="4700" kern="1200"/>
        </a:p>
      </dsp:txBody>
      <dsp:txXfrm>
        <a:off x="55030" y="62882"/>
        <a:ext cx="8119540" cy="1017235"/>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C5DA35-3E5D-42DD-A261-57F74EF7EE4B}">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smtClean="0"/>
            <a:t>8. Conditional Statements…</a:t>
          </a:r>
          <a:endParaRPr lang="en-US" sz="4700" kern="1200"/>
        </a:p>
      </dsp:txBody>
      <dsp:txXfrm>
        <a:off x="55030" y="62882"/>
        <a:ext cx="8119540" cy="1017235"/>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C5DA35-3E5D-42DD-A261-57F74EF7EE4B}">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smtClean="0"/>
            <a:t>8. Conditional Statements…</a:t>
          </a:r>
          <a:endParaRPr lang="en-US" sz="4700" kern="1200"/>
        </a:p>
      </dsp:txBody>
      <dsp:txXfrm>
        <a:off x="55030" y="62882"/>
        <a:ext cx="8119540" cy="1017235"/>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C5DA35-3E5D-42DD-A261-57F74EF7EE4B}">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smtClean="0"/>
            <a:t>8. Conditional Statements…</a:t>
          </a:r>
          <a:endParaRPr lang="en-US" sz="4700" kern="1200"/>
        </a:p>
      </dsp:txBody>
      <dsp:txXfrm>
        <a:off x="55030" y="62882"/>
        <a:ext cx="8119540" cy="1017235"/>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4C5AC0-87FA-4A9A-8EF7-7B5EA05E1F9B}">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smtClean="0"/>
            <a:t>9. Loops</a:t>
          </a:r>
          <a:endParaRPr lang="en-US" sz="4700" kern="1200"/>
        </a:p>
      </dsp:txBody>
      <dsp:txXfrm>
        <a:off x="55030" y="62882"/>
        <a:ext cx="8119540" cy="1017235"/>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4C5AC0-87FA-4A9A-8EF7-7B5EA05E1F9B}">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smtClean="0"/>
            <a:t>9. Loops</a:t>
          </a:r>
          <a:endParaRPr lang="en-US" sz="4700" kern="1200"/>
        </a:p>
      </dsp:txBody>
      <dsp:txXfrm>
        <a:off x="55030" y="62882"/>
        <a:ext cx="8119540" cy="1017235"/>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4C5AC0-87FA-4A9A-8EF7-7B5EA05E1F9B}">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smtClean="0"/>
            <a:t>9. Loops</a:t>
          </a:r>
          <a:endParaRPr lang="en-US" sz="4700" kern="1200"/>
        </a:p>
      </dsp:txBody>
      <dsp:txXfrm>
        <a:off x="55030" y="62882"/>
        <a:ext cx="8119540" cy="1017235"/>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C33310-5363-4B1F-A449-5380A7D51078}">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Summary of Today’s Lecture</a:t>
          </a:r>
          <a:endParaRPr lang="en-US" sz="4700" kern="1200" dirty="0"/>
        </a:p>
      </dsp:txBody>
      <dsp:txXfrm>
        <a:off x="55030" y="62882"/>
        <a:ext cx="8119540" cy="10172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C33310-5363-4B1F-A449-5380A7D51078}">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smtClean="0"/>
            <a:t>1. JavaScript</a:t>
          </a:r>
          <a:endParaRPr lang="en-US" sz="4700" kern="1200"/>
        </a:p>
      </dsp:txBody>
      <dsp:txXfrm>
        <a:off x="55030" y="62882"/>
        <a:ext cx="8119540" cy="10172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FA487F-A68B-4319-AEC4-42CAC3F0C578}">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smtClean="0"/>
            <a:t>1. JavaScript….</a:t>
          </a:r>
          <a:endParaRPr lang="en-US" sz="4700" kern="1200"/>
        </a:p>
      </dsp:txBody>
      <dsp:txXfrm>
        <a:off x="55030" y="62882"/>
        <a:ext cx="8119540" cy="10172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FA487F-A68B-4319-AEC4-42CAC3F0C578}">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smtClean="0"/>
            <a:t>1. JavaScript….</a:t>
          </a:r>
          <a:endParaRPr lang="en-US" sz="4700" kern="1200"/>
        </a:p>
      </dsp:txBody>
      <dsp:txXfrm>
        <a:off x="55030" y="62882"/>
        <a:ext cx="8119540" cy="10172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76CE8F-F7DA-4A2F-9F80-1CE919DBC26B}">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1.1 JavaScript: Common Uses</a:t>
          </a:r>
          <a:endParaRPr lang="en-US" sz="4700" kern="1200" dirty="0"/>
        </a:p>
      </dsp:txBody>
      <dsp:txXfrm>
        <a:off x="55030" y="62882"/>
        <a:ext cx="8119540" cy="101723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76CE8F-F7DA-4A2F-9F80-1CE919DBC26B}">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1.1 JavaScript: Common Uses</a:t>
          </a:r>
          <a:endParaRPr lang="en-US" sz="4700" kern="1200" dirty="0"/>
        </a:p>
      </dsp:txBody>
      <dsp:txXfrm>
        <a:off x="55030" y="62882"/>
        <a:ext cx="8119540" cy="101723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DE4355-9BA9-4EE6-B1FC-4E0B0894B156}">
      <dsp:nvSpPr>
        <dsp:cNvPr id="0" name=""/>
        <dsp:cNvSpPr/>
      </dsp:nvSpPr>
      <dsp:spPr>
        <a:xfrm>
          <a:off x="0" y="43829"/>
          <a:ext cx="8229600" cy="10553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rtl="0">
            <a:lnSpc>
              <a:spcPct val="90000"/>
            </a:lnSpc>
            <a:spcBef>
              <a:spcPct val="0"/>
            </a:spcBef>
            <a:spcAft>
              <a:spcPct val="35000"/>
            </a:spcAft>
          </a:pPr>
          <a:r>
            <a:rPr lang="en-US" sz="4400" b="1" kern="1200" smtClean="0"/>
            <a:t>2. Embedding JavaScript in HTML</a:t>
          </a:r>
          <a:endParaRPr lang="en-US" sz="4400" kern="1200"/>
        </a:p>
      </dsp:txBody>
      <dsp:txXfrm>
        <a:off x="51517" y="95346"/>
        <a:ext cx="8126566" cy="9523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41FF23-DCC2-4F06-AE74-C9F1633B1CD4}" type="datetimeFigureOut">
              <a:rPr lang="en-US" smtClean="0"/>
              <a:pPr/>
              <a:t>04/02/2016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625EF5-67CE-40F1-891F-119D50D0A62F}" type="slidenum">
              <a:rPr lang="en-US" smtClean="0"/>
              <a:pPr/>
              <a:t>‹#›</a:t>
            </a:fld>
            <a:endParaRPr lang="en-US"/>
          </a:p>
        </p:txBody>
      </p:sp>
    </p:spTree>
    <p:extLst>
      <p:ext uri="{BB962C8B-B14F-4D97-AF65-F5344CB8AC3E}">
        <p14:creationId xmlns:p14="http://schemas.microsoft.com/office/powerpoint/2010/main" xmlns="" val="3541525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dirty="0" smtClean="0"/>
              <a:t>CIIT-Human Computer Interaction-CSC456-Fall-2015-Mr. Tehseen Riaz Abbasi</a:t>
            </a:r>
            <a:endParaRPr lang="en-US" dirty="0"/>
          </a:p>
        </p:txBody>
      </p:sp>
      <p:sp>
        <p:nvSpPr>
          <p:cNvPr id="5" name="Slide Number Placeholder 4"/>
          <p:cNvSpPr>
            <a:spLocks noGrp="1"/>
          </p:cNvSpPr>
          <p:nvPr>
            <p:ph type="sldNum" sz="quarter" idx="11"/>
          </p:nvPr>
        </p:nvSpPr>
        <p:spPr/>
        <p:txBody>
          <a:bodyPr/>
          <a:lstStyle/>
          <a:p>
            <a:fld id="{CFE964C9-6C37-4060-8613-7D2859285AE0}" type="slidenum">
              <a:rPr lang="en-US" smtClean="0"/>
              <a:pPr/>
              <a:t>1</a:t>
            </a:fld>
            <a:endParaRPr lang="en-US" dirty="0"/>
          </a:p>
        </p:txBody>
      </p:sp>
    </p:spTree>
    <p:extLst>
      <p:ext uri="{BB962C8B-B14F-4D97-AF65-F5344CB8AC3E}">
        <p14:creationId xmlns:p14="http://schemas.microsoft.com/office/powerpoint/2010/main" xmlns="" val="4200997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625EF5-67CE-40F1-891F-119D50D0A62F}" type="slidenum">
              <a:rPr lang="en-US" smtClean="0"/>
              <a:pPr/>
              <a:t>2</a:t>
            </a:fld>
            <a:endParaRPr lang="en-US"/>
          </a:p>
        </p:txBody>
      </p:sp>
    </p:spTree>
    <p:extLst>
      <p:ext uri="{BB962C8B-B14F-4D97-AF65-F5344CB8AC3E}">
        <p14:creationId xmlns:p14="http://schemas.microsoft.com/office/powerpoint/2010/main" xmlns="" val="130533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EF94E3-A1EB-4452-AC5D-17E9F03F76EA}" type="datetime1">
              <a:rPr lang="en-US" smtClean="0"/>
              <a:t>04/02/2016</a:t>
            </a:fld>
            <a:endParaRPr lang="en-US" dirty="0"/>
          </a:p>
        </p:txBody>
      </p:sp>
      <p:sp>
        <p:nvSpPr>
          <p:cNvPr id="5" name="Footer Placeholder 4"/>
          <p:cNvSpPr>
            <a:spLocks noGrp="1"/>
          </p:cNvSpPr>
          <p:nvPr>
            <p:ph type="ftr" sz="quarter" idx="11"/>
          </p:nvPr>
        </p:nvSpPr>
        <p:spPr/>
        <p:txBody>
          <a:bodyPr/>
          <a:lstStyle/>
          <a:p>
            <a:r>
              <a:rPr lang="en-US" smtClean="0"/>
              <a:t>Mr. Tehseen Riaz Abbasi, Department of Computer Science, CIIT, Islamabad, Pakistan.</a:t>
            </a:r>
            <a:endParaRPr lang="en-US" dirty="0"/>
          </a:p>
        </p:txBody>
      </p:sp>
      <p:sp>
        <p:nvSpPr>
          <p:cNvPr id="6" name="Slide Number Placeholder 5"/>
          <p:cNvSpPr>
            <a:spLocks noGrp="1"/>
          </p:cNvSpPr>
          <p:nvPr>
            <p:ph type="sldNum" sz="quarter" idx="12"/>
          </p:nvPr>
        </p:nvSpPr>
        <p:spPr/>
        <p:txBody>
          <a:bodyPr/>
          <a:lstStyle/>
          <a:p>
            <a:fld id="{CD1BB0B1-F5A1-4ED6-814D-7F67699B7935}" type="slidenum">
              <a:rPr lang="en-US" smtClean="0"/>
              <a:pPr/>
              <a:t>‹#›</a:t>
            </a:fld>
            <a:endParaRPr lang="en-US" dirty="0"/>
          </a:p>
        </p:txBody>
      </p:sp>
    </p:spTree>
    <p:extLst>
      <p:ext uri="{BB962C8B-B14F-4D97-AF65-F5344CB8AC3E}">
        <p14:creationId xmlns:p14="http://schemas.microsoft.com/office/powerpoint/2010/main" xmlns="" val="326280466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51B5E1-2117-46D5-B640-628B26B6A5D8}" type="datetime1">
              <a:rPr lang="en-US" smtClean="0"/>
              <a:t>04/02/2016</a:t>
            </a:fld>
            <a:endParaRPr lang="en-US" dirty="0"/>
          </a:p>
        </p:txBody>
      </p:sp>
      <p:sp>
        <p:nvSpPr>
          <p:cNvPr id="5" name="Footer Placeholder 4"/>
          <p:cNvSpPr>
            <a:spLocks noGrp="1"/>
          </p:cNvSpPr>
          <p:nvPr>
            <p:ph type="ftr" sz="quarter" idx="11"/>
          </p:nvPr>
        </p:nvSpPr>
        <p:spPr/>
        <p:txBody>
          <a:bodyPr/>
          <a:lstStyle/>
          <a:p>
            <a:r>
              <a:rPr lang="en-US" smtClean="0"/>
              <a:t>Mr. Tehseen Riaz Abbasi, Department of Computer Science, CIIT, Islamabad, Pakistan.</a:t>
            </a:r>
            <a:endParaRPr lang="en-US" dirty="0"/>
          </a:p>
        </p:txBody>
      </p:sp>
      <p:sp>
        <p:nvSpPr>
          <p:cNvPr id="6" name="Slide Number Placeholder 5"/>
          <p:cNvSpPr>
            <a:spLocks noGrp="1"/>
          </p:cNvSpPr>
          <p:nvPr>
            <p:ph type="sldNum" sz="quarter" idx="12"/>
          </p:nvPr>
        </p:nvSpPr>
        <p:spPr/>
        <p:txBody>
          <a:bodyPr/>
          <a:lstStyle/>
          <a:p>
            <a:fld id="{CD1BB0B1-F5A1-4ED6-814D-7F67699B7935}" type="slidenum">
              <a:rPr lang="en-US" smtClean="0"/>
              <a:pPr/>
              <a:t>‹#›</a:t>
            </a:fld>
            <a:endParaRPr lang="en-US" dirty="0"/>
          </a:p>
        </p:txBody>
      </p:sp>
    </p:spTree>
    <p:extLst>
      <p:ext uri="{BB962C8B-B14F-4D97-AF65-F5344CB8AC3E}">
        <p14:creationId xmlns:p14="http://schemas.microsoft.com/office/powerpoint/2010/main" xmlns="" val="3126212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8D892C-B98D-462E-B796-BE397191831F}" type="datetime1">
              <a:rPr lang="en-US" smtClean="0"/>
              <a:t>04/02/2016</a:t>
            </a:fld>
            <a:endParaRPr lang="en-US" dirty="0"/>
          </a:p>
        </p:txBody>
      </p:sp>
      <p:sp>
        <p:nvSpPr>
          <p:cNvPr id="5" name="Footer Placeholder 4"/>
          <p:cNvSpPr>
            <a:spLocks noGrp="1"/>
          </p:cNvSpPr>
          <p:nvPr>
            <p:ph type="ftr" sz="quarter" idx="11"/>
          </p:nvPr>
        </p:nvSpPr>
        <p:spPr/>
        <p:txBody>
          <a:bodyPr/>
          <a:lstStyle/>
          <a:p>
            <a:r>
              <a:rPr lang="en-US" smtClean="0"/>
              <a:t>Mr. Tehseen Riaz Abbasi, Department of Computer Science, CIIT, Islamabad, Pakistan.</a:t>
            </a:r>
            <a:endParaRPr lang="en-US" dirty="0"/>
          </a:p>
        </p:txBody>
      </p:sp>
      <p:sp>
        <p:nvSpPr>
          <p:cNvPr id="6" name="Slide Number Placeholder 5"/>
          <p:cNvSpPr>
            <a:spLocks noGrp="1"/>
          </p:cNvSpPr>
          <p:nvPr>
            <p:ph type="sldNum" sz="quarter" idx="12"/>
          </p:nvPr>
        </p:nvSpPr>
        <p:spPr/>
        <p:txBody>
          <a:bodyPr/>
          <a:lstStyle/>
          <a:p>
            <a:fld id="{CD1BB0B1-F5A1-4ED6-814D-7F67699B7935}" type="slidenum">
              <a:rPr lang="en-US" smtClean="0"/>
              <a:pPr/>
              <a:t>‹#›</a:t>
            </a:fld>
            <a:endParaRPr lang="en-US" dirty="0"/>
          </a:p>
        </p:txBody>
      </p:sp>
    </p:spTree>
    <p:extLst>
      <p:ext uri="{BB962C8B-B14F-4D97-AF65-F5344CB8AC3E}">
        <p14:creationId xmlns:p14="http://schemas.microsoft.com/office/powerpoint/2010/main" xmlns="" val="131491285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1AADD5-A488-4536-B855-DB7B4F67E7FF}" type="datetime1">
              <a:rPr lang="en-US" smtClean="0"/>
              <a:t>04/02/2016</a:t>
            </a:fld>
            <a:endParaRPr lang="en-US" dirty="0"/>
          </a:p>
        </p:txBody>
      </p:sp>
      <p:sp>
        <p:nvSpPr>
          <p:cNvPr id="5" name="Footer Placeholder 4"/>
          <p:cNvSpPr>
            <a:spLocks noGrp="1"/>
          </p:cNvSpPr>
          <p:nvPr>
            <p:ph type="ftr" sz="quarter" idx="11"/>
          </p:nvPr>
        </p:nvSpPr>
        <p:spPr/>
        <p:txBody>
          <a:bodyPr/>
          <a:lstStyle/>
          <a:p>
            <a:r>
              <a:rPr lang="en-US" smtClean="0"/>
              <a:t>Mr. Tehseen Riaz Abbasi, Department of Computer Science, CIIT, Islamabad, Pakistan.</a:t>
            </a:r>
            <a:endParaRPr lang="en-US" dirty="0"/>
          </a:p>
        </p:txBody>
      </p:sp>
      <p:sp>
        <p:nvSpPr>
          <p:cNvPr id="6" name="Slide Number Placeholder 5"/>
          <p:cNvSpPr>
            <a:spLocks noGrp="1"/>
          </p:cNvSpPr>
          <p:nvPr>
            <p:ph type="sldNum" sz="quarter" idx="12"/>
          </p:nvPr>
        </p:nvSpPr>
        <p:spPr/>
        <p:txBody>
          <a:bodyPr/>
          <a:lstStyle/>
          <a:p>
            <a:fld id="{CD1BB0B1-F5A1-4ED6-814D-7F67699B7935}" type="slidenum">
              <a:rPr lang="en-US" smtClean="0"/>
              <a:pPr/>
              <a:t>‹#›</a:t>
            </a:fld>
            <a:endParaRPr lang="en-US" dirty="0"/>
          </a:p>
        </p:txBody>
      </p:sp>
    </p:spTree>
    <p:extLst>
      <p:ext uri="{BB962C8B-B14F-4D97-AF65-F5344CB8AC3E}">
        <p14:creationId xmlns:p14="http://schemas.microsoft.com/office/powerpoint/2010/main" xmlns="" val="279675949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461B4C-C901-42ED-9EC9-7E3654672265}" type="datetime1">
              <a:rPr lang="en-US" smtClean="0"/>
              <a:t>04/02/2016</a:t>
            </a:fld>
            <a:endParaRPr lang="en-US" dirty="0"/>
          </a:p>
        </p:txBody>
      </p:sp>
      <p:sp>
        <p:nvSpPr>
          <p:cNvPr id="5" name="Footer Placeholder 4"/>
          <p:cNvSpPr>
            <a:spLocks noGrp="1"/>
          </p:cNvSpPr>
          <p:nvPr>
            <p:ph type="ftr" sz="quarter" idx="11"/>
          </p:nvPr>
        </p:nvSpPr>
        <p:spPr/>
        <p:txBody>
          <a:bodyPr/>
          <a:lstStyle/>
          <a:p>
            <a:r>
              <a:rPr lang="en-US" smtClean="0"/>
              <a:t>Mr. Tehseen Riaz Abbasi, Department of Computer Science, CIIT, Islamabad, Pakistan.</a:t>
            </a:r>
            <a:endParaRPr lang="en-US" dirty="0"/>
          </a:p>
        </p:txBody>
      </p:sp>
      <p:sp>
        <p:nvSpPr>
          <p:cNvPr id="6" name="Slide Number Placeholder 5"/>
          <p:cNvSpPr>
            <a:spLocks noGrp="1"/>
          </p:cNvSpPr>
          <p:nvPr>
            <p:ph type="sldNum" sz="quarter" idx="12"/>
          </p:nvPr>
        </p:nvSpPr>
        <p:spPr/>
        <p:txBody>
          <a:bodyPr/>
          <a:lstStyle/>
          <a:p>
            <a:fld id="{CD1BB0B1-F5A1-4ED6-814D-7F67699B7935}" type="slidenum">
              <a:rPr lang="en-US" smtClean="0"/>
              <a:pPr/>
              <a:t>‹#›</a:t>
            </a:fld>
            <a:endParaRPr lang="en-US" dirty="0"/>
          </a:p>
        </p:txBody>
      </p:sp>
    </p:spTree>
    <p:extLst>
      <p:ext uri="{BB962C8B-B14F-4D97-AF65-F5344CB8AC3E}">
        <p14:creationId xmlns:p14="http://schemas.microsoft.com/office/powerpoint/2010/main" xmlns="" val="245307499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870F13-4AF4-4E80-8CDB-3937C05B9058}" type="datetime1">
              <a:rPr lang="en-US" smtClean="0"/>
              <a:t>04/02/2016</a:t>
            </a:fld>
            <a:endParaRPr lang="en-US" dirty="0"/>
          </a:p>
        </p:txBody>
      </p:sp>
      <p:sp>
        <p:nvSpPr>
          <p:cNvPr id="6" name="Footer Placeholder 5"/>
          <p:cNvSpPr>
            <a:spLocks noGrp="1"/>
          </p:cNvSpPr>
          <p:nvPr>
            <p:ph type="ftr" sz="quarter" idx="11"/>
          </p:nvPr>
        </p:nvSpPr>
        <p:spPr/>
        <p:txBody>
          <a:bodyPr/>
          <a:lstStyle/>
          <a:p>
            <a:r>
              <a:rPr lang="en-US" smtClean="0"/>
              <a:t>Mr. Tehseen Riaz Abbasi, Department of Computer Science, CIIT, Islamabad, Pakistan.</a:t>
            </a:r>
            <a:endParaRPr lang="en-US" dirty="0"/>
          </a:p>
        </p:txBody>
      </p:sp>
      <p:sp>
        <p:nvSpPr>
          <p:cNvPr id="7" name="Slide Number Placeholder 6"/>
          <p:cNvSpPr>
            <a:spLocks noGrp="1"/>
          </p:cNvSpPr>
          <p:nvPr>
            <p:ph type="sldNum" sz="quarter" idx="12"/>
          </p:nvPr>
        </p:nvSpPr>
        <p:spPr/>
        <p:txBody>
          <a:bodyPr/>
          <a:lstStyle/>
          <a:p>
            <a:fld id="{CD1BB0B1-F5A1-4ED6-814D-7F67699B7935}" type="slidenum">
              <a:rPr lang="en-US" smtClean="0"/>
              <a:pPr/>
              <a:t>‹#›</a:t>
            </a:fld>
            <a:endParaRPr lang="en-US" dirty="0"/>
          </a:p>
        </p:txBody>
      </p:sp>
    </p:spTree>
    <p:extLst>
      <p:ext uri="{BB962C8B-B14F-4D97-AF65-F5344CB8AC3E}">
        <p14:creationId xmlns:p14="http://schemas.microsoft.com/office/powerpoint/2010/main" xmlns="" val="135746623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6F6B8F-7624-46D6-ABF4-20144E8ECC88}" type="datetime1">
              <a:rPr lang="en-US" smtClean="0"/>
              <a:t>04/02/2016</a:t>
            </a:fld>
            <a:endParaRPr lang="en-US" dirty="0"/>
          </a:p>
        </p:txBody>
      </p:sp>
      <p:sp>
        <p:nvSpPr>
          <p:cNvPr id="8" name="Footer Placeholder 7"/>
          <p:cNvSpPr>
            <a:spLocks noGrp="1"/>
          </p:cNvSpPr>
          <p:nvPr>
            <p:ph type="ftr" sz="quarter" idx="11"/>
          </p:nvPr>
        </p:nvSpPr>
        <p:spPr/>
        <p:txBody>
          <a:bodyPr/>
          <a:lstStyle/>
          <a:p>
            <a:r>
              <a:rPr lang="en-US" smtClean="0"/>
              <a:t>Mr. Tehseen Riaz Abbasi, Department of Computer Science, CIIT, Islamabad, Pakistan.</a:t>
            </a:r>
            <a:endParaRPr lang="en-US" dirty="0"/>
          </a:p>
        </p:txBody>
      </p:sp>
      <p:sp>
        <p:nvSpPr>
          <p:cNvPr id="9" name="Slide Number Placeholder 8"/>
          <p:cNvSpPr>
            <a:spLocks noGrp="1"/>
          </p:cNvSpPr>
          <p:nvPr>
            <p:ph type="sldNum" sz="quarter" idx="12"/>
          </p:nvPr>
        </p:nvSpPr>
        <p:spPr/>
        <p:txBody>
          <a:bodyPr/>
          <a:lstStyle/>
          <a:p>
            <a:fld id="{CD1BB0B1-F5A1-4ED6-814D-7F67699B7935}" type="slidenum">
              <a:rPr lang="en-US" smtClean="0"/>
              <a:pPr/>
              <a:t>‹#›</a:t>
            </a:fld>
            <a:endParaRPr lang="en-US" dirty="0"/>
          </a:p>
        </p:txBody>
      </p:sp>
    </p:spTree>
    <p:extLst>
      <p:ext uri="{BB962C8B-B14F-4D97-AF65-F5344CB8AC3E}">
        <p14:creationId xmlns:p14="http://schemas.microsoft.com/office/powerpoint/2010/main" xmlns="" val="96020050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EF3059-81E4-49FB-A794-8B347C7A8D1D}" type="datetime1">
              <a:rPr lang="en-US" smtClean="0"/>
              <a:t>04/02/2016</a:t>
            </a:fld>
            <a:endParaRPr lang="en-US" dirty="0"/>
          </a:p>
        </p:txBody>
      </p:sp>
      <p:sp>
        <p:nvSpPr>
          <p:cNvPr id="4" name="Footer Placeholder 3"/>
          <p:cNvSpPr>
            <a:spLocks noGrp="1"/>
          </p:cNvSpPr>
          <p:nvPr>
            <p:ph type="ftr" sz="quarter" idx="11"/>
          </p:nvPr>
        </p:nvSpPr>
        <p:spPr/>
        <p:txBody>
          <a:bodyPr/>
          <a:lstStyle/>
          <a:p>
            <a:r>
              <a:rPr lang="en-US" smtClean="0"/>
              <a:t>Mr. Tehseen Riaz Abbasi, Department of Computer Science, CIIT, Islamabad, Pakistan.</a:t>
            </a:r>
            <a:endParaRPr lang="en-US" dirty="0"/>
          </a:p>
        </p:txBody>
      </p:sp>
      <p:sp>
        <p:nvSpPr>
          <p:cNvPr id="5" name="Slide Number Placeholder 4"/>
          <p:cNvSpPr>
            <a:spLocks noGrp="1"/>
          </p:cNvSpPr>
          <p:nvPr>
            <p:ph type="sldNum" sz="quarter" idx="12"/>
          </p:nvPr>
        </p:nvSpPr>
        <p:spPr/>
        <p:txBody>
          <a:bodyPr/>
          <a:lstStyle/>
          <a:p>
            <a:fld id="{CD1BB0B1-F5A1-4ED6-814D-7F67699B7935}" type="slidenum">
              <a:rPr lang="en-US" smtClean="0"/>
              <a:pPr/>
              <a:t>‹#›</a:t>
            </a:fld>
            <a:endParaRPr lang="en-US" dirty="0"/>
          </a:p>
        </p:txBody>
      </p:sp>
    </p:spTree>
    <p:extLst>
      <p:ext uri="{BB962C8B-B14F-4D97-AF65-F5344CB8AC3E}">
        <p14:creationId xmlns:p14="http://schemas.microsoft.com/office/powerpoint/2010/main" xmlns="" val="233068020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25749D-87AF-4BF1-BC70-C3D958118F33}" type="datetime1">
              <a:rPr lang="en-US" smtClean="0"/>
              <a:t>04/02/2016</a:t>
            </a:fld>
            <a:endParaRPr lang="en-US" dirty="0"/>
          </a:p>
        </p:txBody>
      </p:sp>
      <p:sp>
        <p:nvSpPr>
          <p:cNvPr id="3" name="Footer Placeholder 2"/>
          <p:cNvSpPr>
            <a:spLocks noGrp="1"/>
          </p:cNvSpPr>
          <p:nvPr>
            <p:ph type="ftr" sz="quarter" idx="11"/>
          </p:nvPr>
        </p:nvSpPr>
        <p:spPr/>
        <p:txBody>
          <a:bodyPr/>
          <a:lstStyle/>
          <a:p>
            <a:r>
              <a:rPr lang="en-US" smtClean="0"/>
              <a:t>Mr. Tehseen Riaz Abbasi, Department of Computer Science, CIIT, Islamabad, Pakistan.</a:t>
            </a:r>
            <a:endParaRPr lang="en-US" dirty="0"/>
          </a:p>
        </p:txBody>
      </p:sp>
      <p:sp>
        <p:nvSpPr>
          <p:cNvPr id="4" name="Slide Number Placeholder 3"/>
          <p:cNvSpPr>
            <a:spLocks noGrp="1"/>
          </p:cNvSpPr>
          <p:nvPr>
            <p:ph type="sldNum" sz="quarter" idx="12"/>
          </p:nvPr>
        </p:nvSpPr>
        <p:spPr/>
        <p:txBody>
          <a:bodyPr/>
          <a:lstStyle/>
          <a:p>
            <a:fld id="{CD1BB0B1-F5A1-4ED6-814D-7F67699B7935}" type="slidenum">
              <a:rPr lang="en-US" smtClean="0"/>
              <a:pPr/>
              <a:t>‹#›</a:t>
            </a:fld>
            <a:endParaRPr lang="en-US" dirty="0"/>
          </a:p>
        </p:txBody>
      </p:sp>
    </p:spTree>
    <p:extLst>
      <p:ext uri="{BB962C8B-B14F-4D97-AF65-F5344CB8AC3E}">
        <p14:creationId xmlns:p14="http://schemas.microsoft.com/office/powerpoint/2010/main" xmlns="" val="124650689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48F1B8-4DFB-464C-B44B-20A95D54B6F5}" type="datetime1">
              <a:rPr lang="en-US" smtClean="0"/>
              <a:t>04/02/2016</a:t>
            </a:fld>
            <a:endParaRPr lang="en-US" dirty="0"/>
          </a:p>
        </p:txBody>
      </p:sp>
      <p:sp>
        <p:nvSpPr>
          <p:cNvPr id="6" name="Footer Placeholder 5"/>
          <p:cNvSpPr>
            <a:spLocks noGrp="1"/>
          </p:cNvSpPr>
          <p:nvPr>
            <p:ph type="ftr" sz="quarter" idx="11"/>
          </p:nvPr>
        </p:nvSpPr>
        <p:spPr/>
        <p:txBody>
          <a:bodyPr/>
          <a:lstStyle/>
          <a:p>
            <a:r>
              <a:rPr lang="en-US" smtClean="0"/>
              <a:t>Mr. Tehseen Riaz Abbasi, Department of Computer Science, CIIT, Islamabad, Pakistan.</a:t>
            </a:r>
            <a:endParaRPr lang="en-US" dirty="0"/>
          </a:p>
        </p:txBody>
      </p:sp>
      <p:sp>
        <p:nvSpPr>
          <p:cNvPr id="7" name="Slide Number Placeholder 6"/>
          <p:cNvSpPr>
            <a:spLocks noGrp="1"/>
          </p:cNvSpPr>
          <p:nvPr>
            <p:ph type="sldNum" sz="quarter" idx="12"/>
          </p:nvPr>
        </p:nvSpPr>
        <p:spPr/>
        <p:txBody>
          <a:bodyPr/>
          <a:lstStyle/>
          <a:p>
            <a:fld id="{CD1BB0B1-F5A1-4ED6-814D-7F67699B7935}" type="slidenum">
              <a:rPr lang="en-US" smtClean="0"/>
              <a:pPr/>
              <a:t>‹#›</a:t>
            </a:fld>
            <a:endParaRPr lang="en-US" dirty="0"/>
          </a:p>
        </p:txBody>
      </p:sp>
    </p:spTree>
    <p:extLst>
      <p:ext uri="{BB962C8B-B14F-4D97-AF65-F5344CB8AC3E}">
        <p14:creationId xmlns:p14="http://schemas.microsoft.com/office/powerpoint/2010/main" xmlns="" val="42018341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A3392F-8A02-48DA-B690-074AA5FFD7B9}" type="datetime1">
              <a:rPr lang="en-US" smtClean="0"/>
              <a:t>04/02/2016</a:t>
            </a:fld>
            <a:endParaRPr lang="en-US" dirty="0"/>
          </a:p>
        </p:txBody>
      </p:sp>
      <p:sp>
        <p:nvSpPr>
          <p:cNvPr id="6" name="Footer Placeholder 5"/>
          <p:cNvSpPr>
            <a:spLocks noGrp="1"/>
          </p:cNvSpPr>
          <p:nvPr>
            <p:ph type="ftr" sz="quarter" idx="11"/>
          </p:nvPr>
        </p:nvSpPr>
        <p:spPr/>
        <p:txBody>
          <a:bodyPr/>
          <a:lstStyle/>
          <a:p>
            <a:r>
              <a:rPr lang="en-US" smtClean="0"/>
              <a:t>Mr. Tehseen Riaz Abbasi, Department of Computer Science, CIIT, Islamabad, Pakistan.</a:t>
            </a:r>
            <a:endParaRPr lang="en-US" dirty="0"/>
          </a:p>
        </p:txBody>
      </p:sp>
      <p:sp>
        <p:nvSpPr>
          <p:cNvPr id="7" name="Slide Number Placeholder 6"/>
          <p:cNvSpPr>
            <a:spLocks noGrp="1"/>
          </p:cNvSpPr>
          <p:nvPr>
            <p:ph type="sldNum" sz="quarter" idx="12"/>
          </p:nvPr>
        </p:nvSpPr>
        <p:spPr/>
        <p:txBody>
          <a:bodyPr/>
          <a:lstStyle/>
          <a:p>
            <a:fld id="{CD1BB0B1-F5A1-4ED6-814D-7F67699B7935}" type="slidenum">
              <a:rPr lang="en-US" smtClean="0"/>
              <a:pPr/>
              <a:t>‹#›</a:t>
            </a:fld>
            <a:endParaRPr lang="en-US" dirty="0"/>
          </a:p>
        </p:txBody>
      </p:sp>
    </p:spTree>
    <p:extLst>
      <p:ext uri="{BB962C8B-B14F-4D97-AF65-F5344CB8AC3E}">
        <p14:creationId xmlns:p14="http://schemas.microsoft.com/office/powerpoint/2010/main" xmlns="" val="351722518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8DB70-9DBB-4DEB-B4B9-28A664B7A354}" type="datetime1">
              <a:rPr lang="en-US" smtClean="0"/>
              <a:t>04/02/2016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Mr. Tehseen Riaz Abbasi, Department of Computer Science, CIIT, Islamabad, Pakistan.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1BB0B1-F5A1-4ED6-814D-7F67699B7935}" type="slidenum">
              <a:rPr lang="en-US" smtClean="0"/>
              <a:pPr/>
              <a:t>‹#›</a:t>
            </a:fld>
            <a:endParaRPr lang="en-US" dirty="0"/>
          </a:p>
        </p:txBody>
      </p:sp>
    </p:spTree>
    <p:extLst>
      <p:ext uri="{BB962C8B-B14F-4D97-AF65-F5344CB8AC3E}">
        <p14:creationId xmlns:p14="http://schemas.microsoft.com/office/powerpoint/2010/main" xmlns="" val="131928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7" Type="http://schemas.microsoft.com/office/2007/relationships/diagramDrawing" Target="../diagrams/drawing11.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6.xml"/><Relationship Id="rId7" Type="http://schemas.microsoft.com/office/2007/relationships/diagramDrawing" Target="../diagrams/drawing13.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7.xml"/><Relationship Id="rId7" Type="http://schemas.microsoft.com/office/2007/relationships/diagramDrawing" Target="../diagrams/drawing14.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6.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17.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3.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28.xml.rels><?xml version="1.0" encoding="UTF-8" standalone="yes"?>
<Relationships xmlns="http://schemas.openxmlformats.org/package/2006/relationships"><Relationship Id="rId8" Type="http://schemas.microsoft.com/office/2007/relationships/diagramDrawing" Target="../diagrams/drawing24.xml"/><Relationship Id="rId3" Type="http://schemas.openxmlformats.org/officeDocument/2006/relationships/diagramLayout" Target="../diagrams/layout27.xml"/><Relationship Id="rId7" Type="http://schemas.openxmlformats.org/officeDocument/2006/relationships/image" Target="../media/image9.png"/><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27.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33.xml.rels><?xml version="1.0" encoding="UTF-8" standalone="yes"?>
<Relationships xmlns="http://schemas.openxmlformats.org/package/2006/relationships"><Relationship Id="rId8" Type="http://schemas.microsoft.com/office/2007/relationships/diagramDrawing" Target="../diagrams/drawing28.xml"/><Relationship Id="rId3" Type="http://schemas.openxmlformats.org/officeDocument/2006/relationships/diagramLayout" Target="../diagrams/layout32.xml"/><Relationship Id="rId7" Type="http://schemas.openxmlformats.org/officeDocument/2006/relationships/image" Target="../media/image12.png"/><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36.xml"/><Relationship Id="rId7" Type="http://schemas.microsoft.com/office/2007/relationships/diagramDrawing" Target="../diagrams/drawing32.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Colors" Target="../diagrams/colors36.xml"/><Relationship Id="rId5" Type="http://schemas.openxmlformats.org/officeDocument/2006/relationships/diagramQuickStyle" Target="../diagrams/quickStyle36.xml"/><Relationship Id="rId4" Type="http://schemas.openxmlformats.org/officeDocument/2006/relationships/diagramLayout" Target="../diagrams/layout36.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37.xml"/><Relationship Id="rId7" Type="http://schemas.microsoft.com/office/2007/relationships/diagramDrawing" Target="../diagrams/drawing33.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s>
</file>

<file path=ppt/slides/_rels/slide39.xml.rels><?xml version="1.0" encoding="UTF-8" standalone="yes"?>
<Relationships xmlns="http://schemas.openxmlformats.org/package/2006/relationships"><Relationship Id="rId8" Type="http://schemas.microsoft.com/office/2007/relationships/diagramDrawing" Target="../diagrams/drawing34.xml"/><Relationship Id="rId3" Type="http://schemas.openxmlformats.org/officeDocument/2006/relationships/diagramLayout" Target="../diagrams/layout38.xml"/><Relationship Id="rId7" Type="http://schemas.openxmlformats.org/officeDocument/2006/relationships/image" Target="../media/image16.png"/><Relationship Id="rId2" Type="http://schemas.openxmlformats.org/officeDocument/2006/relationships/diagramData" Target="../diagrams/data3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9.xml"/><Relationship Id="rId2" Type="http://schemas.openxmlformats.org/officeDocument/2006/relationships/diagramData" Target="../diagrams/data39.xml"/><Relationship Id="rId1" Type="http://schemas.openxmlformats.org/officeDocument/2006/relationships/slideLayout" Target="../slideLayouts/slideLayout2.xml"/><Relationship Id="rId6" Type="http://schemas.microsoft.com/office/2007/relationships/diagramDrawing" Target="../diagrams/drawing35.xml"/><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40.xml"/><Relationship Id="rId7" Type="http://schemas.microsoft.com/office/2007/relationships/diagramDrawing" Target="../diagrams/drawing36.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diagramColors" Target="../diagrams/colors40.xml"/><Relationship Id="rId5" Type="http://schemas.openxmlformats.org/officeDocument/2006/relationships/diagramQuickStyle" Target="../diagrams/quickStyle40.xml"/><Relationship Id="rId4" Type="http://schemas.openxmlformats.org/officeDocument/2006/relationships/diagramLayout" Target="../diagrams/layout40.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41.xml"/><Relationship Id="rId7" Type="http://schemas.microsoft.com/office/2007/relationships/diagramDrawing" Target="../diagrams/drawing37.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diagramColors" Target="../diagrams/colors41.xml"/><Relationship Id="rId5" Type="http://schemas.openxmlformats.org/officeDocument/2006/relationships/diagramQuickStyle" Target="../diagrams/quickStyle41.xml"/><Relationship Id="rId4" Type="http://schemas.openxmlformats.org/officeDocument/2006/relationships/diagramLayout" Target="../diagrams/layout41.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42.xml"/><Relationship Id="rId2" Type="http://schemas.openxmlformats.org/officeDocument/2006/relationships/diagramData" Target="../diagrams/data42.xml"/><Relationship Id="rId1" Type="http://schemas.openxmlformats.org/officeDocument/2006/relationships/slideLayout" Target="../slideLayouts/slideLayout2.xml"/><Relationship Id="rId5" Type="http://schemas.openxmlformats.org/officeDocument/2006/relationships/diagramColors" Target="../diagrams/colors42.xml"/><Relationship Id="rId4" Type="http://schemas.openxmlformats.org/officeDocument/2006/relationships/diagramQuickStyle" Target="../diagrams/quickStyle4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43.xml"/><Relationship Id="rId2" Type="http://schemas.openxmlformats.org/officeDocument/2006/relationships/diagramData" Target="../diagrams/data43.xml"/><Relationship Id="rId1" Type="http://schemas.openxmlformats.org/officeDocument/2006/relationships/slideLayout" Target="../slideLayouts/slideLayout2.xml"/><Relationship Id="rId5" Type="http://schemas.openxmlformats.org/officeDocument/2006/relationships/diagramColors" Target="../diagrams/colors43.xml"/><Relationship Id="rId4" Type="http://schemas.openxmlformats.org/officeDocument/2006/relationships/diagramQuickStyle" Target="../diagrams/quickStyle43.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44.xml"/><Relationship Id="rId2" Type="http://schemas.openxmlformats.org/officeDocument/2006/relationships/diagramData" Target="../diagrams/data44.xml"/><Relationship Id="rId1" Type="http://schemas.openxmlformats.org/officeDocument/2006/relationships/slideLayout" Target="../slideLayouts/slideLayout2.xml"/><Relationship Id="rId6" Type="http://schemas.microsoft.com/office/2007/relationships/diagramDrawing" Target="../diagrams/drawing38.xml"/><Relationship Id="rId5" Type="http://schemas.openxmlformats.org/officeDocument/2006/relationships/diagramColors" Target="../diagrams/colors44.xml"/><Relationship Id="rId4" Type="http://schemas.openxmlformats.org/officeDocument/2006/relationships/diagramQuickStyle" Target="../diagrams/quickStyl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bismillah arabic images"/>
          <p:cNvSpPr>
            <a:spLocks noChangeAspect="1" noChangeArrowheads="1"/>
          </p:cNvSpPr>
          <p:nvPr/>
        </p:nvSpPr>
        <p:spPr bwMode="auto">
          <a:xfrm>
            <a:off x="155578" y="-144461"/>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105255" tIns="52627" rIns="105255" bIns="52627" numCol="1" anchor="t" anchorCtr="0" compatLnSpc="1">
            <a:prstTxWarp prst="textNoShape">
              <a:avLst/>
            </a:prstTxWarp>
          </a:bodyPr>
          <a:lstStyle/>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66800" y="846137"/>
            <a:ext cx="6858000" cy="4792663"/>
          </a:xfrm>
          <a:prstGeom prst="rect">
            <a:avLst/>
          </a:prstGeom>
        </p:spPr>
      </p:pic>
      <p:sp>
        <p:nvSpPr>
          <p:cNvPr id="6" name="Slide Number Placeholder 5"/>
          <p:cNvSpPr>
            <a:spLocks noGrp="1"/>
          </p:cNvSpPr>
          <p:nvPr>
            <p:ph type="sldNum" sz="quarter" idx="12"/>
          </p:nvPr>
        </p:nvSpPr>
        <p:spPr/>
        <p:txBody>
          <a:bodyPr/>
          <a:lstStyle/>
          <a:p>
            <a:fld id="{CD1BB0B1-F5A1-4ED6-814D-7F67699B7935}" type="slidenum">
              <a:rPr lang="en-US" smtClean="0"/>
              <a:pPr/>
              <a:t>1</a:t>
            </a:fld>
            <a:endParaRPr lang="en-US" dirty="0"/>
          </a:p>
        </p:txBody>
      </p:sp>
    </p:spTree>
    <p:extLst>
      <p:ext uri="{BB962C8B-B14F-4D97-AF65-F5344CB8AC3E}">
        <p14:creationId xmlns:p14="http://schemas.microsoft.com/office/powerpoint/2010/main" xmlns="" val="378749352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2370971950"/>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lnSpcReduction="10000"/>
          </a:bodyPr>
          <a:lstStyle/>
          <a:p>
            <a:pPr algn="just"/>
            <a:r>
              <a:rPr lang="en-US" b="1" dirty="0" smtClean="0">
                <a:latin typeface="Calibri" pitchFamily="34" charset="0"/>
                <a:cs typeface="Calibri" pitchFamily="34" charset="0"/>
              </a:rPr>
              <a:t>JavaScript can be used to </a:t>
            </a:r>
            <a:r>
              <a:rPr lang="en-US" b="1" dirty="0" smtClean="0">
                <a:solidFill>
                  <a:srgbClr val="FF0000"/>
                </a:solidFill>
                <a:latin typeface="Calibri" pitchFamily="34" charset="0"/>
                <a:cs typeface="Calibri" pitchFamily="34" charset="0"/>
              </a:rPr>
              <a:t>validate data</a:t>
            </a:r>
          </a:p>
          <a:p>
            <a:pPr lvl="1" algn="just"/>
            <a:r>
              <a:rPr lang="en-US" dirty="0"/>
              <a:t>A JavaScript can be used to validate </a:t>
            </a:r>
            <a:r>
              <a:rPr lang="en-US" dirty="0" smtClean="0"/>
              <a:t>form data </a:t>
            </a:r>
            <a:r>
              <a:rPr lang="en-US" dirty="0"/>
              <a:t>before it is submitted to a server. This saves the server from extra processing</a:t>
            </a:r>
            <a:endParaRPr lang="en-US" dirty="0" smtClean="0">
              <a:solidFill>
                <a:srgbClr val="FF0000"/>
              </a:solidFill>
              <a:latin typeface="Calibri" pitchFamily="34" charset="0"/>
              <a:cs typeface="Calibri" pitchFamily="34" charset="0"/>
            </a:endParaRPr>
          </a:p>
          <a:p>
            <a:pPr algn="just"/>
            <a:r>
              <a:rPr lang="en-US" b="1" dirty="0" smtClean="0">
                <a:latin typeface="Calibri" pitchFamily="34" charset="0"/>
                <a:cs typeface="Calibri" pitchFamily="34" charset="0"/>
              </a:rPr>
              <a:t>JavaScript can be used to detect the </a:t>
            </a:r>
            <a:r>
              <a:rPr lang="en-US" b="1" dirty="0" smtClean="0">
                <a:solidFill>
                  <a:srgbClr val="FF0000"/>
                </a:solidFill>
                <a:latin typeface="Calibri" pitchFamily="34" charset="0"/>
                <a:cs typeface="Calibri" pitchFamily="34" charset="0"/>
              </a:rPr>
              <a:t>visitor's browser</a:t>
            </a:r>
            <a:endParaRPr lang="en-US" dirty="0" smtClean="0">
              <a:solidFill>
                <a:srgbClr val="FF0000"/>
              </a:solidFill>
              <a:latin typeface="Calibri" pitchFamily="34" charset="0"/>
              <a:cs typeface="Calibri" pitchFamily="34" charset="0"/>
            </a:endParaRPr>
          </a:p>
          <a:p>
            <a:pPr algn="just"/>
            <a:r>
              <a:rPr lang="en-US" b="1" dirty="0" smtClean="0">
                <a:latin typeface="Calibri" pitchFamily="34" charset="0"/>
                <a:cs typeface="Calibri" pitchFamily="34" charset="0"/>
              </a:rPr>
              <a:t>JavaScript can be used to create </a:t>
            </a:r>
            <a:r>
              <a:rPr lang="en-US" b="1" dirty="0" smtClean="0">
                <a:solidFill>
                  <a:srgbClr val="FF0000"/>
                </a:solidFill>
                <a:latin typeface="Calibri" pitchFamily="34" charset="0"/>
                <a:cs typeface="Calibri" pitchFamily="34" charset="0"/>
              </a:rPr>
              <a:t>cookies</a:t>
            </a:r>
          </a:p>
          <a:p>
            <a:pPr lvl="1" algn="just"/>
            <a:r>
              <a:rPr lang="en-US" dirty="0"/>
              <a:t>A JavaScript can be used to store </a:t>
            </a:r>
            <a:r>
              <a:rPr lang="en-US" dirty="0" smtClean="0"/>
              <a:t>and retrieve </a:t>
            </a:r>
            <a:r>
              <a:rPr lang="en-US" dirty="0"/>
              <a:t>information on the visitor's computer</a:t>
            </a:r>
            <a:endParaRPr lang="en-US" dirty="0">
              <a:solidFill>
                <a:srgbClr val="FF0000"/>
              </a:solidFill>
              <a:latin typeface="Calibri" pitchFamily="34" charset="0"/>
              <a:cs typeface="Calibri" pitchFamily="34" charset="0"/>
            </a:endParaRPr>
          </a:p>
        </p:txBody>
      </p:sp>
      <p:sp>
        <p:nvSpPr>
          <p:cNvPr id="5" name="Slide Number Placeholder 4"/>
          <p:cNvSpPr>
            <a:spLocks noGrp="1"/>
          </p:cNvSpPr>
          <p:nvPr>
            <p:ph type="sldNum" sz="quarter" idx="12"/>
          </p:nvPr>
        </p:nvSpPr>
        <p:spPr/>
        <p:txBody>
          <a:bodyPr/>
          <a:lstStyle/>
          <a:p>
            <a:fld id="{CD1BB0B1-F5A1-4ED6-814D-7F67699B7935}" type="slidenum">
              <a:rPr lang="en-US" smtClean="0"/>
              <a:pPr/>
              <a:t>10</a:t>
            </a:fld>
            <a:endParaRPr lang="en-US" dirty="0"/>
          </a:p>
        </p:txBody>
      </p:sp>
    </p:spTree>
    <p:extLst>
      <p:ext uri="{BB962C8B-B14F-4D97-AF65-F5344CB8AC3E}">
        <p14:creationId xmlns:p14="http://schemas.microsoft.com/office/powerpoint/2010/main" xmlns="" val="123328841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2370971950"/>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pPr algn="just"/>
            <a:r>
              <a:rPr lang="en-US" b="1" dirty="0" smtClean="0">
                <a:solidFill>
                  <a:srgbClr val="FF0000"/>
                </a:solidFill>
                <a:latin typeface="Calibri" pitchFamily="34" charset="0"/>
                <a:cs typeface="Calibri" pitchFamily="34" charset="0"/>
              </a:rPr>
              <a:t>Cookie</a:t>
            </a:r>
          </a:p>
          <a:p>
            <a:pPr lvl="1" algn="just"/>
            <a:r>
              <a:rPr lang="en-US" b="1" dirty="0" smtClean="0"/>
              <a:t>A message given to a Web browser </a:t>
            </a:r>
            <a:r>
              <a:rPr lang="en-US" dirty="0" smtClean="0"/>
              <a:t>by a Web server. The browser stores the message in a text file. </a:t>
            </a:r>
            <a:r>
              <a:rPr lang="en-US" b="1" dirty="0" smtClean="0"/>
              <a:t>The message is then sent back </a:t>
            </a:r>
            <a:r>
              <a:rPr lang="en-US" dirty="0" smtClean="0"/>
              <a:t>to the server each time the browser requests a page from the server.</a:t>
            </a:r>
            <a:endParaRPr lang="en-US" dirty="0">
              <a:solidFill>
                <a:srgbClr val="FF0000"/>
              </a:solidFill>
              <a:latin typeface="Calibri" pitchFamily="34" charset="0"/>
              <a:cs typeface="Calibri" pitchFamily="34" charset="0"/>
            </a:endParaRPr>
          </a:p>
        </p:txBody>
      </p:sp>
      <p:sp>
        <p:nvSpPr>
          <p:cNvPr id="5" name="Slide Number Placeholder 4"/>
          <p:cNvSpPr>
            <a:spLocks noGrp="1"/>
          </p:cNvSpPr>
          <p:nvPr>
            <p:ph type="sldNum" sz="quarter" idx="12"/>
          </p:nvPr>
        </p:nvSpPr>
        <p:spPr/>
        <p:txBody>
          <a:bodyPr/>
          <a:lstStyle/>
          <a:p>
            <a:fld id="{CD1BB0B1-F5A1-4ED6-814D-7F67699B7935}" type="slidenum">
              <a:rPr lang="en-US" smtClean="0"/>
              <a:pPr/>
              <a:t>11</a:t>
            </a:fld>
            <a:endParaRPr lang="en-US" dirty="0"/>
          </a:p>
        </p:txBody>
      </p:sp>
    </p:spTree>
    <p:extLst>
      <p:ext uri="{BB962C8B-B14F-4D97-AF65-F5344CB8AC3E}">
        <p14:creationId xmlns:p14="http://schemas.microsoft.com/office/powerpoint/2010/main" xmlns="" val="123328841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lstStyle/>
          <a:p>
            <a:r>
              <a:rPr lang="en-US" b="1" dirty="0" smtClean="0">
                <a:latin typeface="Calibri" pitchFamily="34" charset="0"/>
                <a:cs typeface="Calibri" pitchFamily="34" charset="0"/>
              </a:rPr>
              <a:t>There are</a:t>
            </a:r>
            <a:r>
              <a:rPr lang="en-US" b="1" dirty="0" smtClean="0">
                <a:solidFill>
                  <a:srgbClr val="FF0000"/>
                </a:solidFill>
                <a:latin typeface="Calibri" pitchFamily="34" charset="0"/>
                <a:cs typeface="Calibri" pitchFamily="34" charset="0"/>
              </a:rPr>
              <a:t> two </a:t>
            </a:r>
            <a:r>
              <a:rPr lang="en-US" b="1" dirty="0" smtClean="0">
                <a:latin typeface="Calibri" pitchFamily="34" charset="0"/>
                <a:cs typeface="Calibri" pitchFamily="34" charset="0"/>
              </a:rPr>
              <a:t>methods to </a:t>
            </a:r>
            <a:r>
              <a:rPr lang="en-US" b="1" dirty="0" smtClean="0">
                <a:solidFill>
                  <a:srgbClr val="FF0000"/>
                </a:solidFill>
                <a:latin typeface="Calibri" pitchFamily="34" charset="0"/>
                <a:cs typeface="Calibri" pitchFamily="34" charset="0"/>
              </a:rPr>
              <a:t>embed</a:t>
            </a:r>
            <a:r>
              <a:rPr lang="en-US" b="1" dirty="0" smtClean="0">
                <a:latin typeface="Calibri" pitchFamily="34" charset="0"/>
                <a:cs typeface="Calibri" pitchFamily="34" charset="0"/>
              </a:rPr>
              <a:t> JavaScript in to HTML code</a:t>
            </a:r>
          </a:p>
          <a:p>
            <a:pPr lvl="1"/>
            <a:r>
              <a:rPr lang="en-US" b="1" dirty="0" smtClean="0">
                <a:solidFill>
                  <a:srgbClr val="FF0000"/>
                </a:solidFill>
                <a:latin typeface="Calibri" pitchFamily="34" charset="0"/>
                <a:cs typeface="Calibri" pitchFamily="34" charset="0"/>
              </a:rPr>
              <a:t>Internal Script: </a:t>
            </a:r>
            <a:r>
              <a:rPr lang="en-US" b="1" dirty="0" smtClean="0">
                <a:latin typeface="Calibri" pitchFamily="34" charset="0"/>
                <a:cs typeface="Calibri" pitchFamily="34" charset="0"/>
              </a:rPr>
              <a:t>directly written in HTML code</a:t>
            </a:r>
          </a:p>
          <a:p>
            <a:pPr lvl="1"/>
            <a:r>
              <a:rPr lang="en-US" b="1" dirty="0" smtClean="0">
                <a:solidFill>
                  <a:srgbClr val="FF0000"/>
                </a:solidFill>
                <a:latin typeface="Calibri" pitchFamily="34" charset="0"/>
                <a:cs typeface="Calibri" pitchFamily="34" charset="0"/>
              </a:rPr>
              <a:t>External Script: </a:t>
            </a:r>
            <a:r>
              <a:rPr lang="en-US" b="1" dirty="0" smtClean="0">
                <a:latin typeface="Calibri" pitchFamily="34" charset="0"/>
                <a:cs typeface="Calibri" pitchFamily="34" charset="0"/>
              </a:rPr>
              <a:t>written in separate file</a:t>
            </a:r>
          </a:p>
          <a:p>
            <a:r>
              <a:rPr lang="en-US" b="1" dirty="0" smtClean="0">
                <a:solidFill>
                  <a:srgbClr val="FF0000"/>
                </a:solidFill>
                <a:latin typeface="Calibri" pitchFamily="34" charset="0"/>
                <a:cs typeface="Calibri" pitchFamily="34" charset="0"/>
              </a:rPr>
              <a:t>&lt;script&gt; </a:t>
            </a:r>
            <a:r>
              <a:rPr lang="en-US" b="1" dirty="0" smtClean="0">
                <a:latin typeface="Calibri" pitchFamily="34" charset="0"/>
                <a:cs typeface="Calibri" pitchFamily="34" charset="0"/>
              </a:rPr>
              <a:t>tag is used to tell the browser that a script follows</a:t>
            </a:r>
          </a:p>
        </p:txBody>
      </p:sp>
      <p:sp>
        <p:nvSpPr>
          <p:cNvPr id="5" name="Slide Number Placeholder 4"/>
          <p:cNvSpPr>
            <a:spLocks noGrp="1"/>
          </p:cNvSpPr>
          <p:nvPr>
            <p:ph type="sldNum" sz="quarter" idx="12"/>
          </p:nvPr>
        </p:nvSpPr>
        <p:spPr/>
        <p:txBody>
          <a:bodyPr/>
          <a:lstStyle/>
          <a:p>
            <a:fld id="{CD1BB0B1-F5A1-4ED6-814D-7F67699B7935}" type="slidenum">
              <a:rPr lang="en-US" smtClean="0"/>
              <a:pPr/>
              <a:t>12</a:t>
            </a:fld>
            <a:endParaRPr lang="en-US" dirty="0"/>
          </a:p>
        </p:txBody>
      </p:sp>
    </p:spTree>
    <p:extLst>
      <p:ext uri="{BB962C8B-B14F-4D97-AF65-F5344CB8AC3E}">
        <p14:creationId xmlns:p14="http://schemas.microsoft.com/office/powerpoint/2010/main" xmlns="" val="300817191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r>
              <a:rPr lang="en-US" b="1" dirty="0">
                <a:latin typeface="Calibri" pitchFamily="34" charset="0"/>
                <a:cs typeface="Calibri" pitchFamily="34" charset="0"/>
              </a:rPr>
              <a:t>The </a:t>
            </a:r>
            <a:r>
              <a:rPr lang="en-US" b="1" dirty="0">
                <a:solidFill>
                  <a:srgbClr val="FF0000"/>
                </a:solidFill>
                <a:latin typeface="Calibri" pitchFamily="34" charset="0"/>
                <a:cs typeface="Calibri" pitchFamily="34" charset="0"/>
              </a:rPr>
              <a:t>&lt;SCRIPT&gt; </a:t>
            </a:r>
            <a:r>
              <a:rPr lang="en-US" b="1" dirty="0">
                <a:latin typeface="Calibri" pitchFamily="34" charset="0"/>
                <a:cs typeface="Calibri" pitchFamily="34" charset="0"/>
              </a:rPr>
              <a:t>tag is used to </a:t>
            </a:r>
            <a:r>
              <a:rPr lang="en-US" b="1" dirty="0" smtClean="0">
                <a:solidFill>
                  <a:srgbClr val="FF0000"/>
                </a:solidFill>
                <a:latin typeface="Calibri" pitchFamily="34" charset="0"/>
                <a:cs typeface="Calibri" pitchFamily="34" charset="0"/>
              </a:rPr>
              <a:t>embed</a:t>
            </a:r>
            <a:r>
              <a:rPr lang="en-US" b="1" dirty="0" smtClean="0">
                <a:latin typeface="Calibri" pitchFamily="34" charset="0"/>
                <a:cs typeface="Calibri" pitchFamily="34" charset="0"/>
              </a:rPr>
              <a:t> </a:t>
            </a:r>
            <a:r>
              <a:rPr lang="en-US" b="1" dirty="0">
                <a:latin typeface="Calibri" pitchFamily="34" charset="0"/>
                <a:cs typeface="Calibri" pitchFamily="34" charset="0"/>
              </a:rPr>
              <a:t>JavaScript code in HTML </a:t>
            </a:r>
            <a:r>
              <a:rPr lang="en-US" b="1" dirty="0" smtClean="0">
                <a:latin typeface="Calibri" pitchFamily="34" charset="0"/>
                <a:cs typeface="Calibri" pitchFamily="34" charset="0"/>
              </a:rPr>
              <a:t>documents</a:t>
            </a:r>
          </a:p>
          <a:p>
            <a:pPr marL="800100" lvl="2" indent="0">
              <a:buNone/>
            </a:pPr>
            <a:r>
              <a:rPr lang="en-US" sz="1600" b="1" dirty="0">
                <a:solidFill>
                  <a:srgbClr val="FF0000"/>
                </a:solidFill>
                <a:latin typeface="Calibri" pitchFamily="34" charset="0"/>
                <a:cs typeface="Calibri" pitchFamily="34" charset="0"/>
              </a:rPr>
              <a:t>&lt;SCRIPT LANGUAGE="JavaScript</a:t>
            </a:r>
            <a:r>
              <a:rPr lang="en-US" sz="1600" b="1" dirty="0" smtClean="0">
                <a:solidFill>
                  <a:srgbClr val="FF0000"/>
                </a:solidFill>
                <a:latin typeface="Calibri" pitchFamily="34" charset="0"/>
                <a:cs typeface="Calibri" pitchFamily="34" charset="0"/>
              </a:rPr>
              <a:t>"&gt;</a:t>
            </a:r>
          </a:p>
          <a:p>
            <a:pPr marL="800100" lvl="2" indent="0">
              <a:buNone/>
            </a:pPr>
            <a:r>
              <a:rPr lang="en-US" sz="1600" b="1" dirty="0">
                <a:solidFill>
                  <a:srgbClr val="FF0000"/>
                </a:solidFill>
                <a:latin typeface="Calibri" pitchFamily="34" charset="0"/>
                <a:cs typeface="Calibri" pitchFamily="34" charset="0"/>
              </a:rPr>
              <a:t>	</a:t>
            </a:r>
            <a:r>
              <a:rPr lang="en-US" sz="1600" b="1" dirty="0" smtClean="0">
                <a:solidFill>
                  <a:srgbClr val="FF0000"/>
                </a:solidFill>
                <a:latin typeface="Calibri" pitchFamily="34" charset="0"/>
                <a:cs typeface="Calibri" pitchFamily="34" charset="0"/>
              </a:rPr>
              <a:t>	</a:t>
            </a:r>
            <a:r>
              <a:rPr lang="en-US" sz="1600" b="1" dirty="0" smtClean="0">
                <a:latin typeface="Calibri" pitchFamily="34" charset="0"/>
                <a:cs typeface="Calibri" pitchFamily="34" charset="0"/>
              </a:rPr>
              <a:t>// </a:t>
            </a:r>
            <a:r>
              <a:rPr lang="en-US" sz="1600" b="1" i="1" dirty="0" smtClean="0">
                <a:latin typeface="Calibri" pitchFamily="34" charset="0"/>
                <a:cs typeface="Calibri" pitchFamily="34" charset="0"/>
              </a:rPr>
              <a:t>JavaScript </a:t>
            </a:r>
            <a:r>
              <a:rPr lang="en-US" sz="1600" b="1" i="1" dirty="0">
                <a:latin typeface="Calibri" pitchFamily="34" charset="0"/>
                <a:cs typeface="Calibri" pitchFamily="34" charset="0"/>
              </a:rPr>
              <a:t>Statements</a:t>
            </a:r>
            <a:r>
              <a:rPr lang="en-US" sz="1600" b="1" i="1" dirty="0" smtClean="0">
                <a:latin typeface="Calibri" pitchFamily="34" charset="0"/>
                <a:cs typeface="Calibri" pitchFamily="34" charset="0"/>
              </a:rPr>
              <a:t>...</a:t>
            </a:r>
            <a:endParaRPr lang="en-US" sz="1600" b="1" dirty="0">
              <a:latin typeface="Calibri" pitchFamily="34" charset="0"/>
              <a:cs typeface="Calibri" pitchFamily="34" charset="0"/>
            </a:endParaRPr>
          </a:p>
          <a:p>
            <a:pPr marL="800100" lvl="2" indent="0">
              <a:buNone/>
            </a:pPr>
            <a:r>
              <a:rPr lang="en-US" sz="1600" b="1" dirty="0">
                <a:solidFill>
                  <a:srgbClr val="FF0000"/>
                </a:solidFill>
                <a:latin typeface="Calibri" pitchFamily="34" charset="0"/>
                <a:cs typeface="Calibri" pitchFamily="34" charset="0"/>
              </a:rPr>
              <a:t>&lt;/SCRIPT</a:t>
            </a:r>
            <a:r>
              <a:rPr lang="en-US" sz="1600" b="1" dirty="0" smtClean="0">
                <a:solidFill>
                  <a:srgbClr val="FF0000"/>
                </a:solidFill>
                <a:latin typeface="Calibri" pitchFamily="34" charset="0"/>
                <a:cs typeface="Calibri" pitchFamily="34" charset="0"/>
              </a:rPr>
              <a:t>&gt;</a:t>
            </a:r>
          </a:p>
          <a:p>
            <a:r>
              <a:rPr lang="en-US" b="1" dirty="0" smtClean="0">
                <a:latin typeface="Calibri" pitchFamily="34" charset="0"/>
                <a:cs typeface="Calibri" pitchFamily="34" charset="0"/>
              </a:rPr>
              <a:t>JavaScript can be placed </a:t>
            </a:r>
            <a:r>
              <a:rPr lang="en-US" b="1" dirty="0" smtClean="0">
                <a:solidFill>
                  <a:srgbClr val="FF0000"/>
                </a:solidFill>
                <a:latin typeface="Calibri" pitchFamily="34" charset="0"/>
                <a:cs typeface="Calibri" pitchFamily="34" charset="0"/>
              </a:rPr>
              <a:t>anywhere</a:t>
            </a:r>
            <a:r>
              <a:rPr lang="en-US" b="1" dirty="0" smtClean="0">
                <a:latin typeface="Calibri" pitchFamily="34" charset="0"/>
                <a:cs typeface="Calibri" pitchFamily="34" charset="0"/>
              </a:rPr>
              <a:t> between </a:t>
            </a:r>
            <a:r>
              <a:rPr lang="en-US" b="1" dirty="0" smtClean="0">
                <a:solidFill>
                  <a:srgbClr val="FF0000"/>
                </a:solidFill>
                <a:latin typeface="Calibri" pitchFamily="34" charset="0"/>
                <a:cs typeface="Calibri" pitchFamily="34" charset="0"/>
              </a:rPr>
              <a:t>&lt;HTML&gt; </a:t>
            </a:r>
            <a:r>
              <a:rPr lang="en-US" b="1" dirty="0" smtClean="0">
                <a:latin typeface="Calibri" pitchFamily="34" charset="0"/>
                <a:cs typeface="Calibri" pitchFamily="34" charset="0"/>
              </a:rPr>
              <a:t>and</a:t>
            </a:r>
            <a:r>
              <a:rPr lang="en-US" b="1" dirty="0" smtClean="0">
                <a:solidFill>
                  <a:srgbClr val="FF0000"/>
                </a:solidFill>
                <a:latin typeface="Calibri" pitchFamily="34" charset="0"/>
                <a:cs typeface="Calibri" pitchFamily="34" charset="0"/>
              </a:rPr>
              <a:t> &lt;/HTML&gt; </a:t>
            </a:r>
            <a:r>
              <a:rPr lang="en-US" b="1" dirty="0" smtClean="0">
                <a:latin typeface="Calibri" pitchFamily="34" charset="0"/>
                <a:cs typeface="Calibri" pitchFamily="34" charset="0"/>
              </a:rPr>
              <a:t>tags</a:t>
            </a:r>
          </a:p>
          <a:p>
            <a:r>
              <a:rPr lang="en-US" b="1" dirty="0">
                <a:latin typeface="Calibri" pitchFamily="34" charset="0"/>
                <a:cs typeface="Calibri" pitchFamily="34" charset="0"/>
              </a:rPr>
              <a:t>two possibilities are the </a:t>
            </a:r>
            <a:r>
              <a:rPr lang="en-US" b="1" dirty="0">
                <a:solidFill>
                  <a:srgbClr val="FF0000"/>
                </a:solidFill>
                <a:latin typeface="Calibri" pitchFamily="34" charset="0"/>
                <a:cs typeface="Calibri" pitchFamily="34" charset="0"/>
              </a:rPr>
              <a:t>&lt;HEAD&gt;</a:t>
            </a:r>
            <a:r>
              <a:rPr lang="en-US" b="1" dirty="0">
                <a:latin typeface="Calibri" pitchFamily="34" charset="0"/>
                <a:cs typeface="Calibri" pitchFamily="34" charset="0"/>
              </a:rPr>
              <a:t>…</a:t>
            </a:r>
            <a:r>
              <a:rPr lang="en-US" b="1" dirty="0">
                <a:solidFill>
                  <a:srgbClr val="FF0000"/>
                </a:solidFill>
                <a:latin typeface="Calibri" pitchFamily="34" charset="0"/>
                <a:cs typeface="Calibri" pitchFamily="34" charset="0"/>
              </a:rPr>
              <a:t>&lt;/HEAD&gt;</a:t>
            </a:r>
          </a:p>
          <a:p>
            <a:pPr marL="0" indent="0">
              <a:buNone/>
            </a:pPr>
            <a:r>
              <a:rPr lang="en-US" b="1" dirty="0" smtClean="0">
                <a:latin typeface="Calibri" pitchFamily="34" charset="0"/>
                <a:cs typeface="Calibri" pitchFamily="34" charset="0"/>
              </a:rPr>
              <a:t>    portion </a:t>
            </a:r>
            <a:r>
              <a:rPr lang="en-US" b="1" dirty="0">
                <a:latin typeface="Calibri" pitchFamily="34" charset="0"/>
                <a:cs typeface="Calibri" pitchFamily="34" charset="0"/>
              </a:rPr>
              <a:t>and the </a:t>
            </a:r>
            <a:r>
              <a:rPr lang="en-US" b="1" dirty="0">
                <a:solidFill>
                  <a:srgbClr val="FF0000"/>
                </a:solidFill>
                <a:latin typeface="Calibri" pitchFamily="34" charset="0"/>
                <a:cs typeface="Calibri" pitchFamily="34" charset="0"/>
              </a:rPr>
              <a:t>&lt;BODY&gt;</a:t>
            </a:r>
            <a:r>
              <a:rPr lang="en-US" b="1" dirty="0">
                <a:latin typeface="Calibri" pitchFamily="34" charset="0"/>
                <a:cs typeface="Calibri" pitchFamily="34" charset="0"/>
              </a:rPr>
              <a:t>…</a:t>
            </a:r>
            <a:r>
              <a:rPr lang="en-US" b="1" dirty="0">
                <a:solidFill>
                  <a:srgbClr val="FF0000"/>
                </a:solidFill>
                <a:latin typeface="Calibri" pitchFamily="34" charset="0"/>
                <a:cs typeface="Calibri" pitchFamily="34" charset="0"/>
              </a:rPr>
              <a:t>&lt;/BODY&gt; </a:t>
            </a:r>
            <a:r>
              <a:rPr lang="en-US" b="1" dirty="0">
                <a:latin typeface="Calibri" pitchFamily="34" charset="0"/>
                <a:cs typeface="Calibri" pitchFamily="34" charset="0"/>
              </a:rPr>
              <a:t>portion</a:t>
            </a:r>
          </a:p>
        </p:txBody>
      </p:sp>
      <p:sp>
        <p:nvSpPr>
          <p:cNvPr id="5" name="Slide Number Placeholder 4"/>
          <p:cNvSpPr>
            <a:spLocks noGrp="1"/>
          </p:cNvSpPr>
          <p:nvPr>
            <p:ph type="sldNum" sz="quarter" idx="12"/>
          </p:nvPr>
        </p:nvSpPr>
        <p:spPr/>
        <p:txBody>
          <a:bodyPr/>
          <a:lstStyle/>
          <a:p>
            <a:fld id="{CD1BB0B1-F5A1-4ED6-814D-7F67699B7935}" type="slidenum">
              <a:rPr lang="en-US" smtClean="0"/>
              <a:pPr/>
              <a:t>13</a:t>
            </a:fld>
            <a:endParaRPr lang="en-US" dirty="0"/>
          </a:p>
        </p:txBody>
      </p:sp>
    </p:spTree>
    <p:extLst>
      <p:ext uri="{BB962C8B-B14F-4D97-AF65-F5344CB8AC3E}">
        <p14:creationId xmlns:p14="http://schemas.microsoft.com/office/powerpoint/2010/main" xmlns="" val="272196705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pPr marL="0" indent="0">
              <a:buNone/>
            </a:pPr>
            <a:r>
              <a:rPr lang="en-US" b="1" dirty="0" smtClean="0">
                <a:solidFill>
                  <a:srgbClr val="FF0000"/>
                </a:solidFill>
              </a:rPr>
              <a:t>Example:</a:t>
            </a:r>
            <a:endParaRPr lang="en-US" b="1" dirty="0">
              <a:solidFill>
                <a:srgbClr val="FF0000"/>
              </a:solidFill>
            </a:endParaRPr>
          </a:p>
        </p:txBody>
      </p:sp>
      <p:sp>
        <p:nvSpPr>
          <p:cNvPr id="5" name="Slide Number Placeholder 4"/>
          <p:cNvSpPr>
            <a:spLocks noGrp="1"/>
          </p:cNvSpPr>
          <p:nvPr>
            <p:ph type="sldNum" sz="quarter" idx="12"/>
          </p:nvPr>
        </p:nvSpPr>
        <p:spPr/>
        <p:txBody>
          <a:bodyPr/>
          <a:lstStyle/>
          <a:p>
            <a:fld id="{CD1BB0B1-F5A1-4ED6-814D-7F67699B7935}" type="slidenum">
              <a:rPr lang="en-US" smtClean="0"/>
              <a:pPr/>
              <a:t>14</a:t>
            </a:fld>
            <a:endParaRPr lang="en-US" dirty="0"/>
          </a:p>
        </p:txBody>
      </p:sp>
      <p:pic>
        <p:nvPicPr>
          <p:cNvPr id="2" name="Picture 1" descr="Screen Clipping"/>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3779318" y="1447800"/>
            <a:ext cx="4831282" cy="4937760"/>
          </a:xfrm>
          <a:prstGeom prst="rect">
            <a:avLst/>
          </a:prstGeom>
        </p:spPr>
      </p:pic>
    </p:spTree>
    <p:extLst>
      <p:ext uri="{BB962C8B-B14F-4D97-AF65-F5344CB8AC3E}">
        <p14:creationId xmlns:p14="http://schemas.microsoft.com/office/powerpoint/2010/main" xmlns="" val="8256888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r>
              <a:rPr lang="en-US" b="1" dirty="0" smtClean="0">
                <a:latin typeface="Calibri" pitchFamily="34" charset="0"/>
                <a:cs typeface="Calibri" pitchFamily="34" charset="0"/>
              </a:rPr>
              <a:t>We place script in a </a:t>
            </a:r>
            <a:r>
              <a:rPr lang="en-US" b="1" dirty="0" smtClean="0">
                <a:solidFill>
                  <a:srgbClr val="FF0000"/>
                </a:solidFill>
                <a:latin typeface="Calibri" pitchFamily="34" charset="0"/>
                <a:cs typeface="Calibri" pitchFamily="34" charset="0"/>
              </a:rPr>
              <a:t>separate file </a:t>
            </a:r>
            <a:r>
              <a:rPr lang="en-US" b="1" dirty="0" smtClean="0">
                <a:latin typeface="Calibri" pitchFamily="34" charset="0"/>
                <a:cs typeface="Calibri" pitchFamily="34" charset="0"/>
              </a:rPr>
              <a:t>and include this in HTML code</a:t>
            </a:r>
          </a:p>
          <a:p>
            <a:r>
              <a:rPr lang="en-US" b="1" dirty="0" smtClean="0">
                <a:solidFill>
                  <a:srgbClr val="FF0000"/>
                </a:solidFill>
                <a:latin typeface="Calibri" pitchFamily="34" charset="0"/>
                <a:cs typeface="Calibri" pitchFamily="34" charset="0"/>
              </a:rPr>
              <a:t>SRC</a:t>
            </a:r>
            <a:r>
              <a:rPr lang="en-US" b="1" dirty="0" smtClean="0">
                <a:latin typeface="Calibri" pitchFamily="34" charset="0"/>
                <a:cs typeface="Calibri" pitchFamily="34" charset="0"/>
              </a:rPr>
              <a:t> attribute of the </a:t>
            </a:r>
            <a:r>
              <a:rPr lang="en-US" b="1" dirty="0" smtClean="0">
                <a:solidFill>
                  <a:srgbClr val="FF0000"/>
                </a:solidFill>
                <a:latin typeface="Calibri" pitchFamily="34" charset="0"/>
                <a:cs typeface="Calibri" pitchFamily="34" charset="0"/>
              </a:rPr>
              <a:t>&lt;SCRIPT&gt; </a:t>
            </a:r>
            <a:r>
              <a:rPr lang="en-US" b="1" dirty="0" smtClean="0">
                <a:latin typeface="Calibri" pitchFamily="34" charset="0"/>
                <a:cs typeface="Calibri" pitchFamily="34" charset="0"/>
              </a:rPr>
              <a:t>is used to include the external  JavaScript file in HTML</a:t>
            </a:r>
          </a:p>
          <a:p>
            <a:pPr marL="0" indent="0">
              <a:buNone/>
            </a:pPr>
            <a:r>
              <a:rPr lang="en-US" b="1" dirty="0" smtClean="0">
                <a:latin typeface="Calibri" pitchFamily="34" charset="0"/>
                <a:cs typeface="Calibri" pitchFamily="34" charset="0"/>
              </a:rPr>
              <a:t>  	 </a:t>
            </a:r>
            <a:r>
              <a:rPr lang="en-US" b="1" dirty="0" smtClean="0">
                <a:solidFill>
                  <a:srgbClr val="FF0000"/>
                </a:solidFill>
                <a:latin typeface="Calibri" pitchFamily="34" charset="0"/>
                <a:cs typeface="Calibri" pitchFamily="34" charset="0"/>
              </a:rPr>
              <a:t>&lt;</a:t>
            </a:r>
            <a:r>
              <a:rPr lang="en-US" b="1" dirty="0">
                <a:solidFill>
                  <a:srgbClr val="FF0000"/>
                </a:solidFill>
                <a:latin typeface="Calibri" pitchFamily="34" charset="0"/>
                <a:cs typeface="Calibri" pitchFamily="34" charset="0"/>
              </a:rPr>
              <a:t>script </a:t>
            </a:r>
            <a:r>
              <a:rPr lang="en-US" b="1" dirty="0" err="1">
                <a:solidFill>
                  <a:srgbClr val="FF0000"/>
                </a:solidFill>
                <a:latin typeface="Calibri" pitchFamily="34" charset="0"/>
                <a:cs typeface="Calibri" pitchFamily="34" charset="0"/>
              </a:rPr>
              <a:t>src</a:t>
            </a:r>
            <a:r>
              <a:rPr lang="en-US" b="1" dirty="0">
                <a:solidFill>
                  <a:srgbClr val="FF0000"/>
                </a:solidFill>
                <a:latin typeface="Calibri" pitchFamily="34" charset="0"/>
                <a:cs typeface="Calibri" pitchFamily="34" charset="0"/>
              </a:rPr>
              <a:t>="myscripts.js</a:t>
            </a:r>
            <a:r>
              <a:rPr lang="en-US" b="1" dirty="0" smtClean="0">
                <a:solidFill>
                  <a:srgbClr val="FF0000"/>
                </a:solidFill>
                <a:latin typeface="Calibri" pitchFamily="34" charset="0"/>
                <a:cs typeface="Calibri" pitchFamily="34" charset="0"/>
              </a:rPr>
              <a:t>"&gt;</a:t>
            </a:r>
            <a:r>
              <a:rPr lang="en-US" b="1" dirty="0" smtClean="0">
                <a:latin typeface="Calibri" pitchFamily="34" charset="0"/>
                <a:cs typeface="Calibri" pitchFamily="34" charset="0"/>
              </a:rPr>
              <a:t>…</a:t>
            </a:r>
            <a:r>
              <a:rPr lang="en-US" b="1" dirty="0" smtClean="0">
                <a:solidFill>
                  <a:srgbClr val="FF0000"/>
                </a:solidFill>
                <a:latin typeface="Calibri" pitchFamily="34" charset="0"/>
                <a:cs typeface="Calibri" pitchFamily="34" charset="0"/>
              </a:rPr>
              <a:t>&lt;/</a:t>
            </a:r>
            <a:r>
              <a:rPr lang="en-US" b="1" dirty="0">
                <a:solidFill>
                  <a:srgbClr val="FF0000"/>
                </a:solidFill>
                <a:latin typeface="Calibri" pitchFamily="34" charset="0"/>
                <a:cs typeface="Calibri" pitchFamily="34" charset="0"/>
              </a:rPr>
              <a:t>script</a:t>
            </a:r>
            <a:r>
              <a:rPr lang="en-US" b="1" dirty="0" smtClean="0">
                <a:solidFill>
                  <a:srgbClr val="FF0000"/>
                </a:solidFill>
                <a:latin typeface="Calibri" pitchFamily="34" charset="0"/>
                <a:cs typeface="Calibri" pitchFamily="34" charset="0"/>
              </a:rPr>
              <a:t>&gt;</a:t>
            </a:r>
          </a:p>
          <a:p>
            <a:r>
              <a:rPr lang="en-US" b="1" dirty="0" smtClean="0">
                <a:latin typeface="Calibri" pitchFamily="34" charset="0"/>
                <a:cs typeface="Calibri" pitchFamily="34" charset="0"/>
              </a:rPr>
              <a:t>External Scripts are useful when you have </a:t>
            </a:r>
            <a:r>
              <a:rPr lang="en-US" b="1" dirty="0" smtClean="0">
                <a:solidFill>
                  <a:srgbClr val="FF0000"/>
                </a:solidFill>
                <a:latin typeface="Calibri" pitchFamily="34" charset="0"/>
                <a:cs typeface="Calibri" pitchFamily="34" charset="0"/>
              </a:rPr>
              <a:t>lengthy scripts</a:t>
            </a:r>
          </a:p>
          <a:p>
            <a:r>
              <a:rPr lang="en-US" b="1" dirty="0" smtClean="0">
                <a:latin typeface="Calibri" pitchFamily="34" charset="0"/>
                <a:cs typeface="Calibri" pitchFamily="34" charset="0"/>
              </a:rPr>
              <a:t>External Scripts improves the </a:t>
            </a:r>
            <a:r>
              <a:rPr lang="en-US" b="1" dirty="0" smtClean="0">
                <a:solidFill>
                  <a:srgbClr val="FF0000"/>
                </a:solidFill>
                <a:latin typeface="Calibri" pitchFamily="34" charset="0"/>
                <a:cs typeface="Calibri" pitchFamily="34" charset="0"/>
              </a:rPr>
              <a:t>readability </a:t>
            </a:r>
            <a:endParaRPr lang="en-US" b="1" dirty="0">
              <a:solidFill>
                <a:srgbClr val="FF0000"/>
              </a:solidFill>
              <a:latin typeface="Calibri" pitchFamily="34" charset="0"/>
              <a:cs typeface="Calibri" pitchFamily="34" charset="0"/>
            </a:endParaRPr>
          </a:p>
        </p:txBody>
      </p:sp>
      <p:sp>
        <p:nvSpPr>
          <p:cNvPr id="5" name="Slide Number Placeholder 4"/>
          <p:cNvSpPr>
            <a:spLocks noGrp="1"/>
          </p:cNvSpPr>
          <p:nvPr>
            <p:ph type="sldNum" sz="quarter" idx="12"/>
          </p:nvPr>
        </p:nvSpPr>
        <p:spPr/>
        <p:txBody>
          <a:bodyPr/>
          <a:lstStyle/>
          <a:p>
            <a:fld id="{CD1BB0B1-F5A1-4ED6-814D-7F67699B7935}" type="slidenum">
              <a:rPr lang="en-US" smtClean="0"/>
              <a:pPr/>
              <a:t>15</a:t>
            </a:fld>
            <a:endParaRPr lang="en-US" dirty="0"/>
          </a:p>
        </p:txBody>
      </p:sp>
    </p:spTree>
    <p:extLst>
      <p:ext uri="{BB962C8B-B14F-4D97-AF65-F5344CB8AC3E}">
        <p14:creationId xmlns:p14="http://schemas.microsoft.com/office/powerpoint/2010/main" xmlns="" val="117625901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pPr algn="just"/>
            <a:r>
              <a:rPr lang="en-US" b="1" dirty="0" smtClean="0"/>
              <a:t>External JavaScript Advantages</a:t>
            </a:r>
          </a:p>
          <a:p>
            <a:pPr algn="just"/>
            <a:r>
              <a:rPr lang="en-US" b="1" dirty="0" smtClean="0"/>
              <a:t>Placing </a:t>
            </a:r>
            <a:r>
              <a:rPr lang="en-US" b="1" dirty="0" err="1" smtClean="0"/>
              <a:t>JavaScripts</a:t>
            </a:r>
            <a:r>
              <a:rPr lang="en-US" b="1" dirty="0" smtClean="0"/>
              <a:t> in external files has some advantages:</a:t>
            </a:r>
          </a:p>
          <a:p>
            <a:pPr lvl="1" algn="just"/>
            <a:r>
              <a:rPr lang="en-US" b="1" dirty="0" smtClean="0">
                <a:solidFill>
                  <a:srgbClr val="FF0000"/>
                </a:solidFill>
              </a:rPr>
              <a:t>It separates </a:t>
            </a:r>
            <a:r>
              <a:rPr lang="en-US" b="1" dirty="0" smtClean="0"/>
              <a:t>HTML and code</a:t>
            </a:r>
          </a:p>
          <a:p>
            <a:pPr lvl="1" algn="just"/>
            <a:r>
              <a:rPr lang="en-US" b="1" dirty="0" smtClean="0">
                <a:solidFill>
                  <a:srgbClr val="FF0000"/>
                </a:solidFill>
              </a:rPr>
              <a:t>It makes </a:t>
            </a:r>
            <a:r>
              <a:rPr lang="en-US" b="1" dirty="0" smtClean="0"/>
              <a:t>HTML and JavaScript easier to read and maintain</a:t>
            </a:r>
          </a:p>
          <a:p>
            <a:pPr lvl="1" algn="just"/>
            <a:r>
              <a:rPr lang="en-US" b="1" dirty="0" smtClean="0">
                <a:solidFill>
                  <a:srgbClr val="FF0000"/>
                </a:solidFill>
              </a:rPr>
              <a:t>Cached </a:t>
            </a:r>
            <a:r>
              <a:rPr lang="en-US" b="1" dirty="0" smtClean="0"/>
              <a:t>JavaScript files can speed up page loads</a:t>
            </a:r>
          </a:p>
          <a:p>
            <a:pPr algn="just"/>
            <a:endParaRPr lang="en-US" b="1" dirty="0"/>
          </a:p>
        </p:txBody>
      </p:sp>
      <p:sp>
        <p:nvSpPr>
          <p:cNvPr id="5" name="Slide Number Placeholder 4"/>
          <p:cNvSpPr>
            <a:spLocks noGrp="1"/>
          </p:cNvSpPr>
          <p:nvPr>
            <p:ph type="sldNum" sz="quarter" idx="12"/>
          </p:nvPr>
        </p:nvSpPr>
        <p:spPr/>
        <p:txBody>
          <a:bodyPr/>
          <a:lstStyle/>
          <a:p>
            <a:fld id="{CD1BB0B1-F5A1-4ED6-814D-7F67699B7935}" type="slidenum">
              <a:rPr lang="en-US" smtClean="0"/>
              <a:pPr/>
              <a:t>16</a:t>
            </a:fld>
            <a:endParaRPr lang="en-US" dirty="0"/>
          </a:p>
        </p:txBody>
      </p:sp>
    </p:spTree>
    <p:extLst>
      <p:ext uri="{BB962C8B-B14F-4D97-AF65-F5344CB8AC3E}">
        <p14:creationId xmlns:p14="http://schemas.microsoft.com/office/powerpoint/2010/main" xmlns="" val="117625901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457200" y="1295400"/>
            <a:ext cx="8229600" cy="5029200"/>
          </a:xfrm>
        </p:spPr>
        <p:txBody>
          <a:bodyPr>
            <a:normAutofit/>
          </a:bodyPr>
          <a:lstStyle/>
          <a:p>
            <a:r>
              <a:rPr lang="en-US" b="1" dirty="0">
                <a:solidFill>
                  <a:srgbClr val="FF0000"/>
                </a:solidFill>
                <a:latin typeface="Calibri" pitchFamily="34" charset="0"/>
                <a:cs typeface="Calibri" pitchFamily="34" charset="0"/>
              </a:rPr>
              <a:t>Using the </a:t>
            </a:r>
            <a:r>
              <a:rPr lang="en-US" b="1" dirty="0" smtClean="0">
                <a:solidFill>
                  <a:srgbClr val="FF0000"/>
                </a:solidFill>
                <a:latin typeface="Calibri" pitchFamily="34" charset="0"/>
                <a:cs typeface="Calibri" pitchFamily="34" charset="0"/>
              </a:rPr>
              <a:t>Semicolon</a:t>
            </a:r>
          </a:p>
          <a:p>
            <a:pPr lvl="1" algn="just"/>
            <a:r>
              <a:rPr lang="en-US" sz="2400" b="1" dirty="0"/>
              <a:t>With traditional programming languages, like </a:t>
            </a:r>
            <a:r>
              <a:rPr lang="en-US" sz="2400" b="1" dirty="0" smtClean="0"/>
              <a:t>C, C</a:t>
            </a:r>
            <a:r>
              <a:rPr lang="en-US" sz="2400" b="1" dirty="0"/>
              <a:t>++ and </a:t>
            </a:r>
            <a:r>
              <a:rPr lang="en-US" sz="2400" b="1" dirty="0" smtClean="0"/>
              <a:t>Java, each </a:t>
            </a:r>
            <a:r>
              <a:rPr lang="en-US" sz="2400" b="1" dirty="0"/>
              <a:t>code statement has to end with a semicolon </a:t>
            </a:r>
            <a:r>
              <a:rPr lang="en-US" sz="2400" b="1" dirty="0">
                <a:solidFill>
                  <a:srgbClr val="FF0000"/>
                </a:solidFill>
              </a:rPr>
              <a:t>(;).</a:t>
            </a:r>
          </a:p>
          <a:p>
            <a:pPr lvl="1" algn="just"/>
            <a:r>
              <a:rPr lang="en-US" sz="2400" b="1" dirty="0"/>
              <a:t>Many programmers continue this habit when </a:t>
            </a:r>
            <a:r>
              <a:rPr lang="en-US" sz="2400" b="1" dirty="0" smtClean="0"/>
              <a:t>writing JavaScript</a:t>
            </a:r>
            <a:r>
              <a:rPr lang="en-US" sz="2400" b="1" dirty="0"/>
              <a:t>, but in general, semicolons are </a:t>
            </a:r>
            <a:r>
              <a:rPr lang="en-US" sz="2400" b="1" dirty="0">
                <a:solidFill>
                  <a:srgbClr val="FF0000"/>
                </a:solidFill>
              </a:rPr>
              <a:t>optional</a:t>
            </a:r>
            <a:r>
              <a:rPr lang="en-US" sz="2400" b="1" dirty="0"/>
              <a:t>! </a:t>
            </a:r>
            <a:r>
              <a:rPr lang="en-US" sz="2400" b="1" dirty="0" smtClean="0"/>
              <a:t>However, semicolons </a:t>
            </a:r>
            <a:r>
              <a:rPr lang="en-US" sz="2400" b="1" dirty="0"/>
              <a:t>are </a:t>
            </a:r>
            <a:r>
              <a:rPr lang="en-US" sz="2400" b="1" dirty="0">
                <a:solidFill>
                  <a:srgbClr val="FF0000"/>
                </a:solidFill>
              </a:rPr>
              <a:t>required</a:t>
            </a:r>
            <a:r>
              <a:rPr lang="en-US" sz="2400" b="1" dirty="0"/>
              <a:t> if you want to put </a:t>
            </a:r>
            <a:r>
              <a:rPr lang="en-US" sz="2400" b="1" dirty="0">
                <a:solidFill>
                  <a:srgbClr val="FF0000"/>
                </a:solidFill>
              </a:rPr>
              <a:t>more than </a:t>
            </a:r>
            <a:r>
              <a:rPr lang="en-US" sz="2400" b="1" dirty="0" smtClean="0">
                <a:solidFill>
                  <a:srgbClr val="FF0000"/>
                </a:solidFill>
              </a:rPr>
              <a:t>one statement </a:t>
            </a:r>
            <a:r>
              <a:rPr lang="en-US" sz="2400" b="1" dirty="0">
                <a:solidFill>
                  <a:srgbClr val="FF0000"/>
                </a:solidFill>
              </a:rPr>
              <a:t>on a single line</a:t>
            </a:r>
            <a:r>
              <a:rPr lang="en-US" sz="2400" b="1" dirty="0" smtClean="0"/>
              <a:t>.</a:t>
            </a:r>
          </a:p>
          <a:p>
            <a:pPr lvl="1"/>
            <a:endParaRPr lang="en-US" b="1" dirty="0" smtClean="0">
              <a:latin typeface="Calibri" pitchFamily="34" charset="0"/>
              <a:cs typeface="Calibri" pitchFamily="34" charset="0"/>
            </a:endParaRPr>
          </a:p>
        </p:txBody>
      </p:sp>
      <p:sp>
        <p:nvSpPr>
          <p:cNvPr id="5" name="Slide Number Placeholder 4"/>
          <p:cNvSpPr>
            <a:spLocks noGrp="1"/>
          </p:cNvSpPr>
          <p:nvPr>
            <p:ph type="sldNum" sz="quarter" idx="12"/>
          </p:nvPr>
        </p:nvSpPr>
        <p:spPr/>
        <p:txBody>
          <a:bodyPr/>
          <a:lstStyle/>
          <a:p>
            <a:fld id="{CD1BB0B1-F5A1-4ED6-814D-7F67699B7935}" type="slidenum">
              <a:rPr lang="en-US" smtClean="0"/>
              <a:pPr/>
              <a:t>17</a:t>
            </a:fld>
            <a:endParaRPr lang="en-US" dirty="0"/>
          </a:p>
        </p:txBody>
      </p:sp>
      <p:pic>
        <p:nvPicPr>
          <p:cNvPr id="2" name="Picture 1" descr="Screen Clipping"/>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838200" y="4572000"/>
            <a:ext cx="7600953" cy="1828800"/>
          </a:xfrm>
          <a:prstGeom prst="rect">
            <a:avLst/>
          </a:prstGeom>
        </p:spPr>
      </p:pic>
    </p:spTree>
    <p:extLst>
      <p:ext uri="{BB962C8B-B14F-4D97-AF65-F5344CB8AC3E}">
        <p14:creationId xmlns:p14="http://schemas.microsoft.com/office/powerpoint/2010/main" xmlns="" val="9673429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pPr marL="285750"/>
            <a:r>
              <a:rPr lang="en-US" b="1" dirty="0" smtClean="0">
                <a:solidFill>
                  <a:srgbClr val="FF0000"/>
                </a:solidFill>
                <a:latin typeface="Calibri" pitchFamily="34" charset="0"/>
                <a:cs typeface="Calibri" pitchFamily="34" charset="0"/>
              </a:rPr>
              <a:t>Case Sensitivity</a:t>
            </a:r>
          </a:p>
          <a:p>
            <a:pPr marL="685800" lvl="1"/>
            <a:r>
              <a:rPr lang="en-US" sz="2400" b="1" dirty="0" smtClean="0">
                <a:latin typeface="Calibri" pitchFamily="34" charset="0"/>
                <a:cs typeface="Calibri" pitchFamily="34" charset="0"/>
              </a:rPr>
              <a:t>JavaScript is a case </a:t>
            </a:r>
            <a:r>
              <a:rPr lang="en-US" sz="2400" b="1" dirty="0" smtClean="0">
                <a:solidFill>
                  <a:srgbClr val="FF0000"/>
                </a:solidFill>
                <a:latin typeface="Calibri" pitchFamily="34" charset="0"/>
                <a:cs typeface="Calibri" pitchFamily="34" charset="0"/>
              </a:rPr>
              <a:t>sensitive language</a:t>
            </a:r>
          </a:p>
          <a:p>
            <a:pPr marL="685800" lvl="1"/>
            <a:r>
              <a:rPr lang="en-US" sz="2400" b="1" dirty="0" smtClean="0">
                <a:latin typeface="Calibri" pitchFamily="34" charset="0"/>
                <a:cs typeface="Calibri" pitchFamily="34" charset="0"/>
              </a:rPr>
              <a:t>Variable names </a:t>
            </a:r>
            <a:r>
              <a:rPr lang="en-US" sz="2400" b="1" dirty="0" err="1" smtClean="0">
                <a:solidFill>
                  <a:srgbClr val="FF0000"/>
                </a:solidFill>
                <a:latin typeface="Calibri" pitchFamily="34" charset="0"/>
                <a:cs typeface="Calibri" pitchFamily="34" charset="0"/>
              </a:rPr>
              <a:t>lastname</a:t>
            </a:r>
            <a:r>
              <a:rPr lang="en-US" sz="2400" b="1" dirty="0" smtClean="0">
                <a:latin typeface="Calibri" pitchFamily="34" charset="0"/>
                <a:cs typeface="Calibri" pitchFamily="34" charset="0"/>
              </a:rPr>
              <a:t> and </a:t>
            </a:r>
            <a:r>
              <a:rPr lang="en-US" sz="2400" b="1" dirty="0" err="1" smtClean="0">
                <a:solidFill>
                  <a:srgbClr val="FF0000"/>
                </a:solidFill>
                <a:latin typeface="Calibri" pitchFamily="34" charset="0"/>
                <a:cs typeface="Calibri" pitchFamily="34" charset="0"/>
              </a:rPr>
              <a:t>LastName</a:t>
            </a:r>
            <a:r>
              <a:rPr lang="en-US" sz="2400" b="1" dirty="0" smtClean="0">
                <a:latin typeface="Calibri" pitchFamily="34" charset="0"/>
                <a:cs typeface="Calibri" pitchFamily="34" charset="0"/>
              </a:rPr>
              <a:t> are </a:t>
            </a:r>
            <a:r>
              <a:rPr lang="en-US" sz="2400" b="1" dirty="0" smtClean="0">
                <a:solidFill>
                  <a:srgbClr val="FF0000"/>
                </a:solidFill>
                <a:latin typeface="Calibri" pitchFamily="34" charset="0"/>
                <a:cs typeface="Calibri" pitchFamily="34" charset="0"/>
              </a:rPr>
              <a:t>different</a:t>
            </a:r>
            <a:r>
              <a:rPr lang="en-US" sz="2400" b="1" dirty="0" smtClean="0">
                <a:latin typeface="Calibri" pitchFamily="34" charset="0"/>
                <a:cs typeface="Calibri" pitchFamily="34" charset="0"/>
              </a:rPr>
              <a:t>.</a:t>
            </a:r>
            <a:endParaRPr lang="en-US" b="1" dirty="0" smtClean="0">
              <a:latin typeface="Calibri" pitchFamily="34" charset="0"/>
              <a:cs typeface="Calibri" pitchFamily="34" charset="0"/>
            </a:endParaRPr>
          </a:p>
          <a:p>
            <a:pPr marL="285750"/>
            <a:r>
              <a:rPr lang="en-US" b="1" dirty="0" smtClean="0">
                <a:solidFill>
                  <a:srgbClr val="FF0000"/>
                </a:solidFill>
                <a:latin typeface="Calibri" pitchFamily="34" charset="0"/>
                <a:cs typeface="Calibri" pitchFamily="34" charset="0"/>
              </a:rPr>
              <a:t>Comments</a:t>
            </a:r>
            <a:r>
              <a:rPr lang="en-US" b="1" dirty="0" smtClean="0">
                <a:latin typeface="Calibri" pitchFamily="34" charset="0"/>
                <a:cs typeface="Calibri" pitchFamily="34" charset="0"/>
              </a:rPr>
              <a:t> </a:t>
            </a:r>
          </a:p>
          <a:p>
            <a:pPr marL="685800" lvl="1"/>
            <a:r>
              <a:rPr lang="en-US" sz="2400" b="1" dirty="0" smtClean="0">
                <a:latin typeface="Calibri" pitchFamily="34" charset="0"/>
                <a:cs typeface="Calibri" pitchFamily="34" charset="0"/>
              </a:rPr>
              <a:t>Single Line: </a:t>
            </a:r>
            <a:r>
              <a:rPr lang="en-US" sz="2400" b="1" dirty="0" smtClean="0">
                <a:solidFill>
                  <a:srgbClr val="FF0000"/>
                </a:solidFill>
                <a:latin typeface="Calibri" pitchFamily="34" charset="0"/>
                <a:cs typeface="Calibri" pitchFamily="34" charset="0"/>
              </a:rPr>
              <a:t>//</a:t>
            </a:r>
          </a:p>
          <a:p>
            <a:pPr marL="685800" lvl="1"/>
            <a:r>
              <a:rPr lang="en-US" sz="2400" b="1" dirty="0" smtClean="0">
                <a:latin typeface="Calibri" pitchFamily="34" charset="0"/>
                <a:cs typeface="Calibri" pitchFamily="34" charset="0"/>
              </a:rPr>
              <a:t>Multiple lines: </a:t>
            </a:r>
            <a:r>
              <a:rPr lang="en-US" sz="2400" b="1" dirty="0" smtClean="0">
                <a:solidFill>
                  <a:srgbClr val="FF0000"/>
                </a:solidFill>
                <a:latin typeface="Calibri" pitchFamily="34" charset="0"/>
                <a:cs typeface="Calibri" pitchFamily="34" charset="0"/>
              </a:rPr>
              <a:t>/* */</a:t>
            </a:r>
          </a:p>
          <a:p>
            <a:pPr marL="685800" lvl="1"/>
            <a:endParaRPr lang="en-US" b="1" dirty="0" smtClean="0">
              <a:solidFill>
                <a:srgbClr val="FF0000"/>
              </a:solidFill>
              <a:latin typeface="Calibri" pitchFamily="34" charset="0"/>
              <a:cs typeface="Calibri" pitchFamily="34" charset="0"/>
            </a:endParaRPr>
          </a:p>
        </p:txBody>
      </p:sp>
      <p:sp>
        <p:nvSpPr>
          <p:cNvPr id="5" name="Slide Number Placeholder 4"/>
          <p:cNvSpPr>
            <a:spLocks noGrp="1"/>
          </p:cNvSpPr>
          <p:nvPr>
            <p:ph type="sldNum" sz="quarter" idx="12"/>
          </p:nvPr>
        </p:nvSpPr>
        <p:spPr/>
        <p:txBody>
          <a:bodyPr/>
          <a:lstStyle/>
          <a:p>
            <a:fld id="{CD1BB0B1-F5A1-4ED6-814D-7F67699B7935}" type="slidenum">
              <a:rPr lang="en-US" smtClean="0"/>
              <a:pPr/>
              <a:t>18</a:t>
            </a:fld>
            <a:endParaRPr lang="en-US" dirty="0"/>
          </a:p>
        </p:txBody>
      </p:sp>
      <p:pic>
        <p:nvPicPr>
          <p:cNvPr id="2" name="Picture 1" descr="Screen Clipping"/>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2438400" y="4541520"/>
            <a:ext cx="4290643" cy="2011680"/>
          </a:xfrm>
          <a:prstGeom prst="rect">
            <a:avLst/>
          </a:prstGeom>
        </p:spPr>
      </p:pic>
    </p:spTree>
    <p:extLst>
      <p:ext uri="{BB962C8B-B14F-4D97-AF65-F5344CB8AC3E}">
        <p14:creationId xmlns:p14="http://schemas.microsoft.com/office/powerpoint/2010/main" xmlns="" val="172997298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pPr marL="285750"/>
            <a:r>
              <a:rPr lang="en-US" b="1" dirty="0" smtClean="0">
                <a:solidFill>
                  <a:srgbClr val="FF0000"/>
                </a:solidFill>
                <a:latin typeface="Calibri" pitchFamily="34" charset="0"/>
                <a:cs typeface="Calibri" pitchFamily="34" charset="0"/>
              </a:rPr>
              <a:t>Using Quotes</a:t>
            </a:r>
          </a:p>
          <a:p>
            <a:pPr marL="685800" lvl="1"/>
            <a:r>
              <a:rPr lang="en-US" b="1" dirty="0" smtClean="0">
                <a:latin typeface="Calibri" pitchFamily="34" charset="0"/>
                <a:cs typeface="Calibri" pitchFamily="34" charset="0"/>
              </a:rPr>
              <a:t>You can use both type of quotes that is:</a:t>
            </a:r>
            <a:endParaRPr lang="en-US" sz="2400" b="1" dirty="0" smtClean="0">
              <a:latin typeface="Calibri" pitchFamily="34" charset="0"/>
              <a:cs typeface="Calibri" pitchFamily="34" charset="0"/>
            </a:endParaRPr>
          </a:p>
          <a:p>
            <a:pPr marL="1085850" lvl="2"/>
            <a:r>
              <a:rPr lang="en-US" b="1" dirty="0" smtClean="0">
                <a:solidFill>
                  <a:srgbClr val="FF0000"/>
                </a:solidFill>
                <a:latin typeface="Calibri" pitchFamily="34" charset="0"/>
                <a:cs typeface="Calibri" pitchFamily="34" charset="0"/>
              </a:rPr>
              <a:t>Single quotes</a:t>
            </a:r>
            <a:r>
              <a:rPr lang="en-US" b="1" dirty="0" smtClean="0">
                <a:latin typeface="Calibri" pitchFamily="34" charset="0"/>
                <a:cs typeface="Calibri" pitchFamily="34" charset="0"/>
              </a:rPr>
              <a:t>: ‘something inside single quotes’</a:t>
            </a:r>
          </a:p>
          <a:p>
            <a:pPr marL="1085850" lvl="2"/>
            <a:r>
              <a:rPr lang="en-US" b="1" dirty="0" smtClean="0">
                <a:solidFill>
                  <a:srgbClr val="FF0000"/>
                </a:solidFill>
                <a:latin typeface="Calibri" pitchFamily="34" charset="0"/>
                <a:cs typeface="Calibri" pitchFamily="34" charset="0"/>
              </a:rPr>
              <a:t>Double quotes</a:t>
            </a:r>
            <a:r>
              <a:rPr lang="en-US" b="1" dirty="0" smtClean="0">
                <a:latin typeface="Calibri" pitchFamily="34" charset="0"/>
                <a:cs typeface="Calibri" pitchFamily="34" charset="0"/>
              </a:rPr>
              <a:t>: “something inside double quotes”</a:t>
            </a:r>
          </a:p>
          <a:p>
            <a:pPr marL="685800" lvl="1"/>
            <a:r>
              <a:rPr lang="en-US" b="1" dirty="0" smtClean="0">
                <a:solidFill>
                  <a:srgbClr val="FF0000"/>
                </a:solidFill>
                <a:latin typeface="Calibri" pitchFamily="34" charset="0"/>
                <a:cs typeface="Calibri" pitchFamily="34" charset="0"/>
              </a:rPr>
              <a:t>For Example:</a:t>
            </a:r>
          </a:p>
          <a:p>
            <a:pPr marL="1085850" lvl="2"/>
            <a:r>
              <a:rPr lang="en-US" sz="2000" b="1" dirty="0" err="1" smtClean="0">
                <a:latin typeface="Calibri" pitchFamily="34" charset="0"/>
                <a:cs typeface="Calibri" pitchFamily="34" charset="0"/>
              </a:rPr>
              <a:t>document.write</a:t>
            </a:r>
            <a:r>
              <a:rPr lang="en-US" sz="2000" b="1" dirty="0">
                <a:latin typeface="Calibri" pitchFamily="34" charset="0"/>
                <a:cs typeface="Calibri" pitchFamily="34" charset="0"/>
              </a:rPr>
              <a:t>(“&lt;font color=</a:t>
            </a:r>
            <a:r>
              <a:rPr lang="en-US" sz="2000" b="1" dirty="0">
                <a:solidFill>
                  <a:srgbClr val="FF0000"/>
                </a:solidFill>
                <a:latin typeface="Calibri" pitchFamily="34" charset="0"/>
                <a:cs typeface="Calibri" pitchFamily="34" charset="0"/>
              </a:rPr>
              <a:t>“red”</a:t>
            </a:r>
            <a:r>
              <a:rPr lang="en-US" sz="2000" b="1" dirty="0">
                <a:latin typeface="Calibri" pitchFamily="34" charset="0"/>
                <a:cs typeface="Calibri" pitchFamily="34" charset="0"/>
              </a:rPr>
              <a:t>&gt;Hello World&lt;/font</a:t>
            </a:r>
            <a:r>
              <a:rPr lang="en-US" sz="2000" b="1" dirty="0" smtClean="0">
                <a:latin typeface="Calibri" pitchFamily="34" charset="0"/>
                <a:cs typeface="Calibri" pitchFamily="34" charset="0"/>
              </a:rPr>
              <a:t>&gt;”)</a:t>
            </a:r>
          </a:p>
          <a:p>
            <a:pPr marL="1085850" lvl="2"/>
            <a:r>
              <a:rPr lang="en-US" sz="2000" b="1" dirty="0" err="1" smtClean="0">
                <a:latin typeface="Calibri" pitchFamily="34" charset="0"/>
                <a:cs typeface="Calibri" pitchFamily="34" charset="0"/>
              </a:rPr>
              <a:t>document.write</a:t>
            </a:r>
            <a:r>
              <a:rPr lang="en-US" sz="2000" b="1" dirty="0">
                <a:latin typeface="Calibri" pitchFamily="34" charset="0"/>
                <a:cs typeface="Calibri" pitchFamily="34" charset="0"/>
              </a:rPr>
              <a:t>(“&lt;font color=</a:t>
            </a:r>
            <a:r>
              <a:rPr lang="en-US" sz="2000" b="1" dirty="0">
                <a:solidFill>
                  <a:srgbClr val="FF0000"/>
                </a:solidFill>
                <a:latin typeface="Calibri" pitchFamily="34" charset="0"/>
                <a:cs typeface="Calibri" pitchFamily="34" charset="0"/>
              </a:rPr>
              <a:t>‘red’</a:t>
            </a:r>
            <a:r>
              <a:rPr lang="en-US" sz="2000" b="1" dirty="0">
                <a:latin typeface="Calibri" pitchFamily="34" charset="0"/>
                <a:cs typeface="Calibri" pitchFamily="34" charset="0"/>
              </a:rPr>
              <a:t>&gt;Hello World&lt;/font</a:t>
            </a:r>
            <a:r>
              <a:rPr lang="en-US" sz="2000" b="1" dirty="0" smtClean="0">
                <a:latin typeface="Calibri" pitchFamily="34" charset="0"/>
                <a:cs typeface="Calibri" pitchFamily="34" charset="0"/>
              </a:rPr>
              <a:t>&gt;”)</a:t>
            </a:r>
            <a:endParaRPr lang="en-US" sz="2000" b="1" dirty="0">
              <a:latin typeface="Calibri" pitchFamily="34" charset="0"/>
              <a:cs typeface="Calibri" pitchFamily="34" charset="0"/>
            </a:endParaRPr>
          </a:p>
          <a:p>
            <a:pPr marL="1085850" lvl="2"/>
            <a:endParaRPr lang="en-US" b="1" dirty="0" smtClean="0">
              <a:latin typeface="Calibri" pitchFamily="34" charset="0"/>
              <a:cs typeface="Calibri" pitchFamily="34" charset="0"/>
            </a:endParaRPr>
          </a:p>
        </p:txBody>
      </p:sp>
      <p:sp>
        <p:nvSpPr>
          <p:cNvPr id="5" name="Slide Number Placeholder 4"/>
          <p:cNvSpPr>
            <a:spLocks noGrp="1"/>
          </p:cNvSpPr>
          <p:nvPr>
            <p:ph type="sldNum" sz="quarter" idx="12"/>
          </p:nvPr>
        </p:nvSpPr>
        <p:spPr/>
        <p:txBody>
          <a:bodyPr/>
          <a:lstStyle/>
          <a:p>
            <a:fld id="{CD1BB0B1-F5A1-4ED6-814D-7F67699B7935}" type="slidenum">
              <a:rPr lang="en-US" smtClean="0"/>
              <a:pPr/>
              <a:t>19</a:t>
            </a:fld>
            <a:endParaRPr lang="en-US" dirty="0"/>
          </a:p>
        </p:txBody>
      </p:sp>
    </p:spTree>
    <p:extLst>
      <p:ext uri="{BB962C8B-B14F-4D97-AF65-F5344CB8AC3E}">
        <p14:creationId xmlns:p14="http://schemas.microsoft.com/office/powerpoint/2010/main" xmlns="" val="183302118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xmlns="" val="613526585"/>
              </p:ext>
            </p:extLst>
          </p:nvPr>
        </p:nvGraphicFramePr>
        <p:xfrm>
          <a:off x="685800" y="2130425"/>
          <a:ext cx="7772400" cy="2212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CD1BB0B1-F5A1-4ED6-814D-7F67699B7935}" type="slidenum">
              <a:rPr lang="en-US" smtClean="0"/>
              <a:pPr/>
              <a:t>2</a:t>
            </a:fld>
            <a:endParaRPr lang="en-US" dirty="0"/>
          </a:p>
        </p:txBody>
      </p:sp>
    </p:spTree>
    <p:extLst>
      <p:ext uri="{BB962C8B-B14F-4D97-AF65-F5344CB8AC3E}">
        <p14:creationId xmlns:p14="http://schemas.microsoft.com/office/powerpoint/2010/main" xmlns="" val="150461475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33400" y="2346960"/>
            <a:ext cx="8159974" cy="2743200"/>
          </a:xfrm>
          <a:prstGeom prst="rect">
            <a:avLst/>
          </a:prstGeom>
        </p:spPr>
      </p:pic>
      <p:graphicFrame>
        <p:nvGraphicFramePr>
          <p:cNvPr id="6" name="Diagram 5"/>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CD1BB0B1-F5A1-4ED6-814D-7F67699B7935}" type="slidenum">
              <a:rPr lang="en-US" smtClean="0"/>
              <a:pPr/>
              <a:t>20</a:t>
            </a:fld>
            <a:endParaRPr lang="en-US" dirty="0"/>
          </a:p>
        </p:txBody>
      </p:sp>
      <p:cxnSp>
        <p:nvCxnSpPr>
          <p:cNvPr id="15" name="Straight Arrow Connector 14"/>
          <p:cNvCxnSpPr/>
          <p:nvPr/>
        </p:nvCxnSpPr>
        <p:spPr>
          <a:xfrm>
            <a:off x="1524000" y="2057400"/>
            <a:ext cx="0" cy="1752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85800" y="1639781"/>
            <a:ext cx="2286000" cy="369332"/>
          </a:xfrm>
          <a:prstGeom prst="rect">
            <a:avLst/>
          </a:prstGeom>
          <a:noFill/>
        </p:spPr>
        <p:txBody>
          <a:bodyPr wrap="square" rtlCol="0">
            <a:spAutoFit/>
          </a:bodyPr>
          <a:lstStyle/>
          <a:p>
            <a:r>
              <a:rPr lang="en-US" b="1" dirty="0" smtClean="0"/>
              <a:t>Start of JavaScript</a:t>
            </a:r>
            <a:endParaRPr lang="en-US" b="1" dirty="0"/>
          </a:p>
        </p:txBody>
      </p:sp>
      <p:cxnSp>
        <p:nvCxnSpPr>
          <p:cNvPr id="22" name="Straight Arrow Connector 21"/>
          <p:cNvCxnSpPr/>
          <p:nvPr/>
        </p:nvCxnSpPr>
        <p:spPr>
          <a:xfrm flipH="1" flipV="1">
            <a:off x="2495551" y="4422389"/>
            <a:ext cx="2381249" cy="6504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968087" y="5169257"/>
            <a:ext cx="2286000" cy="369332"/>
          </a:xfrm>
          <a:prstGeom prst="rect">
            <a:avLst/>
          </a:prstGeom>
          <a:noFill/>
        </p:spPr>
        <p:txBody>
          <a:bodyPr wrap="square" rtlCol="0">
            <a:spAutoFit/>
          </a:bodyPr>
          <a:lstStyle/>
          <a:p>
            <a:r>
              <a:rPr lang="en-US" b="1" dirty="0" smtClean="0"/>
              <a:t>Writing on webpage</a:t>
            </a:r>
            <a:endParaRPr lang="en-US" b="1" dirty="0"/>
          </a:p>
        </p:txBody>
      </p:sp>
      <p:cxnSp>
        <p:nvCxnSpPr>
          <p:cNvPr id="25" name="Straight Arrow Connector 24"/>
          <p:cNvCxnSpPr/>
          <p:nvPr/>
        </p:nvCxnSpPr>
        <p:spPr>
          <a:xfrm>
            <a:off x="5181600" y="2807732"/>
            <a:ext cx="0" cy="115466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962400" y="2438400"/>
            <a:ext cx="2514600" cy="369332"/>
          </a:xfrm>
          <a:prstGeom prst="rect">
            <a:avLst/>
          </a:prstGeom>
          <a:noFill/>
        </p:spPr>
        <p:txBody>
          <a:bodyPr wrap="square" rtlCol="0">
            <a:spAutoFit/>
          </a:bodyPr>
          <a:lstStyle/>
          <a:p>
            <a:r>
              <a:rPr lang="en-US" b="1" dirty="0" smtClean="0"/>
              <a:t>HTML code in JavaScript</a:t>
            </a:r>
            <a:endParaRPr lang="en-US" b="1" dirty="0"/>
          </a:p>
        </p:txBody>
      </p:sp>
      <p:cxnSp>
        <p:nvCxnSpPr>
          <p:cNvPr id="29" name="Straight Arrow Connector 28"/>
          <p:cNvCxnSpPr/>
          <p:nvPr/>
        </p:nvCxnSpPr>
        <p:spPr>
          <a:xfrm flipV="1">
            <a:off x="1524000" y="4612888"/>
            <a:ext cx="3412" cy="11894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85800" y="5834816"/>
            <a:ext cx="1809750" cy="369332"/>
          </a:xfrm>
          <a:prstGeom prst="rect">
            <a:avLst/>
          </a:prstGeom>
          <a:noFill/>
        </p:spPr>
        <p:txBody>
          <a:bodyPr wrap="square" rtlCol="0">
            <a:spAutoFit/>
          </a:bodyPr>
          <a:lstStyle/>
          <a:p>
            <a:r>
              <a:rPr lang="en-US" b="1" dirty="0" smtClean="0"/>
              <a:t>End of JavaScript</a:t>
            </a:r>
            <a:endParaRPr lang="en-US" b="1" dirty="0"/>
          </a:p>
        </p:txBody>
      </p:sp>
    </p:spTree>
    <p:extLst>
      <p:ext uri="{BB962C8B-B14F-4D97-AF65-F5344CB8AC3E}">
        <p14:creationId xmlns:p14="http://schemas.microsoft.com/office/powerpoint/2010/main" xmlns="" val="389663716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579120" y="1600200"/>
            <a:ext cx="7955280" cy="2319556"/>
          </a:xfrm>
        </p:spPr>
      </p:pic>
      <p:graphicFrame>
        <p:nvGraphicFramePr>
          <p:cNvPr id="6" name="Diagram 5"/>
          <p:cNvGraphicFramePr/>
          <p:nvPr>
            <p:extLst>
              <p:ext uri="{D42A27DB-BD31-4B8C-83A1-F6EECF244321}">
                <p14:modId xmlns:p14="http://schemas.microsoft.com/office/powerpoint/2010/main" xmlns="" val="1798153581"/>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CD1BB0B1-F5A1-4ED6-814D-7F67699B7935}" type="slidenum">
              <a:rPr lang="en-US" smtClean="0"/>
              <a:pPr/>
              <a:t>21</a:t>
            </a:fld>
            <a:endParaRPr lang="en-US" dirty="0"/>
          </a:p>
        </p:txBody>
      </p:sp>
      <p:cxnSp>
        <p:nvCxnSpPr>
          <p:cNvPr id="8" name="Straight Arrow Connector 7"/>
          <p:cNvCxnSpPr/>
          <p:nvPr/>
        </p:nvCxnSpPr>
        <p:spPr>
          <a:xfrm flipH="1" flipV="1">
            <a:off x="1371600" y="2286000"/>
            <a:ext cx="7620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133600" y="2438400"/>
            <a:ext cx="2133600" cy="369332"/>
          </a:xfrm>
          <a:prstGeom prst="rect">
            <a:avLst/>
          </a:prstGeom>
          <a:noFill/>
        </p:spPr>
        <p:txBody>
          <a:bodyPr wrap="square" rtlCol="0">
            <a:spAutoFit/>
          </a:bodyPr>
          <a:lstStyle/>
          <a:p>
            <a:r>
              <a:rPr lang="en-US" b="1" dirty="0" smtClean="0"/>
              <a:t>Output of </a:t>
            </a:r>
            <a:r>
              <a:rPr lang="en-US" b="1" dirty="0" err="1" smtClean="0"/>
              <a:t>JavaScirpt</a:t>
            </a:r>
            <a:endParaRPr lang="en-US" b="1" dirty="0"/>
          </a:p>
        </p:txBody>
      </p:sp>
    </p:spTree>
    <p:extLst>
      <p:ext uri="{BB962C8B-B14F-4D97-AF65-F5344CB8AC3E}">
        <p14:creationId xmlns:p14="http://schemas.microsoft.com/office/powerpoint/2010/main" xmlns="" val="151825782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fontScale="92500" lnSpcReduction="20000"/>
          </a:bodyPr>
          <a:lstStyle/>
          <a:p>
            <a:pPr algn="just"/>
            <a:r>
              <a:rPr lang="en-US" b="1" dirty="0" smtClean="0">
                <a:latin typeface="Calibri" pitchFamily="34" charset="0"/>
                <a:cs typeface="Calibri" pitchFamily="34" charset="0"/>
              </a:rPr>
              <a:t>Variable is the </a:t>
            </a:r>
            <a:r>
              <a:rPr lang="en-US" b="1" dirty="0" smtClean="0">
                <a:solidFill>
                  <a:srgbClr val="FF0000"/>
                </a:solidFill>
                <a:latin typeface="Calibri" pitchFamily="34" charset="0"/>
                <a:cs typeface="Calibri" pitchFamily="34" charset="0"/>
              </a:rPr>
              <a:t>name </a:t>
            </a:r>
            <a:r>
              <a:rPr lang="en-US" b="1" dirty="0" smtClean="0">
                <a:latin typeface="Calibri" pitchFamily="34" charset="0"/>
                <a:cs typeface="Calibri" pitchFamily="34" charset="0"/>
              </a:rPr>
              <a:t>of a </a:t>
            </a:r>
            <a:r>
              <a:rPr lang="en-US" b="1" dirty="0" smtClean="0">
                <a:solidFill>
                  <a:srgbClr val="FF0000"/>
                </a:solidFill>
                <a:latin typeface="Calibri" pitchFamily="34" charset="0"/>
                <a:cs typeface="Calibri" pitchFamily="34" charset="0"/>
              </a:rPr>
              <a:t>memory location </a:t>
            </a:r>
            <a:r>
              <a:rPr lang="en-US" b="1" dirty="0" smtClean="0">
                <a:latin typeface="Calibri" pitchFamily="34" charset="0"/>
                <a:cs typeface="Calibri" pitchFamily="34" charset="0"/>
              </a:rPr>
              <a:t>which </a:t>
            </a:r>
            <a:r>
              <a:rPr lang="en-US" b="1" dirty="0" smtClean="0">
                <a:solidFill>
                  <a:srgbClr val="FF0000"/>
                </a:solidFill>
                <a:latin typeface="Calibri" pitchFamily="34" charset="0"/>
                <a:cs typeface="Calibri" pitchFamily="34" charset="0"/>
              </a:rPr>
              <a:t>holds</a:t>
            </a:r>
            <a:r>
              <a:rPr lang="en-US" b="1" dirty="0" smtClean="0">
                <a:latin typeface="Calibri" pitchFamily="34" charset="0"/>
                <a:cs typeface="Calibri" pitchFamily="34" charset="0"/>
              </a:rPr>
              <a:t> the data of a </a:t>
            </a:r>
            <a:r>
              <a:rPr lang="en-US" b="1" dirty="0" smtClean="0">
                <a:solidFill>
                  <a:srgbClr val="FF0000"/>
                </a:solidFill>
                <a:latin typeface="Calibri" pitchFamily="34" charset="0"/>
                <a:cs typeface="Calibri" pitchFamily="34" charset="0"/>
              </a:rPr>
              <a:t>certain</a:t>
            </a:r>
            <a:r>
              <a:rPr lang="en-US" b="1" dirty="0" smtClean="0">
                <a:latin typeface="Calibri" pitchFamily="34" charset="0"/>
                <a:cs typeface="Calibri" pitchFamily="34" charset="0"/>
              </a:rPr>
              <a:t> type </a:t>
            </a:r>
            <a:r>
              <a:rPr lang="en-US" b="1" dirty="0" smtClean="0">
                <a:solidFill>
                  <a:srgbClr val="FF0000"/>
                </a:solidFill>
                <a:latin typeface="Calibri" pitchFamily="34" charset="0"/>
                <a:cs typeface="Calibri" pitchFamily="34" charset="0"/>
              </a:rPr>
              <a:t>(data types)</a:t>
            </a:r>
          </a:p>
          <a:p>
            <a:pPr algn="just"/>
            <a:r>
              <a:rPr lang="en-US" b="1" dirty="0">
                <a:latin typeface="Calibri" pitchFamily="34" charset="0"/>
                <a:cs typeface="Calibri" pitchFamily="34" charset="0"/>
              </a:rPr>
              <a:t>There </a:t>
            </a:r>
            <a:r>
              <a:rPr lang="en-US" b="1" dirty="0" smtClean="0">
                <a:latin typeface="Calibri" pitchFamily="34" charset="0"/>
                <a:cs typeface="Calibri" pitchFamily="34" charset="0"/>
              </a:rPr>
              <a:t>are </a:t>
            </a:r>
            <a:r>
              <a:rPr lang="en-US" b="1" dirty="0">
                <a:solidFill>
                  <a:srgbClr val="FF0000"/>
                </a:solidFill>
                <a:latin typeface="Calibri" pitchFamily="34" charset="0"/>
                <a:cs typeface="Calibri" pitchFamily="34" charset="0"/>
              </a:rPr>
              <a:t>four </a:t>
            </a:r>
            <a:r>
              <a:rPr lang="en-US" b="1" dirty="0" smtClean="0">
                <a:solidFill>
                  <a:srgbClr val="FF0000"/>
                </a:solidFill>
                <a:latin typeface="Calibri" pitchFamily="34" charset="0"/>
                <a:cs typeface="Calibri" pitchFamily="34" charset="0"/>
              </a:rPr>
              <a:t>common </a:t>
            </a:r>
            <a:r>
              <a:rPr lang="en-US" b="1" dirty="0" smtClean="0">
                <a:latin typeface="Calibri" pitchFamily="34" charset="0"/>
                <a:cs typeface="Calibri" pitchFamily="34" charset="0"/>
              </a:rPr>
              <a:t>data </a:t>
            </a:r>
            <a:r>
              <a:rPr lang="en-US" b="1" dirty="0">
                <a:latin typeface="Calibri" pitchFamily="34" charset="0"/>
                <a:cs typeface="Calibri" pitchFamily="34" charset="0"/>
              </a:rPr>
              <a:t>types in </a:t>
            </a:r>
            <a:r>
              <a:rPr lang="en-US" b="1" dirty="0" smtClean="0">
                <a:latin typeface="Calibri" pitchFamily="34" charset="0"/>
                <a:cs typeface="Calibri" pitchFamily="34" charset="0"/>
              </a:rPr>
              <a:t>JavaScript</a:t>
            </a:r>
            <a:endParaRPr lang="en-US" b="1" dirty="0">
              <a:latin typeface="Calibri" pitchFamily="34" charset="0"/>
              <a:cs typeface="Calibri" pitchFamily="34" charset="0"/>
            </a:endParaRPr>
          </a:p>
          <a:p>
            <a:pPr lvl="1" algn="just"/>
            <a:r>
              <a:rPr lang="en-US" b="1" dirty="0" smtClean="0">
                <a:solidFill>
                  <a:srgbClr val="002060"/>
                </a:solidFill>
                <a:latin typeface="Calibri" pitchFamily="34" charset="0"/>
                <a:cs typeface="Calibri" pitchFamily="34" charset="0"/>
              </a:rPr>
              <a:t>Numbers</a:t>
            </a:r>
          </a:p>
          <a:p>
            <a:pPr lvl="1" algn="just"/>
            <a:r>
              <a:rPr lang="en-US" b="1" dirty="0" smtClean="0">
                <a:solidFill>
                  <a:srgbClr val="FF0000"/>
                </a:solidFill>
                <a:latin typeface="Calibri" pitchFamily="34" charset="0"/>
                <a:cs typeface="Calibri" pitchFamily="34" charset="0"/>
              </a:rPr>
              <a:t>Strings</a:t>
            </a:r>
          </a:p>
          <a:p>
            <a:pPr lvl="1" algn="just"/>
            <a:r>
              <a:rPr lang="en-US" b="1" dirty="0" smtClean="0">
                <a:solidFill>
                  <a:schemeClr val="accent4">
                    <a:lumMod val="50000"/>
                  </a:schemeClr>
                </a:solidFill>
                <a:latin typeface="Calibri" pitchFamily="34" charset="0"/>
                <a:cs typeface="Calibri" pitchFamily="34" charset="0"/>
              </a:rPr>
              <a:t>Boolean</a:t>
            </a:r>
            <a:endParaRPr lang="en-US" b="1" dirty="0">
              <a:latin typeface="Calibri" pitchFamily="34" charset="0"/>
              <a:cs typeface="Calibri" pitchFamily="34" charset="0"/>
            </a:endParaRPr>
          </a:p>
          <a:p>
            <a:pPr lvl="1" algn="just"/>
            <a:r>
              <a:rPr lang="en-US" b="1" dirty="0" smtClean="0">
                <a:solidFill>
                  <a:schemeClr val="tx2">
                    <a:lumMod val="60000"/>
                    <a:lumOff val="40000"/>
                  </a:schemeClr>
                </a:solidFill>
                <a:latin typeface="Calibri" pitchFamily="34" charset="0"/>
                <a:cs typeface="Calibri" pitchFamily="34" charset="0"/>
              </a:rPr>
              <a:t>null values</a:t>
            </a:r>
          </a:p>
          <a:p>
            <a:pPr algn="just"/>
            <a:r>
              <a:rPr lang="en-US" b="1" dirty="0">
                <a:latin typeface="Calibri" pitchFamily="34" charset="0"/>
                <a:cs typeface="Calibri" pitchFamily="34" charset="0"/>
              </a:rPr>
              <a:t>JavaScript is a </a:t>
            </a:r>
            <a:r>
              <a:rPr lang="en-US" b="1" dirty="0">
                <a:solidFill>
                  <a:srgbClr val="FF0000"/>
                </a:solidFill>
                <a:latin typeface="Calibri" pitchFamily="34" charset="0"/>
                <a:cs typeface="Calibri" pitchFamily="34" charset="0"/>
              </a:rPr>
              <a:t>loosely typed </a:t>
            </a:r>
            <a:r>
              <a:rPr lang="en-US" b="1" dirty="0" smtClean="0">
                <a:latin typeface="Calibri" pitchFamily="34" charset="0"/>
                <a:cs typeface="Calibri" pitchFamily="34" charset="0"/>
              </a:rPr>
              <a:t>language which means you do not have to explicitly write the datatype, it can pick the datatype by itself.</a:t>
            </a:r>
          </a:p>
        </p:txBody>
      </p:sp>
      <p:sp>
        <p:nvSpPr>
          <p:cNvPr id="5" name="Slide Number Placeholder 4"/>
          <p:cNvSpPr>
            <a:spLocks noGrp="1"/>
          </p:cNvSpPr>
          <p:nvPr>
            <p:ph type="sldNum" sz="quarter" idx="12"/>
          </p:nvPr>
        </p:nvSpPr>
        <p:spPr/>
        <p:txBody>
          <a:bodyPr/>
          <a:lstStyle/>
          <a:p>
            <a:fld id="{CD1BB0B1-F5A1-4ED6-814D-7F67699B7935}" type="slidenum">
              <a:rPr lang="en-US" smtClean="0"/>
              <a:pPr/>
              <a:t>22</a:t>
            </a:fld>
            <a:endParaRPr lang="en-US" dirty="0"/>
          </a:p>
        </p:txBody>
      </p:sp>
    </p:spTree>
    <p:extLst>
      <p:ext uri="{BB962C8B-B14F-4D97-AF65-F5344CB8AC3E}">
        <p14:creationId xmlns:p14="http://schemas.microsoft.com/office/powerpoint/2010/main" xmlns="" val="249285648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lnSpcReduction="10000"/>
          </a:bodyPr>
          <a:lstStyle/>
          <a:p>
            <a:r>
              <a:rPr lang="en-US" b="1" dirty="0">
                <a:latin typeface="Calibri" pitchFamily="34" charset="0"/>
                <a:cs typeface="Calibri" pitchFamily="34" charset="0"/>
              </a:rPr>
              <a:t>The word </a:t>
            </a:r>
            <a:r>
              <a:rPr lang="en-US" b="1" dirty="0">
                <a:solidFill>
                  <a:srgbClr val="FF0000"/>
                </a:solidFill>
                <a:latin typeface="Calibri" pitchFamily="34" charset="0"/>
                <a:cs typeface="Calibri" pitchFamily="34" charset="0"/>
              </a:rPr>
              <a:t>“</a:t>
            </a:r>
            <a:r>
              <a:rPr lang="en-US" b="1" dirty="0" err="1">
                <a:solidFill>
                  <a:srgbClr val="FF0000"/>
                </a:solidFill>
                <a:latin typeface="Calibri" pitchFamily="34" charset="0"/>
                <a:cs typeface="Calibri" pitchFamily="34" charset="0"/>
              </a:rPr>
              <a:t>var</a:t>
            </a:r>
            <a:r>
              <a:rPr lang="en-US" b="1" dirty="0">
                <a:solidFill>
                  <a:srgbClr val="FF0000"/>
                </a:solidFill>
                <a:latin typeface="Calibri" pitchFamily="34" charset="0"/>
                <a:cs typeface="Calibri" pitchFamily="34" charset="0"/>
              </a:rPr>
              <a:t>” </a:t>
            </a:r>
            <a:r>
              <a:rPr lang="en-US" b="1" dirty="0">
                <a:latin typeface="Calibri" pitchFamily="34" charset="0"/>
                <a:cs typeface="Calibri" pitchFamily="34" charset="0"/>
              </a:rPr>
              <a:t>is used to declare a </a:t>
            </a:r>
            <a:r>
              <a:rPr lang="en-US" b="1" dirty="0" smtClean="0">
                <a:latin typeface="Calibri" pitchFamily="34" charset="0"/>
                <a:cs typeface="Calibri" pitchFamily="34" charset="0"/>
              </a:rPr>
              <a:t>variable</a:t>
            </a:r>
          </a:p>
          <a:p>
            <a:pPr lvl="1"/>
            <a:r>
              <a:rPr lang="en-US" b="1" dirty="0" err="1">
                <a:latin typeface="Calibri" pitchFamily="34" charset="0"/>
                <a:cs typeface="Calibri" pitchFamily="34" charset="0"/>
              </a:rPr>
              <a:t>var</a:t>
            </a:r>
            <a:r>
              <a:rPr lang="en-US" b="1" dirty="0">
                <a:latin typeface="Calibri" pitchFamily="34" charset="0"/>
                <a:cs typeface="Calibri" pitchFamily="34" charset="0"/>
              </a:rPr>
              <a:t> </a:t>
            </a:r>
            <a:r>
              <a:rPr lang="en-US" b="1" dirty="0" err="1">
                <a:latin typeface="Calibri" pitchFamily="34" charset="0"/>
                <a:cs typeface="Calibri" pitchFamily="34" charset="0"/>
              </a:rPr>
              <a:t>LastName</a:t>
            </a:r>
            <a:r>
              <a:rPr lang="en-US" b="1" dirty="0">
                <a:latin typeface="Calibri" pitchFamily="34" charset="0"/>
                <a:cs typeface="Calibri" pitchFamily="34" charset="0"/>
              </a:rPr>
              <a:t> = “Smith”</a:t>
            </a:r>
          </a:p>
          <a:p>
            <a:pPr lvl="1"/>
            <a:r>
              <a:rPr lang="en-US" b="1" dirty="0" err="1">
                <a:latin typeface="Calibri" pitchFamily="34" charset="0"/>
                <a:cs typeface="Calibri" pitchFamily="34" charset="0"/>
              </a:rPr>
              <a:t>var</a:t>
            </a:r>
            <a:r>
              <a:rPr lang="en-US" b="1" dirty="0">
                <a:latin typeface="Calibri" pitchFamily="34" charset="0"/>
                <a:cs typeface="Calibri" pitchFamily="34" charset="0"/>
              </a:rPr>
              <a:t> </a:t>
            </a:r>
            <a:r>
              <a:rPr lang="en-US" b="1" dirty="0" err="1">
                <a:latin typeface="Calibri" pitchFamily="34" charset="0"/>
                <a:cs typeface="Calibri" pitchFamily="34" charset="0"/>
              </a:rPr>
              <a:t>AccountNumber</a:t>
            </a:r>
            <a:r>
              <a:rPr lang="en-US" b="1" dirty="0">
                <a:latin typeface="Calibri" pitchFamily="34" charset="0"/>
                <a:cs typeface="Calibri" pitchFamily="34" charset="0"/>
              </a:rPr>
              <a:t> = </a:t>
            </a:r>
            <a:r>
              <a:rPr lang="en-US" b="1" dirty="0" smtClean="0">
                <a:latin typeface="Calibri" pitchFamily="34" charset="0"/>
                <a:cs typeface="Calibri" pitchFamily="34" charset="0"/>
              </a:rPr>
              <a:t>1111</a:t>
            </a:r>
          </a:p>
          <a:p>
            <a:pPr marL="342900" lvl="1" indent="-342900">
              <a:buFont typeface="Arial" pitchFamily="34" charset="0"/>
              <a:buChar char="•"/>
            </a:pPr>
            <a:r>
              <a:rPr lang="en-US" sz="3200" b="1" dirty="0">
                <a:latin typeface="Calibri" pitchFamily="34" charset="0"/>
                <a:cs typeface="Calibri" pitchFamily="34" charset="0"/>
              </a:rPr>
              <a:t>Variable Naming</a:t>
            </a:r>
          </a:p>
          <a:p>
            <a:pPr lvl="1"/>
            <a:r>
              <a:rPr lang="en-US" b="1" dirty="0">
                <a:latin typeface="Calibri" pitchFamily="34" charset="0"/>
                <a:cs typeface="Calibri" pitchFamily="34" charset="0"/>
              </a:rPr>
              <a:t>First character can not be a </a:t>
            </a:r>
            <a:r>
              <a:rPr lang="en-US" b="1" dirty="0">
                <a:solidFill>
                  <a:srgbClr val="FF0000"/>
                </a:solidFill>
                <a:latin typeface="Calibri" pitchFamily="34" charset="0"/>
                <a:cs typeface="Calibri" pitchFamily="34" charset="0"/>
              </a:rPr>
              <a:t>digit</a:t>
            </a:r>
          </a:p>
          <a:p>
            <a:pPr lvl="1"/>
            <a:r>
              <a:rPr lang="en-US" b="1" dirty="0">
                <a:latin typeface="Calibri" pitchFamily="34" charset="0"/>
                <a:cs typeface="Calibri" pitchFamily="34" charset="0"/>
              </a:rPr>
              <a:t>Other characters may be </a:t>
            </a:r>
            <a:r>
              <a:rPr lang="en-US" b="1" dirty="0">
                <a:solidFill>
                  <a:srgbClr val="FF0000"/>
                </a:solidFill>
                <a:latin typeface="Calibri" pitchFamily="34" charset="0"/>
                <a:cs typeface="Calibri" pitchFamily="34" charset="0"/>
              </a:rPr>
              <a:t>digits</a:t>
            </a:r>
            <a:r>
              <a:rPr lang="en-US" b="1" dirty="0">
                <a:latin typeface="Calibri" pitchFamily="34" charset="0"/>
                <a:cs typeface="Calibri" pitchFamily="34" charset="0"/>
              </a:rPr>
              <a:t>, </a:t>
            </a:r>
            <a:r>
              <a:rPr lang="en-US" b="1" dirty="0">
                <a:solidFill>
                  <a:srgbClr val="FF0000"/>
                </a:solidFill>
                <a:latin typeface="Calibri" pitchFamily="34" charset="0"/>
                <a:cs typeface="Calibri" pitchFamily="34" charset="0"/>
              </a:rPr>
              <a:t>letters</a:t>
            </a:r>
            <a:r>
              <a:rPr lang="en-US" b="1" dirty="0">
                <a:latin typeface="Calibri" pitchFamily="34" charset="0"/>
                <a:cs typeface="Calibri" pitchFamily="34" charset="0"/>
              </a:rPr>
              <a:t> or </a:t>
            </a:r>
            <a:r>
              <a:rPr lang="en-US" b="1" dirty="0">
                <a:solidFill>
                  <a:srgbClr val="FF0000"/>
                </a:solidFill>
                <a:latin typeface="Calibri" pitchFamily="34" charset="0"/>
                <a:cs typeface="Calibri" pitchFamily="34" charset="0"/>
              </a:rPr>
              <a:t>underscore</a:t>
            </a:r>
          </a:p>
          <a:p>
            <a:pPr lvl="1"/>
            <a:r>
              <a:rPr lang="en-US" b="1" dirty="0">
                <a:solidFill>
                  <a:srgbClr val="FF0000"/>
                </a:solidFill>
                <a:latin typeface="Calibri" pitchFamily="34" charset="0"/>
                <a:cs typeface="Calibri" pitchFamily="34" charset="0"/>
              </a:rPr>
              <a:t>Reserved</a:t>
            </a:r>
            <a:r>
              <a:rPr lang="en-US" b="1" dirty="0">
                <a:latin typeface="Calibri" pitchFamily="34" charset="0"/>
                <a:cs typeface="Calibri" pitchFamily="34" charset="0"/>
              </a:rPr>
              <a:t> words can not be used</a:t>
            </a:r>
          </a:p>
          <a:p>
            <a:pPr lvl="1"/>
            <a:r>
              <a:rPr lang="en-US" b="1" dirty="0">
                <a:solidFill>
                  <a:srgbClr val="FF0000"/>
                </a:solidFill>
                <a:latin typeface="Calibri" pitchFamily="34" charset="0"/>
                <a:cs typeface="Calibri" pitchFamily="34" charset="0"/>
              </a:rPr>
              <a:t>Case </a:t>
            </a:r>
            <a:r>
              <a:rPr lang="en-US" b="1" dirty="0" smtClean="0">
                <a:solidFill>
                  <a:srgbClr val="FF0000"/>
                </a:solidFill>
                <a:latin typeface="Calibri" pitchFamily="34" charset="0"/>
                <a:cs typeface="Calibri" pitchFamily="34" charset="0"/>
              </a:rPr>
              <a:t>Sensitive</a:t>
            </a:r>
            <a:endParaRPr lang="en-US" b="1" dirty="0">
              <a:solidFill>
                <a:srgbClr val="FF0000"/>
              </a:solidFill>
              <a:latin typeface="Calibri" pitchFamily="34" charset="0"/>
              <a:cs typeface="Calibri" pitchFamily="34" charset="0"/>
            </a:endParaRPr>
          </a:p>
          <a:p>
            <a:endParaRPr lang="en-US" dirty="0"/>
          </a:p>
        </p:txBody>
      </p:sp>
      <p:sp>
        <p:nvSpPr>
          <p:cNvPr id="5" name="Slide Number Placeholder 4"/>
          <p:cNvSpPr>
            <a:spLocks noGrp="1"/>
          </p:cNvSpPr>
          <p:nvPr>
            <p:ph type="sldNum" sz="quarter" idx="12"/>
          </p:nvPr>
        </p:nvSpPr>
        <p:spPr/>
        <p:txBody>
          <a:bodyPr/>
          <a:lstStyle/>
          <a:p>
            <a:fld id="{CD1BB0B1-F5A1-4ED6-814D-7F67699B7935}" type="slidenum">
              <a:rPr lang="en-US" smtClean="0"/>
              <a:pPr/>
              <a:t>23</a:t>
            </a:fld>
            <a:endParaRPr lang="en-US" dirty="0"/>
          </a:p>
        </p:txBody>
      </p:sp>
    </p:spTree>
    <p:extLst>
      <p:ext uri="{BB962C8B-B14F-4D97-AF65-F5344CB8AC3E}">
        <p14:creationId xmlns:p14="http://schemas.microsoft.com/office/powerpoint/2010/main" xmlns="" val="270492001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fontScale="92500" lnSpcReduction="10000"/>
          </a:bodyPr>
          <a:lstStyle/>
          <a:p>
            <a:pPr marL="342900" lvl="1" indent="-342900">
              <a:lnSpc>
                <a:spcPct val="90000"/>
              </a:lnSpc>
              <a:buFont typeface="Arial" pitchFamily="34" charset="0"/>
              <a:buChar char="•"/>
            </a:pPr>
            <a:r>
              <a:rPr lang="en-US" sz="3000" b="1" dirty="0">
                <a:latin typeface="Calibri" pitchFamily="34" charset="0"/>
                <a:cs typeface="Calibri" pitchFamily="34" charset="0"/>
              </a:rPr>
              <a:t>Variable Initialization</a:t>
            </a:r>
          </a:p>
          <a:p>
            <a:pPr lvl="1"/>
            <a:r>
              <a:rPr lang="en-US" b="1" dirty="0" err="1">
                <a:solidFill>
                  <a:srgbClr val="FF0000"/>
                </a:solidFill>
                <a:latin typeface="Calibri" pitchFamily="34" charset="0"/>
                <a:cs typeface="Calibri" pitchFamily="34" charset="0"/>
              </a:rPr>
              <a:t>var</a:t>
            </a:r>
            <a:r>
              <a:rPr lang="en-US" b="1" dirty="0">
                <a:solidFill>
                  <a:srgbClr val="FF0000"/>
                </a:solidFill>
                <a:latin typeface="Calibri" pitchFamily="34" charset="0"/>
                <a:cs typeface="Calibri" pitchFamily="34" charset="0"/>
              </a:rPr>
              <a:t> </a:t>
            </a:r>
            <a:r>
              <a:rPr lang="en-US" b="1" i="1" dirty="0" err="1">
                <a:solidFill>
                  <a:srgbClr val="002060"/>
                </a:solidFill>
                <a:latin typeface="Calibri" pitchFamily="34" charset="0"/>
                <a:cs typeface="Calibri" pitchFamily="34" charset="0"/>
              </a:rPr>
              <a:t>variableName</a:t>
            </a:r>
            <a:r>
              <a:rPr lang="en-US" b="1" i="1" dirty="0">
                <a:solidFill>
                  <a:srgbClr val="002060"/>
                </a:solidFill>
                <a:latin typeface="Calibri" pitchFamily="34" charset="0"/>
                <a:cs typeface="Calibri" pitchFamily="34" charset="0"/>
              </a:rPr>
              <a:t> </a:t>
            </a:r>
            <a:r>
              <a:rPr lang="en-US" b="1" dirty="0">
                <a:solidFill>
                  <a:srgbClr val="FF0000"/>
                </a:solidFill>
                <a:latin typeface="Calibri" pitchFamily="34" charset="0"/>
                <a:cs typeface="Calibri" pitchFamily="34" charset="0"/>
              </a:rPr>
              <a:t>= </a:t>
            </a:r>
            <a:r>
              <a:rPr lang="en-US" b="1" i="1" dirty="0" err="1" smtClean="0">
                <a:solidFill>
                  <a:schemeClr val="accent4">
                    <a:lumMod val="50000"/>
                  </a:schemeClr>
                </a:solidFill>
                <a:latin typeface="Calibri" pitchFamily="34" charset="0"/>
                <a:cs typeface="Calibri" pitchFamily="34" charset="0"/>
              </a:rPr>
              <a:t>initialValue</a:t>
            </a:r>
            <a:endParaRPr lang="en-US" b="1" i="1" dirty="0" smtClean="0">
              <a:solidFill>
                <a:schemeClr val="accent4">
                  <a:lumMod val="50000"/>
                </a:schemeClr>
              </a:solidFill>
              <a:latin typeface="Calibri" pitchFamily="34" charset="0"/>
              <a:cs typeface="Calibri" pitchFamily="34" charset="0"/>
            </a:endParaRPr>
          </a:p>
          <a:p>
            <a:pPr lvl="1"/>
            <a:r>
              <a:rPr lang="nn-NO" b="1" dirty="0">
                <a:solidFill>
                  <a:srgbClr val="FF0000"/>
                </a:solidFill>
                <a:latin typeface="Calibri" pitchFamily="34" charset="0"/>
                <a:cs typeface="Calibri" pitchFamily="34" charset="0"/>
              </a:rPr>
              <a:t>var </a:t>
            </a:r>
            <a:r>
              <a:rPr lang="nn-NO" b="1" dirty="0">
                <a:solidFill>
                  <a:schemeClr val="accent4">
                    <a:lumMod val="50000"/>
                  </a:schemeClr>
                </a:solidFill>
                <a:latin typeface="Calibri" pitchFamily="34" charset="0"/>
                <a:cs typeface="Calibri" pitchFamily="34" charset="0"/>
              </a:rPr>
              <a:t>variableName1 </a:t>
            </a:r>
            <a:r>
              <a:rPr lang="nn-NO" b="1" dirty="0">
                <a:solidFill>
                  <a:srgbClr val="FF0000"/>
                </a:solidFill>
                <a:latin typeface="Calibri" pitchFamily="34" charset="0"/>
                <a:cs typeface="Calibri" pitchFamily="34" charset="0"/>
              </a:rPr>
              <a:t>= </a:t>
            </a:r>
            <a:r>
              <a:rPr lang="nn-NO" b="1" dirty="0" smtClean="0">
                <a:solidFill>
                  <a:schemeClr val="tx2"/>
                </a:solidFill>
                <a:latin typeface="Calibri" pitchFamily="34" charset="0"/>
                <a:cs typeface="Calibri" pitchFamily="34" charset="0"/>
              </a:rPr>
              <a:t>initialValue1, </a:t>
            </a:r>
            <a:r>
              <a:rPr lang="nn-NO" b="1" dirty="0" smtClean="0">
                <a:solidFill>
                  <a:schemeClr val="tx2">
                    <a:lumMod val="60000"/>
                    <a:lumOff val="40000"/>
                  </a:schemeClr>
                </a:solidFill>
                <a:latin typeface="Calibri" pitchFamily="34" charset="0"/>
                <a:cs typeface="Calibri" pitchFamily="34" charset="0"/>
              </a:rPr>
              <a:t>variableName2 </a:t>
            </a:r>
            <a:r>
              <a:rPr lang="nn-NO" b="1" dirty="0">
                <a:solidFill>
                  <a:srgbClr val="FF0000"/>
                </a:solidFill>
                <a:latin typeface="Calibri" pitchFamily="34" charset="0"/>
                <a:cs typeface="Calibri" pitchFamily="34" charset="0"/>
              </a:rPr>
              <a:t>=</a:t>
            </a:r>
            <a:r>
              <a:rPr lang="nn-NO" b="1" dirty="0">
                <a:solidFill>
                  <a:srgbClr val="7030A0"/>
                </a:solidFill>
                <a:latin typeface="Calibri" pitchFamily="34" charset="0"/>
                <a:cs typeface="Calibri" pitchFamily="34" charset="0"/>
              </a:rPr>
              <a:t> initialValue2, </a:t>
            </a:r>
            <a:r>
              <a:rPr lang="nn-NO" b="1" dirty="0" smtClean="0">
                <a:solidFill>
                  <a:srgbClr val="7030A0"/>
                </a:solidFill>
                <a:latin typeface="Calibri" pitchFamily="34" charset="0"/>
                <a:cs typeface="Calibri" pitchFamily="34" charset="0"/>
              </a:rPr>
              <a:t>…</a:t>
            </a:r>
          </a:p>
          <a:p>
            <a:r>
              <a:rPr lang="nn-NO" b="1" dirty="0" smtClean="0">
                <a:latin typeface="Calibri" pitchFamily="34" charset="0"/>
                <a:cs typeface="Calibri" pitchFamily="34" charset="0"/>
              </a:rPr>
              <a:t>Local &amp; Global Variables:</a:t>
            </a:r>
          </a:p>
          <a:p>
            <a:pPr lvl="1" algn="just"/>
            <a:r>
              <a:rPr lang="en-US" b="1" dirty="0"/>
              <a:t>A variable declared within a JavaScript </a:t>
            </a:r>
            <a:r>
              <a:rPr lang="en-US" b="1" dirty="0" smtClean="0"/>
              <a:t>function becomes </a:t>
            </a:r>
            <a:r>
              <a:rPr lang="en-US" b="1" dirty="0" smtClean="0">
                <a:solidFill>
                  <a:srgbClr val="FF0000"/>
                </a:solidFill>
              </a:rPr>
              <a:t>Local</a:t>
            </a:r>
            <a:r>
              <a:rPr lang="en-US" b="1" dirty="0" smtClean="0"/>
              <a:t> </a:t>
            </a:r>
            <a:r>
              <a:rPr lang="en-US" b="1" dirty="0"/>
              <a:t>and can only be accessed within </a:t>
            </a:r>
            <a:r>
              <a:rPr lang="en-US" b="1" dirty="0" smtClean="0"/>
              <a:t>that function.</a:t>
            </a:r>
          </a:p>
          <a:p>
            <a:pPr lvl="1" algn="just"/>
            <a:r>
              <a:rPr lang="en-US" b="1" dirty="0"/>
              <a:t>Variables declared outside a function become </a:t>
            </a:r>
            <a:r>
              <a:rPr lang="en-US" b="1" dirty="0" smtClean="0">
                <a:solidFill>
                  <a:srgbClr val="FF0000"/>
                </a:solidFill>
              </a:rPr>
              <a:t>Global</a:t>
            </a:r>
            <a:r>
              <a:rPr lang="en-US" b="1" dirty="0" smtClean="0"/>
              <a:t>, </a:t>
            </a:r>
            <a:r>
              <a:rPr lang="en-US" b="1" dirty="0"/>
              <a:t>and </a:t>
            </a:r>
            <a:r>
              <a:rPr lang="en-US" b="1" dirty="0" smtClean="0"/>
              <a:t>all scripts </a:t>
            </a:r>
            <a:r>
              <a:rPr lang="en-US" b="1" dirty="0"/>
              <a:t>and functions on the web page can access it.</a:t>
            </a:r>
            <a:endParaRPr lang="nn-NO" b="1" dirty="0" smtClean="0">
              <a:latin typeface="Calibri" pitchFamily="34" charset="0"/>
              <a:cs typeface="Calibri" pitchFamily="34" charset="0"/>
            </a:endParaRPr>
          </a:p>
        </p:txBody>
      </p:sp>
      <p:sp>
        <p:nvSpPr>
          <p:cNvPr id="5" name="Slide Number Placeholder 4"/>
          <p:cNvSpPr>
            <a:spLocks noGrp="1"/>
          </p:cNvSpPr>
          <p:nvPr>
            <p:ph type="sldNum" sz="quarter" idx="12"/>
          </p:nvPr>
        </p:nvSpPr>
        <p:spPr/>
        <p:txBody>
          <a:bodyPr/>
          <a:lstStyle/>
          <a:p>
            <a:fld id="{CD1BB0B1-F5A1-4ED6-814D-7F67699B7935}" type="slidenum">
              <a:rPr lang="en-US" smtClean="0"/>
              <a:pPr/>
              <a:t>24</a:t>
            </a:fld>
            <a:endParaRPr lang="en-US" dirty="0"/>
          </a:p>
        </p:txBody>
      </p:sp>
    </p:spTree>
    <p:extLst>
      <p:ext uri="{BB962C8B-B14F-4D97-AF65-F5344CB8AC3E}">
        <p14:creationId xmlns:p14="http://schemas.microsoft.com/office/powerpoint/2010/main" xmlns="" val="159852547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lstStyle/>
          <a:p>
            <a:pPr algn="just"/>
            <a:r>
              <a:rPr lang="en-US" sz="3000" b="1" dirty="0">
                <a:latin typeface="Calibri" pitchFamily="34" charset="0"/>
                <a:cs typeface="Calibri" pitchFamily="34" charset="0"/>
              </a:rPr>
              <a:t>An operator is simply a </a:t>
            </a:r>
            <a:r>
              <a:rPr lang="en-US" sz="3000" b="1" dirty="0">
                <a:solidFill>
                  <a:srgbClr val="FF0000"/>
                </a:solidFill>
                <a:latin typeface="Calibri" pitchFamily="34" charset="0"/>
                <a:cs typeface="Calibri" pitchFamily="34" charset="0"/>
              </a:rPr>
              <a:t>symbol</a:t>
            </a:r>
            <a:r>
              <a:rPr lang="en-US" sz="3000" b="1" dirty="0">
                <a:solidFill>
                  <a:srgbClr val="002060"/>
                </a:solidFill>
                <a:latin typeface="Calibri" pitchFamily="34" charset="0"/>
                <a:cs typeface="Calibri" pitchFamily="34" charset="0"/>
              </a:rPr>
              <a:t> </a:t>
            </a:r>
            <a:r>
              <a:rPr lang="en-US" sz="3000" b="1" dirty="0">
                <a:latin typeface="Calibri" pitchFamily="34" charset="0"/>
                <a:cs typeface="Calibri" pitchFamily="34" charset="0"/>
              </a:rPr>
              <a:t>that tells the compiler (or interpreter) to perform a </a:t>
            </a:r>
            <a:r>
              <a:rPr lang="en-US" sz="3000" b="1" dirty="0">
                <a:solidFill>
                  <a:srgbClr val="FF0000"/>
                </a:solidFill>
                <a:latin typeface="Calibri" pitchFamily="34" charset="0"/>
                <a:cs typeface="Calibri" pitchFamily="34" charset="0"/>
              </a:rPr>
              <a:t>certain</a:t>
            </a:r>
            <a:r>
              <a:rPr lang="en-US" sz="3000" b="1" dirty="0">
                <a:solidFill>
                  <a:srgbClr val="002060"/>
                </a:solidFill>
                <a:latin typeface="Calibri" pitchFamily="34" charset="0"/>
                <a:cs typeface="Calibri" pitchFamily="34" charset="0"/>
              </a:rPr>
              <a:t> </a:t>
            </a:r>
            <a:r>
              <a:rPr lang="en-US" sz="3000" b="1" dirty="0" smtClean="0">
                <a:latin typeface="Calibri" pitchFamily="34" charset="0"/>
                <a:cs typeface="Calibri" pitchFamily="34" charset="0"/>
              </a:rPr>
              <a:t>action</a:t>
            </a:r>
          </a:p>
          <a:p>
            <a:pPr lvl="1" algn="just"/>
            <a:r>
              <a:rPr lang="en-US" sz="2600" b="1" dirty="0">
                <a:solidFill>
                  <a:srgbClr val="FF0000"/>
                </a:solidFill>
                <a:latin typeface="Calibri" pitchFamily="34" charset="0"/>
                <a:cs typeface="Calibri" pitchFamily="34" charset="0"/>
              </a:rPr>
              <a:t>Assignment Operator: </a:t>
            </a:r>
            <a:r>
              <a:rPr lang="en-US" sz="2600" b="1" dirty="0" smtClean="0">
                <a:solidFill>
                  <a:srgbClr val="FF0000"/>
                </a:solidFill>
                <a:latin typeface="Calibri" pitchFamily="34" charset="0"/>
                <a:cs typeface="Calibri" pitchFamily="34" charset="0"/>
              </a:rPr>
              <a:t> </a:t>
            </a:r>
            <a:r>
              <a:rPr lang="en-US" sz="2600" b="1" dirty="0" smtClean="0">
                <a:latin typeface="Calibri" pitchFamily="34" charset="0"/>
                <a:cs typeface="Calibri" pitchFamily="34" charset="0"/>
              </a:rPr>
              <a:t>=</a:t>
            </a:r>
            <a:endParaRPr lang="en-US" sz="2600" b="1" dirty="0">
              <a:latin typeface="Calibri" pitchFamily="34" charset="0"/>
              <a:cs typeface="Calibri" pitchFamily="34" charset="0"/>
            </a:endParaRPr>
          </a:p>
          <a:p>
            <a:pPr lvl="1" algn="just"/>
            <a:r>
              <a:rPr lang="en-US" sz="2600" b="1" dirty="0">
                <a:solidFill>
                  <a:srgbClr val="FF0000"/>
                </a:solidFill>
                <a:latin typeface="Calibri" pitchFamily="34" charset="0"/>
                <a:cs typeface="Calibri" pitchFamily="34" charset="0"/>
              </a:rPr>
              <a:t>Arithmetic Operators: </a:t>
            </a:r>
            <a:r>
              <a:rPr lang="en-US" sz="2600" b="1" dirty="0">
                <a:latin typeface="Calibri" pitchFamily="34" charset="0"/>
                <a:cs typeface="Calibri" pitchFamily="34" charset="0"/>
              </a:rPr>
              <a:t>+, - , *,  /,  %,  ++,  --</a:t>
            </a:r>
          </a:p>
          <a:p>
            <a:pPr lvl="1" algn="just"/>
            <a:r>
              <a:rPr lang="en-US" sz="2600" b="1" dirty="0">
                <a:solidFill>
                  <a:srgbClr val="FF0000"/>
                </a:solidFill>
                <a:latin typeface="Calibri" pitchFamily="34" charset="0"/>
                <a:cs typeface="Calibri" pitchFamily="34" charset="0"/>
              </a:rPr>
              <a:t>Logical Operators: </a:t>
            </a:r>
            <a:r>
              <a:rPr lang="en-US" sz="2600" b="1" dirty="0">
                <a:latin typeface="Calibri" pitchFamily="34" charset="0"/>
                <a:cs typeface="Calibri" pitchFamily="34" charset="0"/>
              </a:rPr>
              <a:t>&amp;&amp;,  ||, !</a:t>
            </a:r>
          </a:p>
          <a:p>
            <a:pPr lvl="1" algn="just"/>
            <a:r>
              <a:rPr lang="en-US" sz="2600" b="1" dirty="0">
                <a:solidFill>
                  <a:srgbClr val="FF0000"/>
                </a:solidFill>
                <a:latin typeface="Calibri" pitchFamily="34" charset="0"/>
                <a:cs typeface="Calibri" pitchFamily="34" charset="0"/>
              </a:rPr>
              <a:t>Comparison Operators: </a:t>
            </a:r>
            <a:r>
              <a:rPr lang="en-US" sz="2600" b="1" dirty="0">
                <a:latin typeface="Calibri" pitchFamily="34" charset="0"/>
                <a:cs typeface="Calibri" pitchFamily="34" charset="0"/>
              </a:rPr>
              <a:t>==, ===, !=, !==, &lt;, &gt;, &lt;=, &gt;=</a:t>
            </a:r>
          </a:p>
        </p:txBody>
      </p:sp>
      <p:sp>
        <p:nvSpPr>
          <p:cNvPr id="5" name="Slide Number Placeholder 4"/>
          <p:cNvSpPr>
            <a:spLocks noGrp="1"/>
          </p:cNvSpPr>
          <p:nvPr>
            <p:ph type="sldNum" sz="quarter" idx="12"/>
          </p:nvPr>
        </p:nvSpPr>
        <p:spPr/>
        <p:txBody>
          <a:bodyPr/>
          <a:lstStyle/>
          <a:p>
            <a:fld id="{CD1BB0B1-F5A1-4ED6-814D-7F67699B7935}" type="slidenum">
              <a:rPr lang="en-US" smtClean="0"/>
              <a:pPr/>
              <a:t>25</a:t>
            </a:fld>
            <a:endParaRPr lang="en-US" dirty="0"/>
          </a:p>
        </p:txBody>
      </p:sp>
    </p:spTree>
    <p:extLst>
      <p:ext uri="{BB962C8B-B14F-4D97-AF65-F5344CB8AC3E}">
        <p14:creationId xmlns:p14="http://schemas.microsoft.com/office/powerpoint/2010/main" xmlns="" val="180529101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xmlns="" val="1505641566"/>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r>
              <a:rPr lang="en-US" sz="3000" b="1" dirty="0" smtClean="0">
                <a:solidFill>
                  <a:srgbClr val="FF0000"/>
                </a:solidFill>
                <a:latin typeface="Calibri" pitchFamily="34" charset="0"/>
                <a:cs typeface="Calibri" pitchFamily="34" charset="0"/>
              </a:rPr>
              <a:t>write();</a:t>
            </a:r>
          </a:p>
          <a:p>
            <a:pPr lvl="1"/>
            <a:r>
              <a:rPr lang="en-US" sz="2600" b="1" dirty="0" smtClean="0">
                <a:latin typeface="Calibri" pitchFamily="34" charset="0"/>
                <a:cs typeface="Calibri" pitchFamily="34" charset="0"/>
              </a:rPr>
              <a:t>It is </a:t>
            </a:r>
            <a:r>
              <a:rPr lang="en-US" sz="2600" b="1" dirty="0">
                <a:latin typeface="Calibri" pitchFamily="34" charset="0"/>
                <a:cs typeface="Calibri" pitchFamily="34" charset="0"/>
              </a:rPr>
              <a:t>used to write on browser </a:t>
            </a:r>
            <a:endParaRPr lang="en-US" sz="2600" b="1" dirty="0" smtClean="0">
              <a:latin typeface="Calibri" pitchFamily="34" charset="0"/>
              <a:cs typeface="Calibri" pitchFamily="34" charset="0"/>
            </a:endParaRPr>
          </a:p>
          <a:p>
            <a:pPr lvl="2"/>
            <a:r>
              <a:rPr lang="en-US" sz="2200" b="1" dirty="0" err="1">
                <a:solidFill>
                  <a:srgbClr val="FF0000"/>
                </a:solidFill>
                <a:latin typeface="Calibri" pitchFamily="34" charset="0"/>
                <a:cs typeface="Calibri" pitchFamily="34" charset="0"/>
              </a:rPr>
              <a:t>d</a:t>
            </a:r>
            <a:r>
              <a:rPr lang="en-US" sz="2200" b="1" dirty="0" err="1" smtClean="0">
                <a:solidFill>
                  <a:srgbClr val="FF0000"/>
                </a:solidFill>
                <a:latin typeface="Calibri" pitchFamily="34" charset="0"/>
                <a:cs typeface="Calibri" pitchFamily="34" charset="0"/>
              </a:rPr>
              <a:t>ocument.write</a:t>
            </a:r>
            <a:r>
              <a:rPr lang="en-US" sz="2200" b="1" dirty="0" smtClean="0">
                <a:solidFill>
                  <a:srgbClr val="FF0000"/>
                </a:solidFill>
                <a:latin typeface="Calibri" pitchFamily="34" charset="0"/>
                <a:cs typeface="Calibri" pitchFamily="34" charset="0"/>
              </a:rPr>
              <a:t>(“hello world”)</a:t>
            </a:r>
          </a:p>
          <a:p>
            <a:pPr lvl="2"/>
            <a:r>
              <a:rPr lang="en-US" sz="2200" b="1" dirty="0" err="1" smtClean="0">
                <a:solidFill>
                  <a:srgbClr val="FF0000"/>
                </a:solidFill>
                <a:latin typeface="Calibri" pitchFamily="34" charset="0"/>
                <a:cs typeface="Calibri" pitchFamily="34" charset="0"/>
              </a:rPr>
              <a:t>document.write</a:t>
            </a:r>
            <a:r>
              <a:rPr lang="en-US" sz="2200" b="1" dirty="0" smtClean="0">
                <a:solidFill>
                  <a:srgbClr val="FF0000"/>
                </a:solidFill>
                <a:latin typeface="Calibri" pitchFamily="34" charset="0"/>
                <a:cs typeface="Calibri" pitchFamily="34" charset="0"/>
              </a:rPr>
              <a:t>(a)</a:t>
            </a:r>
            <a:endParaRPr lang="en-US" sz="2200" b="1" dirty="0">
              <a:solidFill>
                <a:srgbClr val="FF0000"/>
              </a:solidFill>
              <a:latin typeface="Calibri" pitchFamily="34" charset="0"/>
              <a:cs typeface="Calibri" pitchFamily="34" charset="0"/>
            </a:endParaRPr>
          </a:p>
          <a:p>
            <a:r>
              <a:rPr lang="en-US" sz="3000" b="1" dirty="0">
                <a:solidFill>
                  <a:srgbClr val="FF0000"/>
                </a:solidFill>
                <a:latin typeface="Calibri" pitchFamily="34" charset="0"/>
                <a:cs typeface="Calibri" pitchFamily="34" charset="0"/>
              </a:rPr>
              <a:t>prompt</a:t>
            </a:r>
            <a:r>
              <a:rPr lang="en-US" sz="3000" b="1" dirty="0" smtClean="0">
                <a:solidFill>
                  <a:srgbClr val="FF0000"/>
                </a:solidFill>
                <a:latin typeface="Calibri" pitchFamily="34" charset="0"/>
                <a:cs typeface="Calibri" pitchFamily="34" charset="0"/>
              </a:rPr>
              <a:t>();</a:t>
            </a:r>
          </a:p>
          <a:p>
            <a:pPr lvl="1"/>
            <a:r>
              <a:rPr lang="en-US" sz="2600" b="1" dirty="0" smtClean="0">
                <a:latin typeface="Calibri" pitchFamily="34" charset="0"/>
                <a:cs typeface="Calibri" pitchFamily="34" charset="0"/>
              </a:rPr>
              <a:t>It is </a:t>
            </a:r>
            <a:r>
              <a:rPr lang="en-US" sz="2600" b="1" dirty="0">
                <a:latin typeface="Calibri" pitchFamily="34" charset="0"/>
                <a:cs typeface="Calibri" pitchFamily="34" charset="0"/>
              </a:rPr>
              <a:t>used to take input from </a:t>
            </a:r>
            <a:r>
              <a:rPr lang="en-US" sz="2600" b="1" dirty="0" smtClean="0">
                <a:latin typeface="Calibri" pitchFamily="34" charset="0"/>
                <a:cs typeface="Calibri" pitchFamily="34" charset="0"/>
              </a:rPr>
              <a:t>users</a:t>
            </a:r>
          </a:p>
          <a:p>
            <a:pPr lvl="2"/>
            <a:r>
              <a:rPr lang="en-US" sz="2200" b="1" dirty="0" err="1">
                <a:solidFill>
                  <a:srgbClr val="FF0000"/>
                </a:solidFill>
                <a:latin typeface="Calibri" pitchFamily="34" charset="0"/>
                <a:cs typeface="Calibri" pitchFamily="34" charset="0"/>
              </a:rPr>
              <a:t>v</a:t>
            </a:r>
            <a:r>
              <a:rPr lang="en-US" sz="2200" b="1" dirty="0" err="1" smtClean="0">
                <a:solidFill>
                  <a:srgbClr val="FF0000"/>
                </a:solidFill>
                <a:latin typeface="Calibri" pitchFamily="34" charset="0"/>
                <a:cs typeface="Calibri" pitchFamily="34" charset="0"/>
              </a:rPr>
              <a:t>ar</a:t>
            </a:r>
            <a:r>
              <a:rPr lang="en-US" sz="2200" b="1" dirty="0" smtClean="0">
                <a:solidFill>
                  <a:srgbClr val="FF0000"/>
                </a:solidFill>
                <a:latin typeface="Calibri" pitchFamily="34" charset="0"/>
                <a:cs typeface="Calibri" pitchFamily="34" charset="0"/>
              </a:rPr>
              <a:t> </a:t>
            </a:r>
            <a:r>
              <a:rPr lang="en-US" sz="2200" b="1" dirty="0" err="1" smtClean="0">
                <a:solidFill>
                  <a:srgbClr val="FF0000"/>
                </a:solidFill>
                <a:latin typeface="Calibri" pitchFamily="34" charset="0"/>
                <a:cs typeface="Calibri" pitchFamily="34" charset="0"/>
              </a:rPr>
              <a:t>num</a:t>
            </a:r>
            <a:r>
              <a:rPr lang="en-US" sz="2200" b="1" dirty="0" smtClean="0">
                <a:solidFill>
                  <a:srgbClr val="FF0000"/>
                </a:solidFill>
                <a:latin typeface="Calibri" pitchFamily="34" charset="0"/>
                <a:cs typeface="Calibri" pitchFamily="34" charset="0"/>
              </a:rPr>
              <a:t> = prompt(“Please Enter a Number”, 0)</a:t>
            </a:r>
            <a:endParaRPr lang="en-US" sz="2200" b="1" dirty="0">
              <a:solidFill>
                <a:srgbClr val="FF0000"/>
              </a:solidFill>
              <a:latin typeface="Calibri" pitchFamily="34" charset="0"/>
              <a:cs typeface="Calibri" pitchFamily="34" charset="0"/>
            </a:endParaRPr>
          </a:p>
        </p:txBody>
      </p:sp>
      <p:sp>
        <p:nvSpPr>
          <p:cNvPr id="2" name="Slide Number Placeholder 1"/>
          <p:cNvSpPr>
            <a:spLocks noGrp="1"/>
          </p:cNvSpPr>
          <p:nvPr>
            <p:ph type="sldNum" sz="quarter" idx="12"/>
          </p:nvPr>
        </p:nvSpPr>
        <p:spPr/>
        <p:txBody>
          <a:bodyPr/>
          <a:lstStyle/>
          <a:p>
            <a:fld id="{CD1BB0B1-F5A1-4ED6-814D-7F67699B7935}" type="slidenum">
              <a:rPr lang="en-US" smtClean="0"/>
              <a:pPr/>
              <a:t>26</a:t>
            </a:fld>
            <a:endParaRPr lang="en-US" dirty="0"/>
          </a:p>
        </p:txBody>
      </p:sp>
    </p:spTree>
    <p:extLst>
      <p:ext uri="{BB962C8B-B14F-4D97-AF65-F5344CB8AC3E}">
        <p14:creationId xmlns:p14="http://schemas.microsoft.com/office/powerpoint/2010/main" xmlns="" val="213748692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912316" y="1981200"/>
            <a:ext cx="7164884" cy="3886200"/>
          </a:xfrm>
        </p:spPr>
      </p:pic>
      <p:graphicFrame>
        <p:nvGraphicFramePr>
          <p:cNvPr id="6" name="Diagram 5"/>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CD1BB0B1-F5A1-4ED6-814D-7F67699B7935}" type="slidenum">
              <a:rPr lang="en-US" smtClean="0"/>
              <a:pPr/>
              <a:t>27</a:t>
            </a:fld>
            <a:endParaRPr lang="en-US" dirty="0"/>
          </a:p>
        </p:txBody>
      </p:sp>
      <p:cxnSp>
        <p:nvCxnSpPr>
          <p:cNvPr id="13" name="Straight Arrow Connector 12"/>
          <p:cNvCxnSpPr/>
          <p:nvPr/>
        </p:nvCxnSpPr>
        <p:spPr>
          <a:xfrm>
            <a:off x="1981200" y="2069068"/>
            <a:ext cx="13648" cy="193411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181100" y="1699736"/>
            <a:ext cx="2057400" cy="369332"/>
          </a:xfrm>
          <a:prstGeom prst="rect">
            <a:avLst/>
          </a:prstGeom>
          <a:noFill/>
        </p:spPr>
        <p:txBody>
          <a:bodyPr wrap="square" rtlCol="0">
            <a:spAutoFit/>
          </a:bodyPr>
          <a:lstStyle/>
          <a:p>
            <a:r>
              <a:rPr lang="en-US" b="1" dirty="0" smtClean="0"/>
              <a:t>Start of JavaScript</a:t>
            </a:r>
            <a:endParaRPr lang="en-US" b="1" dirty="0"/>
          </a:p>
        </p:txBody>
      </p:sp>
      <p:cxnSp>
        <p:nvCxnSpPr>
          <p:cNvPr id="16" name="Straight Arrow Connector 15"/>
          <p:cNvCxnSpPr/>
          <p:nvPr/>
        </p:nvCxnSpPr>
        <p:spPr>
          <a:xfrm flipH="1">
            <a:off x="3657600" y="3713896"/>
            <a:ext cx="1371600" cy="62950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762500" y="3344564"/>
            <a:ext cx="1828800" cy="369332"/>
          </a:xfrm>
          <a:prstGeom prst="rect">
            <a:avLst/>
          </a:prstGeom>
          <a:noFill/>
        </p:spPr>
        <p:txBody>
          <a:bodyPr wrap="square" rtlCol="0">
            <a:spAutoFit/>
          </a:bodyPr>
          <a:lstStyle/>
          <a:p>
            <a:r>
              <a:rPr lang="en-US" b="1" dirty="0" smtClean="0"/>
              <a:t>User input</a:t>
            </a:r>
            <a:endParaRPr lang="en-US" b="1" dirty="0"/>
          </a:p>
        </p:txBody>
      </p:sp>
      <p:cxnSp>
        <p:nvCxnSpPr>
          <p:cNvPr id="22" name="Straight Arrow Connector 21"/>
          <p:cNvCxnSpPr/>
          <p:nvPr/>
        </p:nvCxnSpPr>
        <p:spPr>
          <a:xfrm flipH="1" flipV="1">
            <a:off x="3657600" y="4931814"/>
            <a:ext cx="1713458" cy="79599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572000" y="5752531"/>
            <a:ext cx="2209800" cy="369332"/>
          </a:xfrm>
          <a:prstGeom prst="rect">
            <a:avLst/>
          </a:prstGeom>
          <a:noFill/>
        </p:spPr>
        <p:txBody>
          <a:bodyPr wrap="square" rtlCol="0">
            <a:spAutoFit/>
          </a:bodyPr>
          <a:lstStyle/>
          <a:p>
            <a:r>
              <a:rPr lang="en-US" b="1" dirty="0" smtClean="0"/>
              <a:t>Writing on browser</a:t>
            </a:r>
            <a:endParaRPr lang="en-US" b="1" dirty="0"/>
          </a:p>
        </p:txBody>
      </p:sp>
      <p:cxnSp>
        <p:nvCxnSpPr>
          <p:cNvPr id="25" name="Straight Arrow Connector 24"/>
          <p:cNvCxnSpPr/>
          <p:nvPr/>
        </p:nvCxnSpPr>
        <p:spPr>
          <a:xfrm flipV="1">
            <a:off x="1994848" y="5257800"/>
            <a:ext cx="0" cy="92023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485900" y="6252699"/>
            <a:ext cx="1447800" cy="369332"/>
          </a:xfrm>
          <a:prstGeom prst="rect">
            <a:avLst/>
          </a:prstGeom>
          <a:noFill/>
        </p:spPr>
        <p:txBody>
          <a:bodyPr wrap="square" rtlCol="0">
            <a:spAutoFit/>
          </a:bodyPr>
          <a:lstStyle/>
          <a:p>
            <a:r>
              <a:rPr lang="en-US" b="1" dirty="0" smtClean="0"/>
              <a:t>End of Script</a:t>
            </a:r>
            <a:endParaRPr lang="en-US" b="1" dirty="0"/>
          </a:p>
        </p:txBody>
      </p:sp>
    </p:spTree>
    <p:extLst>
      <p:ext uri="{BB962C8B-B14F-4D97-AF65-F5344CB8AC3E}">
        <p14:creationId xmlns:p14="http://schemas.microsoft.com/office/powerpoint/2010/main" xmlns="" val="305893009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CD1BB0B1-F5A1-4ED6-814D-7F67699B7935}" type="slidenum">
              <a:rPr lang="en-US" smtClean="0"/>
              <a:pPr/>
              <a:t>28</a:t>
            </a:fld>
            <a:endParaRPr lang="en-US" dirty="0"/>
          </a:p>
        </p:txBody>
      </p:sp>
      <p:pic>
        <p:nvPicPr>
          <p:cNvPr id="4" name="Content Placeholder 3" descr="Screen Clipping"/>
          <p:cNvPicPr>
            <a:picLocks noGrp="1" noChangeAspect="1"/>
          </p:cNvPicPr>
          <p:nvPr>
            <p:ph idx="1"/>
          </p:nvPr>
        </p:nvPicPr>
        <p:blipFill rotWithShape="1">
          <a:blip r:embed="rId6">
            <a:extLst>
              <a:ext uri="{28A0092B-C50C-407E-A947-70E740481C1C}">
                <a14:useLocalDpi xmlns:a14="http://schemas.microsoft.com/office/drawing/2010/main" xmlns="" val="0"/>
              </a:ext>
            </a:extLst>
          </a:blip>
          <a:srcRect l="33440" r="33120" b="5482"/>
          <a:stretch/>
        </p:blipFill>
        <p:spPr>
          <a:xfrm>
            <a:off x="2320708" y="1417638"/>
            <a:ext cx="4232492" cy="2925762"/>
          </a:xfrm>
        </p:spPr>
      </p:pic>
      <p:pic>
        <p:nvPicPr>
          <p:cNvPr id="7" name="Picture 6" descr="Screen Clipping"/>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2667000" y="4114800"/>
            <a:ext cx="3609393" cy="2468880"/>
          </a:xfrm>
          <a:prstGeom prst="rect">
            <a:avLst/>
          </a:prstGeom>
        </p:spPr>
      </p:pic>
    </p:spTree>
    <p:extLst>
      <p:ext uri="{BB962C8B-B14F-4D97-AF65-F5344CB8AC3E}">
        <p14:creationId xmlns:p14="http://schemas.microsoft.com/office/powerpoint/2010/main" xmlns="" val="256597283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lstStyle/>
          <a:p>
            <a:pPr algn="just"/>
            <a:r>
              <a:rPr lang="en-US" sz="2800" b="1" dirty="0" smtClean="0">
                <a:solidFill>
                  <a:srgbClr val="FF0000"/>
                </a:solidFill>
              </a:rPr>
              <a:t>A JavaScript function</a:t>
            </a:r>
            <a:r>
              <a:rPr lang="en-US" sz="2800" dirty="0" smtClean="0"/>
              <a:t> is a block of JavaScript code, that can be executed when "asked" for.</a:t>
            </a:r>
          </a:p>
          <a:p>
            <a:pPr algn="just"/>
            <a:endParaRPr lang="en-US" sz="2800" dirty="0" smtClean="0"/>
          </a:p>
          <a:p>
            <a:pPr algn="just"/>
            <a:r>
              <a:rPr lang="en-US" sz="2800" dirty="0" smtClean="0">
                <a:solidFill>
                  <a:srgbClr val="FF0000"/>
                </a:solidFill>
              </a:rPr>
              <a:t>For example, </a:t>
            </a:r>
            <a:r>
              <a:rPr lang="en-US" sz="2800" dirty="0" smtClean="0"/>
              <a:t>a function can be executed when an </a:t>
            </a:r>
            <a:r>
              <a:rPr lang="en-US" sz="2800" b="1" dirty="0" smtClean="0"/>
              <a:t>event</a:t>
            </a:r>
            <a:r>
              <a:rPr lang="en-US" sz="2800" dirty="0" smtClean="0"/>
              <a:t> occurs, like when the user clicks a button.</a:t>
            </a:r>
            <a:endParaRPr lang="en-US" sz="2800" dirty="0"/>
          </a:p>
        </p:txBody>
      </p:sp>
      <p:sp>
        <p:nvSpPr>
          <p:cNvPr id="5" name="Slide Number Placeholder 4"/>
          <p:cNvSpPr>
            <a:spLocks noGrp="1"/>
          </p:cNvSpPr>
          <p:nvPr>
            <p:ph type="sldNum" sz="quarter" idx="12"/>
          </p:nvPr>
        </p:nvSpPr>
        <p:spPr/>
        <p:txBody>
          <a:bodyPr/>
          <a:lstStyle/>
          <a:p>
            <a:fld id="{CD1BB0B1-F5A1-4ED6-814D-7F67699B7935}" type="slidenum">
              <a:rPr lang="en-US" smtClean="0"/>
              <a:pPr/>
              <a:t>29</a:t>
            </a:fld>
            <a:endParaRPr lang="en-US" dirty="0"/>
          </a:p>
        </p:txBody>
      </p:sp>
    </p:spTree>
    <p:extLst>
      <p:ext uri="{BB962C8B-B14F-4D97-AF65-F5344CB8AC3E}">
        <p14:creationId xmlns:p14="http://schemas.microsoft.com/office/powerpoint/2010/main" xmlns="" val="25786090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3507401414"/>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fontScale="92500"/>
          </a:bodyPr>
          <a:lstStyle/>
          <a:p>
            <a:pPr algn="just"/>
            <a:r>
              <a:rPr lang="en-US" b="1" dirty="0" smtClean="0">
                <a:solidFill>
                  <a:srgbClr val="FF0000"/>
                </a:solidFill>
                <a:latin typeface="Calibri" pitchFamily="34" charset="0"/>
                <a:cs typeface="Calibri" pitchFamily="34" charset="0"/>
              </a:rPr>
              <a:t>Why User Interface should look Good?</a:t>
            </a:r>
          </a:p>
          <a:p>
            <a:pPr lvl="1" algn="just"/>
            <a:r>
              <a:rPr lang="en-US" b="1" dirty="0" smtClean="0">
                <a:latin typeface="Calibri" pitchFamily="34" charset="0"/>
                <a:cs typeface="Calibri" pitchFamily="34" charset="0"/>
              </a:rPr>
              <a:t>Guidelines and Principles of User Interface Design</a:t>
            </a:r>
          </a:p>
          <a:p>
            <a:pPr lvl="1" algn="just"/>
            <a:r>
              <a:rPr lang="en-US" b="1" dirty="0" smtClean="0">
                <a:latin typeface="Calibri" pitchFamily="34" charset="0"/>
                <a:cs typeface="Calibri" pitchFamily="34" charset="0"/>
              </a:rPr>
              <a:t>Principles of Screen Design</a:t>
            </a:r>
          </a:p>
          <a:p>
            <a:pPr lvl="1" algn="just"/>
            <a:r>
              <a:rPr lang="en-US" b="1" dirty="0" smtClean="0">
                <a:latin typeface="Calibri" pitchFamily="34" charset="0"/>
                <a:cs typeface="Calibri" pitchFamily="34" charset="0"/>
              </a:rPr>
              <a:t>Interface Design Goals</a:t>
            </a:r>
          </a:p>
          <a:p>
            <a:pPr lvl="1" algn="just"/>
            <a:r>
              <a:rPr lang="en-US" b="1" dirty="0" smtClean="0">
                <a:latin typeface="Calibri" pitchFamily="34" charset="0"/>
                <a:cs typeface="Calibri" pitchFamily="34" charset="0"/>
              </a:rPr>
              <a:t>Interaction Styles</a:t>
            </a:r>
          </a:p>
          <a:p>
            <a:pPr lvl="1" algn="just"/>
            <a:r>
              <a:rPr lang="en-US" b="1" dirty="0" smtClean="0">
                <a:latin typeface="Calibri" pitchFamily="34" charset="0"/>
                <a:cs typeface="Calibri" pitchFamily="34" charset="0"/>
              </a:rPr>
              <a:t>Types of Interfaces</a:t>
            </a:r>
          </a:p>
          <a:p>
            <a:pPr lvl="1" algn="just"/>
            <a:r>
              <a:rPr lang="en-US" b="1" dirty="0" smtClean="0">
                <a:latin typeface="Calibri" pitchFamily="34" charset="0"/>
                <a:cs typeface="Calibri" pitchFamily="34" charset="0"/>
              </a:rPr>
              <a:t>What are the Advantages of Style Guidelines?</a:t>
            </a:r>
          </a:p>
          <a:p>
            <a:pPr lvl="1" algn="just"/>
            <a:r>
              <a:rPr lang="en-US" b="1" dirty="0" smtClean="0">
                <a:latin typeface="Calibri" pitchFamily="34" charset="0"/>
                <a:cs typeface="Calibri" pitchFamily="34" charset="0"/>
              </a:rPr>
              <a:t>What are Advantages of Good Interface?</a:t>
            </a:r>
          </a:p>
          <a:p>
            <a:pPr lvl="1" algn="just"/>
            <a:r>
              <a:rPr lang="en-US" b="1" dirty="0" smtClean="0">
                <a:latin typeface="Calibri" pitchFamily="34" charset="0"/>
                <a:cs typeface="Calibri" pitchFamily="34" charset="0"/>
              </a:rPr>
              <a:t>What are Disadvantages of Bad Interface?</a:t>
            </a:r>
          </a:p>
          <a:p>
            <a:pPr lvl="1" algn="just"/>
            <a:endParaRPr lang="en-US" b="1" dirty="0" smtClean="0">
              <a:latin typeface="Calibri" pitchFamily="34" charset="0"/>
              <a:cs typeface="Calibri" pitchFamily="34" charset="0"/>
            </a:endParaRPr>
          </a:p>
        </p:txBody>
      </p:sp>
      <p:sp>
        <p:nvSpPr>
          <p:cNvPr id="5" name="Slide Number Placeholder 4"/>
          <p:cNvSpPr>
            <a:spLocks noGrp="1"/>
          </p:cNvSpPr>
          <p:nvPr>
            <p:ph type="sldNum" sz="quarter" idx="12"/>
          </p:nvPr>
        </p:nvSpPr>
        <p:spPr/>
        <p:txBody>
          <a:bodyPr/>
          <a:lstStyle/>
          <a:p>
            <a:fld id="{CD1BB0B1-F5A1-4ED6-814D-7F67699B7935}" type="slidenum">
              <a:rPr lang="en-US" smtClean="0"/>
              <a:pPr/>
              <a:t>3</a:t>
            </a:fld>
            <a:endParaRPr lang="en-US" dirty="0"/>
          </a:p>
        </p:txBody>
      </p:sp>
    </p:spTree>
    <p:extLst>
      <p:ext uri="{BB962C8B-B14F-4D97-AF65-F5344CB8AC3E}">
        <p14:creationId xmlns:p14="http://schemas.microsoft.com/office/powerpoint/2010/main" xmlns="" val="34785152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lstStyle/>
          <a:p>
            <a:pPr algn="just"/>
            <a:r>
              <a:rPr lang="en-US" sz="2800" b="1" dirty="0" smtClean="0">
                <a:latin typeface="Calibri" pitchFamily="34" charset="0"/>
                <a:cs typeface="Calibri" pitchFamily="34" charset="0"/>
              </a:rPr>
              <a:t>Functions are used in JavaScript to perform various actions such as writing something, alerting users and taking input from users.</a:t>
            </a:r>
          </a:p>
          <a:p>
            <a:pPr algn="just"/>
            <a:r>
              <a:rPr lang="en-US" sz="2800" b="1" dirty="0" smtClean="0">
                <a:latin typeface="Calibri" pitchFamily="34" charset="0"/>
                <a:cs typeface="Calibri" pitchFamily="34" charset="0"/>
              </a:rPr>
              <a:t>There are two types of functions:</a:t>
            </a:r>
          </a:p>
          <a:p>
            <a:pPr lvl="1" algn="just"/>
            <a:r>
              <a:rPr lang="en-US" sz="2400" b="1" dirty="0" smtClean="0">
                <a:solidFill>
                  <a:srgbClr val="FF0000"/>
                </a:solidFill>
                <a:latin typeface="Calibri" pitchFamily="34" charset="0"/>
                <a:cs typeface="Calibri" pitchFamily="34" charset="0"/>
              </a:rPr>
              <a:t>User defined functions</a:t>
            </a:r>
            <a:r>
              <a:rPr lang="en-US" sz="2400" b="1" dirty="0" smtClean="0">
                <a:latin typeface="Calibri" pitchFamily="34" charset="0"/>
                <a:cs typeface="Calibri" pitchFamily="34" charset="0"/>
              </a:rPr>
              <a:t>: the functions made by the user to perform some actions:</a:t>
            </a:r>
          </a:p>
          <a:p>
            <a:pPr lvl="1" algn="just"/>
            <a:r>
              <a:rPr lang="en-US" sz="2400" b="1" dirty="0" smtClean="0">
                <a:solidFill>
                  <a:srgbClr val="FF0000"/>
                </a:solidFill>
                <a:latin typeface="Calibri" pitchFamily="34" charset="0"/>
                <a:cs typeface="Calibri" pitchFamily="34" charset="0"/>
              </a:rPr>
              <a:t>Predefined functions</a:t>
            </a:r>
            <a:r>
              <a:rPr lang="en-US" sz="2400" b="1" dirty="0" smtClean="0">
                <a:latin typeface="Calibri" pitchFamily="34" charset="0"/>
                <a:cs typeface="Calibri" pitchFamily="34" charset="0"/>
              </a:rPr>
              <a:t>: the functions that are defined previously and compiler uses it, user do not know about what is going on behind the code, but he should know how to call the function. </a:t>
            </a:r>
            <a:endParaRPr lang="en-US" sz="2400" b="1" dirty="0">
              <a:solidFill>
                <a:srgbClr val="FF0000"/>
              </a:solidFill>
              <a:latin typeface="Calibri" pitchFamily="34" charset="0"/>
              <a:cs typeface="Calibri" pitchFamily="34" charset="0"/>
            </a:endParaRPr>
          </a:p>
        </p:txBody>
      </p:sp>
      <p:sp>
        <p:nvSpPr>
          <p:cNvPr id="5" name="Slide Number Placeholder 4"/>
          <p:cNvSpPr>
            <a:spLocks noGrp="1"/>
          </p:cNvSpPr>
          <p:nvPr>
            <p:ph type="sldNum" sz="quarter" idx="12"/>
          </p:nvPr>
        </p:nvSpPr>
        <p:spPr/>
        <p:txBody>
          <a:bodyPr/>
          <a:lstStyle/>
          <a:p>
            <a:fld id="{CD1BB0B1-F5A1-4ED6-814D-7F67699B7935}" type="slidenum">
              <a:rPr lang="en-US" smtClean="0"/>
              <a:pPr/>
              <a:t>30</a:t>
            </a:fld>
            <a:endParaRPr lang="en-US" dirty="0"/>
          </a:p>
        </p:txBody>
      </p:sp>
    </p:spTree>
    <p:extLst>
      <p:ext uri="{BB962C8B-B14F-4D97-AF65-F5344CB8AC3E}">
        <p14:creationId xmlns:p14="http://schemas.microsoft.com/office/powerpoint/2010/main" xmlns="" val="257860900"/>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1945128915"/>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fontScale="92500" lnSpcReduction="10000"/>
          </a:bodyPr>
          <a:lstStyle/>
          <a:p>
            <a:r>
              <a:rPr lang="en-US" b="1" dirty="0">
                <a:latin typeface="Calibri" pitchFamily="34" charset="0"/>
                <a:cs typeface="Calibri" pitchFamily="34" charset="0"/>
              </a:rPr>
              <a:t>Functions are defined using the keyword </a:t>
            </a:r>
            <a:r>
              <a:rPr lang="en-US" b="1" dirty="0">
                <a:solidFill>
                  <a:srgbClr val="FF0000"/>
                </a:solidFill>
                <a:latin typeface="Calibri" pitchFamily="34" charset="0"/>
                <a:cs typeface="Calibri" pitchFamily="34" charset="0"/>
              </a:rPr>
              <a:t>function</a:t>
            </a:r>
            <a:r>
              <a:rPr lang="en-US" b="1" dirty="0">
                <a:latin typeface="Calibri" pitchFamily="34" charset="0"/>
                <a:cs typeface="Calibri" pitchFamily="34" charset="0"/>
              </a:rPr>
              <a:t>, followed by the </a:t>
            </a:r>
            <a:r>
              <a:rPr lang="en-US" b="1" dirty="0">
                <a:solidFill>
                  <a:srgbClr val="FF0000"/>
                </a:solidFill>
                <a:latin typeface="Calibri" pitchFamily="34" charset="0"/>
                <a:cs typeface="Calibri" pitchFamily="34" charset="0"/>
              </a:rPr>
              <a:t>name</a:t>
            </a:r>
            <a:r>
              <a:rPr lang="en-US" b="1" dirty="0">
                <a:latin typeface="Calibri" pitchFamily="34" charset="0"/>
                <a:cs typeface="Calibri" pitchFamily="34" charset="0"/>
              </a:rPr>
              <a:t> of </a:t>
            </a:r>
            <a:r>
              <a:rPr lang="en-US" b="1" dirty="0" smtClean="0">
                <a:latin typeface="Calibri" pitchFamily="34" charset="0"/>
                <a:cs typeface="Calibri" pitchFamily="34" charset="0"/>
              </a:rPr>
              <a:t>the function and </a:t>
            </a:r>
            <a:r>
              <a:rPr lang="en-US" b="1" dirty="0" smtClean="0">
                <a:solidFill>
                  <a:srgbClr val="FF0000"/>
                </a:solidFill>
                <a:latin typeface="Calibri" pitchFamily="34" charset="0"/>
                <a:cs typeface="Calibri" pitchFamily="34" charset="0"/>
              </a:rPr>
              <a:t>list of parameters</a:t>
            </a:r>
          </a:p>
          <a:p>
            <a:pPr marL="800100" lvl="2" indent="0">
              <a:buNone/>
            </a:pPr>
            <a:r>
              <a:rPr lang="en-US" sz="2800" b="1" dirty="0">
                <a:solidFill>
                  <a:srgbClr val="FF0000"/>
                </a:solidFill>
                <a:latin typeface="Calibri" pitchFamily="34" charset="0"/>
                <a:cs typeface="Calibri" pitchFamily="34" charset="0"/>
              </a:rPr>
              <a:t>function</a:t>
            </a:r>
            <a:r>
              <a:rPr lang="en-US" sz="2800" dirty="0">
                <a:latin typeface="Calibri" pitchFamily="34" charset="0"/>
                <a:cs typeface="Calibri" pitchFamily="34" charset="0"/>
              </a:rPr>
              <a:t> </a:t>
            </a:r>
            <a:r>
              <a:rPr lang="en-US" sz="2800" b="1" i="1" dirty="0" err="1">
                <a:solidFill>
                  <a:schemeClr val="tx2"/>
                </a:solidFill>
                <a:latin typeface="Calibri" pitchFamily="34" charset="0"/>
                <a:cs typeface="Calibri" pitchFamily="34" charset="0"/>
              </a:rPr>
              <a:t>functionName</a:t>
            </a:r>
            <a:r>
              <a:rPr lang="en-US" sz="2800" b="1" dirty="0">
                <a:solidFill>
                  <a:schemeClr val="accent6">
                    <a:lumMod val="50000"/>
                  </a:schemeClr>
                </a:solidFill>
                <a:latin typeface="Calibri" pitchFamily="34" charset="0"/>
                <a:cs typeface="Calibri" pitchFamily="34" charset="0"/>
              </a:rPr>
              <a:t>([</a:t>
            </a:r>
            <a:r>
              <a:rPr lang="en-US" sz="2800" b="1" i="1" dirty="0">
                <a:solidFill>
                  <a:schemeClr val="accent6">
                    <a:lumMod val="50000"/>
                  </a:schemeClr>
                </a:solidFill>
                <a:latin typeface="Calibri" pitchFamily="34" charset="0"/>
                <a:cs typeface="Calibri" pitchFamily="34" charset="0"/>
              </a:rPr>
              <a:t>parameters</a:t>
            </a:r>
            <a:r>
              <a:rPr lang="en-US" sz="2800" b="1" dirty="0">
                <a:solidFill>
                  <a:schemeClr val="accent6">
                    <a:lumMod val="50000"/>
                  </a:schemeClr>
                </a:solidFill>
                <a:latin typeface="Calibri" pitchFamily="34" charset="0"/>
                <a:cs typeface="Calibri" pitchFamily="34" charset="0"/>
              </a:rPr>
              <a:t>])</a:t>
            </a:r>
          </a:p>
          <a:p>
            <a:pPr marL="800100" lvl="2" indent="0">
              <a:buNone/>
            </a:pPr>
            <a:r>
              <a:rPr lang="en-US" sz="2800" b="1" dirty="0">
                <a:latin typeface="Calibri" pitchFamily="34" charset="0"/>
                <a:cs typeface="Calibri" pitchFamily="34" charset="0"/>
              </a:rPr>
              <a:t>{</a:t>
            </a:r>
          </a:p>
          <a:p>
            <a:pPr marL="800100" lvl="2" indent="0">
              <a:buNone/>
            </a:pPr>
            <a:r>
              <a:rPr lang="en-US" sz="2800" b="1" dirty="0" smtClean="0">
                <a:latin typeface="Calibri" pitchFamily="34" charset="0"/>
                <a:cs typeface="Calibri" pitchFamily="34" charset="0"/>
              </a:rPr>
              <a:t>		// some </a:t>
            </a:r>
            <a:r>
              <a:rPr lang="en-US" sz="2800" b="1" i="1" dirty="0" smtClean="0">
                <a:latin typeface="Calibri" pitchFamily="34" charset="0"/>
                <a:cs typeface="Calibri" pitchFamily="34" charset="0"/>
              </a:rPr>
              <a:t>statements</a:t>
            </a:r>
          </a:p>
          <a:p>
            <a:pPr marL="800100" lvl="2" indent="0">
              <a:buNone/>
            </a:pPr>
            <a:r>
              <a:rPr lang="en-US" sz="2800" b="1" dirty="0" smtClean="0">
                <a:latin typeface="Calibri" pitchFamily="34" charset="0"/>
                <a:cs typeface="Calibri" pitchFamily="34" charset="0"/>
              </a:rPr>
              <a:t>}</a:t>
            </a:r>
            <a:endParaRPr lang="en-US" sz="2800" b="1" dirty="0">
              <a:latin typeface="Calibri" pitchFamily="34" charset="0"/>
              <a:cs typeface="Calibri" pitchFamily="34" charset="0"/>
            </a:endParaRPr>
          </a:p>
          <a:p>
            <a:r>
              <a:rPr lang="en-US" b="1" dirty="0">
                <a:latin typeface="Calibri" pitchFamily="34" charset="0"/>
                <a:cs typeface="Calibri" pitchFamily="34" charset="0"/>
              </a:rPr>
              <a:t>Calling a function</a:t>
            </a:r>
          </a:p>
          <a:p>
            <a:pPr lvl="1"/>
            <a:r>
              <a:rPr lang="en-US" b="1" dirty="0">
                <a:latin typeface="Calibri" pitchFamily="34" charset="0"/>
                <a:cs typeface="Calibri" pitchFamily="34" charset="0"/>
              </a:rPr>
              <a:t>The syntax of a function call is:</a:t>
            </a:r>
          </a:p>
          <a:p>
            <a:pPr marL="457200" lvl="1" indent="0">
              <a:buNone/>
            </a:pPr>
            <a:r>
              <a:rPr lang="en-US" b="1" i="1" dirty="0">
                <a:latin typeface="Calibri" pitchFamily="34" charset="0"/>
                <a:cs typeface="Calibri" pitchFamily="34" charset="0"/>
              </a:rPr>
              <a:t>     </a:t>
            </a:r>
            <a:r>
              <a:rPr lang="en-US" b="1" i="1" dirty="0">
                <a:solidFill>
                  <a:srgbClr val="FF0000"/>
                </a:solidFill>
                <a:latin typeface="Calibri" pitchFamily="34" charset="0"/>
                <a:cs typeface="Calibri" pitchFamily="34" charset="0"/>
              </a:rPr>
              <a:t>   </a:t>
            </a:r>
            <a:r>
              <a:rPr lang="en-US" b="1" i="1" dirty="0" err="1">
                <a:solidFill>
                  <a:srgbClr val="FF0000"/>
                </a:solidFill>
                <a:latin typeface="Calibri" pitchFamily="34" charset="0"/>
                <a:cs typeface="Calibri" pitchFamily="34" charset="0"/>
              </a:rPr>
              <a:t>functionName</a:t>
            </a:r>
            <a:r>
              <a:rPr lang="en-US" b="1" dirty="0">
                <a:solidFill>
                  <a:srgbClr val="FF0000"/>
                </a:solidFill>
                <a:latin typeface="Calibri" pitchFamily="34" charset="0"/>
                <a:cs typeface="Calibri" pitchFamily="34" charset="0"/>
              </a:rPr>
              <a:t>([</a:t>
            </a:r>
            <a:r>
              <a:rPr lang="en-US" b="1" i="1" dirty="0">
                <a:solidFill>
                  <a:srgbClr val="FF0000"/>
                </a:solidFill>
                <a:latin typeface="Calibri" pitchFamily="34" charset="0"/>
                <a:cs typeface="Calibri" pitchFamily="34" charset="0"/>
              </a:rPr>
              <a:t>arguments</a:t>
            </a:r>
            <a:r>
              <a:rPr lang="en-US" b="1" dirty="0">
                <a:solidFill>
                  <a:srgbClr val="FF0000"/>
                </a:solidFill>
                <a:latin typeface="Calibri" pitchFamily="34" charset="0"/>
                <a:cs typeface="Calibri" pitchFamily="34" charset="0"/>
              </a:rPr>
              <a:t>])</a:t>
            </a:r>
            <a:endParaRPr lang="en-US" sz="3600" b="1" dirty="0" smtClean="0">
              <a:latin typeface="Calibri" pitchFamily="34" charset="0"/>
              <a:cs typeface="Calibri" pitchFamily="34" charset="0"/>
            </a:endParaRPr>
          </a:p>
        </p:txBody>
      </p:sp>
      <p:sp>
        <p:nvSpPr>
          <p:cNvPr id="5" name="Slide Number Placeholder 4"/>
          <p:cNvSpPr>
            <a:spLocks noGrp="1"/>
          </p:cNvSpPr>
          <p:nvPr>
            <p:ph type="sldNum" sz="quarter" idx="12"/>
          </p:nvPr>
        </p:nvSpPr>
        <p:spPr/>
        <p:txBody>
          <a:bodyPr/>
          <a:lstStyle/>
          <a:p>
            <a:fld id="{CD1BB0B1-F5A1-4ED6-814D-7F67699B7935}" type="slidenum">
              <a:rPr lang="en-US" smtClean="0"/>
              <a:pPr/>
              <a:t>31</a:t>
            </a:fld>
            <a:endParaRPr lang="en-US" dirty="0"/>
          </a:p>
        </p:txBody>
      </p:sp>
    </p:spTree>
    <p:extLst>
      <p:ext uri="{BB962C8B-B14F-4D97-AF65-F5344CB8AC3E}">
        <p14:creationId xmlns:p14="http://schemas.microsoft.com/office/powerpoint/2010/main" xmlns="" val="359757894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Screen Clipping"/>
          <p:cNvPicPr>
            <a:picLocks noGrp="1" noChangeAspect="1"/>
          </p:cNvPicPr>
          <p:nvPr>
            <p:ph idx="1"/>
          </p:nvPr>
        </p:nvPicPr>
        <p:blipFill rotWithShape="1">
          <a:blip r:embed="rId2">
            <a:extLst>
              <a:ext uri="{28A0092B-C50C-407E-A947-70E740481C1C}">
                <a14:useLocalDpi xmlns:a14="http://schemas.microsoft.com/office/drawing/2010/main" xmlns="" val="0"/>
              </a:ext>
            </a:extLst>
          </a:blip>
          <a:srcRect t="6250"/>
          <a:stretch/>
        </p:blipFill>
        <p:spPr>
          <a:xfrm>
            <a:off x="609600" y="1752600"/>
            <a:ext cx="7315201" cy="3733800"/>
          </a:xfrm>
        </p:spPr>
      </p:pic>
      <p:graphicFrame>
        <p:nvGraphicFramePr>
          <p:cNvPr id="6" name="Diagram 5"/>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CD1BB0B1-F5A1-4ED6-814D-7F67699B7935}" type="slidenum">
              <a:rPr lang="en-US" smtClean="0"/>
              <a:pPr/>
              <a:t>32</a:t>
            </a:fld>
            <a:endParaRPr lang="en-US" dirty="0"/>
          </a:p>
        </p:txBody>
      </p:sp>
      <p:cxnSp>
        <p:nvCxnSpPr>
          <p:cNvPr id="9" name="Straight Arrow Connector 8"/>
          <p:cNvCxnSpPr/>
          <p:nvPr/>
        </p:nvCxnSpPr>
        <p:spPr>
          <a:xfrm flipH="1">
            <a:off x="3657600" y="2971800"/>
            <a:ext cx="12954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105400" y="2754868"/>
            <a:ext cx="2209800" cy="369332"/>
          </a:xfrm>
          <a:prstGeom prst="rect">
            <a:avLst/>
          </a:prstGeom>
          <a:noFill/>
        </p:spPr>
        <p:txBody>
          <a:bodyPr wrap="square" rtlCol="0">
            <a:spAutoFit/>
          </a:bodyPr>
          <a:lstStyle/>
          <a:p>
            <a:r>
              <a:rPr lang="en-US" b="1" dirty="0" smtClean="0"/>
              <a:t>Start of the function</a:t>
            </a:r>
            <a:endParaRPr lang="en-US" b="1" dirty="0"/>
          </a:p>
        </p:txBody>
      </p:sp>
      <p:cxnSp>
        <p:nvCxnSpPr>
          <p:cNvPr id="12" name="Straight Arrow Connector 11"/>
          <p:cNvCxnSpPr/>
          <p:nvPr/>
        </p:nvCxnSpPr>
        <p:spPr>
          <a:xfrm flipH="1" flipV="1">
            <a:off x="2895600" y="3581400"/>
            <a:ext cx="37338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705600" y="3962400"/>
            <a:ext cx="1447800" cy="646331"/>
          </a:xfrm>
          <a:prstGeom prst="rect">
            <a:avLst/>
          </a:prstGeom>
          <a:noFill/>
        </p:spPr>
        <p:txBody>
          <a:bodyPr wrap="square" rtlCol="0">
            <a:spAutoFit/>
          </a:bodyPr>
          <a:lstStyle/>
          <a:p>
            <a:r>
              <a:rPr lang="en-US" b="1" dirty="0" smtClean="0"/>
              <a:t>Asks user to enter name</a:t>
            </a:r>
            <a:endParaRPr lang="en-US" b="1" dirty="0"/>
          </a:p>
        </p:txBody>
      </p:sp>
      <p:cxnSp>
        <p:nvCxnSpPr>
          <p:cNvPr id="16" name="Straight Arrow Connector 15"/>
          <p:cNvCxnSpPr/>
          <p:nvPr/>
        </p:nvCxnSpPr>
        <p:spPr>
          <a:xfrm flipH="1" flipV="1">
            <a:off x="3276600" y="3886200"/>
            <a:ext cx="2819400" cy="93276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096000" y="4648200"/>
            <a:ext cx="1905000" cy="646331"/>
          </a:xfrm>
          <a:prstGeom prst="rect">
            <a:avLst/>
          </a:prstGeom>
          <a:noFill/>
        </p:spPr>
        <p:txBody>
          <a:bodyPr wrap="square" rtlCol="0">
            <a:spAutoFit/>
          </a:bodyPr>
          <a:lstStyle/>
          <a:p>
            <a:r>
              <a:rPr lang="en-US" b="1" dirty="0" smtClean="0"/>
              <a:t>Writes name on the webpage</a:t>
            </a:r>
            <a:endParaRPr lang="en-US" b="1" dirty="0"/>
          </a:p>
        </p:txBody>
      </p:sp>
      <p:cxnSp>
        <p:nvCxnSpPr>
          <p:cNvPr id="20" name="Straight Arrow Connector 19"/>
          <p:cNvCxnSpPr/>
          <p:nvPr/>
        </p:nvCxnSpPr>
        <p:spPr>
          <a:xfrm flipH="1" flipV="1">
            <a:off x="2819400" y="4895166"/>
            <a:ext cx="685800" cy="66743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162300" y="5562600"/>
            <a:ext cx="2247900" cy="381000"/>
          </a:xfrm>
          <a:prstGeom prst="rect">
            <a:avLst/>
          </a:prstGeom>
          <a:noFill/>
        </p:spPr>
        <p:txBody>
          <a:bodyPr wrap="square" rtlCol="0">
            <a:spAutoFit/>
          </a:bodyPr>
          <a:lstStyle/>
          <a:p>
            <a:r>
              <a:rPr lang="en-US" b="1" dirty="0" smtClean="0"/>
              <a:t>Calling a function</a:t>
            </a:r>
            <a:endParaRPr lang="en-US" b="1" dirty="0"/>
          </a:p>
        </p:txBody>
      </p:sp>
    </p:spTree>
    <p:extLst>
      <p:ext uri="{BB962C8B-B14F-4D97-AF65-F5344CB8AC3E}">
        <p14:creationId xmlns:p14="http://schemas.microsoft.com/office/powerpoint/2010/main" xmlns="" val="426711761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CD1BB0B1-F5A1-4ED6-814D-7F67699B7935}" type="slidenum">
              <a:rPr lang="en-US" smtClean="0"/>
              <a:pPr/>
              <a:t>33</a:t>
            </a:fld>
            <a:endParaRPr lang="en-US" dirty="0"/>
          </a:p>
        </p:txBody>
      </p:sp>
      <p:pic>
        <p:nvPicPr>
          <p:cNvPr id="3" name="Content Placeholder 2" descr="Screen Clipping"/>
          <p:cNvPicPr>
            <a:picLocks noGrp="1" noChangeAspect="1"/>
          </p:cNvPicPr>
          <p:nvPr>
            <p:ph idx="1"/>
          </p:nvPr>
        </p:nvPicPr>
        <p:blipFill>
          <a:blip r:embed="rId6">
            <a:extLst>
              <a:ext uri="{28A0092B-C50C-407E-A947-70E740481C1C}">
                <a14:useLocalDpi xmlns:a14="http://schemas.microsoft.com/office/drawing/2010/main" xmlns="" val="0"/>
              </a:ext>
            </a:extLst>
          </a:blip>
          <a:stretch>
            <a:fillRect/>
          </a:stretch>
        </p:blipFill>
        <p:spPr>
          <a:xfrm>
            <a:off x="2004920" y="1600200"/>
            <a:ext cx="5134160" cy="2743200"/>
          </a:xfrm>
        </p:spPr>
      </p:pic>
      <p:pic>
        <p:nvPicPr>
          <p:cNvPr id="4" name="Picture 3" descr="Screen Clipping"/>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3008006" y="4344670"/>
            <a:ext cx="3127988" cy="2011680"/>
          </a:xfrm>
          <a:prstGeom prst="rect">
            <a:avLst/>
          </a:prstGeom>
        </p:spPr>
      </p:pic>
    </p:spTree>
    <p:extLst>
      <p:ext uri="{BB962C8B-B14F-4D97-AF65-F5344CB8AC3E}">
        <p14:creationId xmlns:p14="http://schemas.microsoft.com/office/powerpoint/2010/main" xmlns="" val="367827219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lnSpcReduction="10000"/>
          </a:bodyPr>
          <a:lstStyle/>
          <a:p>
            <a:r>
              <a:rPr lang="en-US" b="1" dirty="0" smtClean="0">
                <a:solidFill>
                  <a:srgbClr val="FF0000"/>
                </a:solidFill>
                <a:latin typeface="Calibri" pitchFamily="34" charset="0"/>
                <a:cs typeface="Calibri" pitchFamily="34" charset="0"/>
              </a:rPr>
              <a:t>Common events</a:t>
            </a:r>
          </a:p>
          <a:p>
            <a:pPr lvl="1"/>
            <a:r>
              <a:rPr lang="en-US" b="1" dirty="0" err="1" smtClean="0">
                <a:latin typeface="Calibri" pitchFamily="34" charset="0"/>
                <a:cs typeface="Calibri" pitchFamily="34" charset="0"/>
              </a:rPr>
              <a:t>onClick</a:t>
            </a:r>
            <a:r>
              <a:rPr lang="en-US" b="1" dirty="0" smtClean="0">
                <a:latin typeface="Calibri" pitchFamily="34" charset="0"/>
                <a:cs typeface="Calibri" pitchFamily="34" charset="0"/>
              </a:rPr>
              <a:t>()</a:t>
            </a:r>
          </a:p>
          <a:p>
            <a:pPr lvl="1"/>
            <a:r>
              <a:rPr lang="en-US" b="1" dirty="0" err="1" smtClean="0">
                <a:latin typeface="Calibri" pitchFamily="34" charset="0"/>
                <a:cs typeface="Calibri" pitchFamily="34" charset="0"/>
              </a:rPr>
              <a:t>onDblClick</a:t>
            </a:r>
            <a:r>
              <a:rPr lang="en-US" b="1" dirty="0" smtClean="0">
                <a:latin typeface="Calibri" pitchFamily="34" charset="0"/>
                <a:cs typeface="Calibri" pitchFamily="34" charset="0"/>
              </a:rPr>
              <a:t>()</a:t>
            </a:r>
          </a:p>
          <a:p>
            <a:pPr lvl="1"/>
            <a:r>
              <a:rPr lang="en-US" b="1" dirty="0" err="1" smtClean="0">
                <a:latin typeface="Calibri" pitchFamily="34" charset="0"/>
                <a:cs typeface="Calibri" pitchFamily="34" charset="0"/>
              </a:rPr>
              <a:t>onChange</a:t>
            </a:r>
            <a:r>
              <a:rPr lang="en-US" b="1" dirty="0" smtClean="0">
                <a:latin typeface="Calibri" pitchFamily="34" charset="0"/>
                <a:cs typeface="Calibri" pitchFamily="34" charset="0"/>
              </a:rPr>
              <a:t>()</a:t>
            </a:r>
          </a:p>
          <a:p>
            <a:pPr lvl="1"/>
            <a:r>
              <a:rPr lang="en-US" b="1" dirty="0" err="1" smtClean="0">
                <a:latin typeface="Calibri" pitchFamily="34" charset="0"/>
                <a:cs typeface="Calibri" pitchFamily="34" charset="0"/>
              </a:rPr>
              <a:t>onFocus</a:t>
            </a:r>
            <a:r>
              <a:rPr lang="en-US" b="1" dirty="0" smtClean="0">
                <a:latin typeface="Calibri" pitchFamily="34" charset="0"/>
                <a:cs typeface="Calibri" pitchFamily="34" charset="0"/>
              </a:rPr>
              <a:t>()</a:t>
            </a:r>
          </a:p>
          <a:p>
            <a:pPr lvl="1"/>
            <a:r>
              <a:rPr lang="en-US" b="1" dirty="0" err="1" smtClean="0">
                <a:latin typeface="Calibri" pitchFamily="34" charset="0"/>
                <a:cs typeface="Calibri" pitchFamily="34" charset="0"/>
              </a:rPr>
              <a:t>onMouseOver</a:t>
            </a:r>
            <a:r>
              <a:rPr lang="en-US" b="1" dirty="0" smtClean="0">
                <a:latin typeface="Calibri" pitchFamily="34" charset="0"/>
                <a:cs typeface="Calibri" pitchFamily="34" charset="0"/>
              </a:rPr>
              <a:t>()</a:t>
            </a:r>
          </a:p>
          <a:p>
            <a:pPr lvl="1"/>
            <a:r>
              <a:rPr lang="en-US" b="1" dirty="0" err="1" smtClean="0">
                <a:latin typeface="Calibri" pitchFamily="34" charset="0"/>
                <a:cs typeface="Calibri" pitchFamily="34" charset="0"/>
              </a:rPr>
              <a:t>onMouseOut</a:t>
            </a:r>
            <a:r>
              <a:rPr lang="en-US" b="1" dirty="0" smtClean="0">
                <a:latin typeface="Calibri" pitchFamily="34" charset="0"/>
                <a:cs typeface="Calibri" pitchFamily="34" charset="0"/>
              </a:rPr>
              <a:t>()</a:t>
            </a:r>
          </a:p>
          <a:p>
            <a:pPr lvl="1"/>
            <a:r>
              <a:rPr lang="en-US" b="1" dirty="0" err="1" smtClean="0">
                <a:latin typeface="Calibri" pitchFamily="34" charset="0"/>
                <a:cs typeface="Calibri" pitchFamily="34" charset="0"/>
              </a:rPr>
              <a:t>onSubmit</a:t>
            </a:r>
            <a:r>
              <a:rPr lang="en-US" b="1" dirty="0" smtClean="0">
                <a:latin typeface="Calibri" pitchFamily="34" charset="0"/>
                <a:cs typeface="Calibri" pitchFamily="34" charset="0"/>
              </a:rPr>
              <a:t>()</a:t>
            </a:r>
          </a:p>
          <a:p>
            <a:pPr lvl="1"/>
            <a:r>
              <a:rPr lang="en-US" b="1" dirty="0" err="1" smtClean="0">
                <a:latin typeface="Calibri" pitchFamily="34" charset="0"/>
                <a:cs typeface="Calibri" pitchFamily="34" charset="0"/>
              </a:rPr>
              <a:t>onLoad</a:t>
            </a:r>
            <a:r>
              <a:rPr lang="en-US" b="1" dirty="0" smtClean="0">
                <a:latin typeface="Calibri" pitchFamily="34" charset="0"/>
                <a:cs typeface="Calibri" pitchFamily="34" charset="0"/>
              </a:rPr>
              <a:t>()</a:t>
            </a:r>
          </a:p>
        </p:txBody>
      </p:sp>
      <p:sp>
        <p:nvSpPr>
          <p:cNvPr id="5" name="Slide Number Placeholder 4"/>
          <p:cNvSpPr>
            <a:spLocks noGrp="1"/>
          </p:cNvSpPr>
          <p:nvPr>
            <p:ph type="sldNum" sz="quarter" idx="12"/>
          </p:nvPr>
        </p:nvSpPr>
        <p:spPr/>
        <p:txBody>
          <a:bodyPr/>
          <a:lstStyle/>
          <a:p>
            <a:fld id="{CD1BB0B1-F5A1-4ED6-814D-7F67699B7935}" type="slidenum">
              <a:rPr lang="en-US" smtClean="0"/>
              <a:pPr/>
              <a:t>34</a:t>
            </a:fld>
            <a:endParaRPr lang="en-US" dirty="0"/>
          </a:p>
        </p:txBody>
      </p:sp>
    </p:spTree>
    <p:extLst>
      <p:ext uri="{BB962C8B-B14F-4D97-AF65-F5344CB8AC3E}">
        <p14:creationId xmlns:p14="http://schemas.microsoft.com/office/powerpoint/2010/main" xmlns="" val="364780418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fontScale="92500" lnSpcReduction="10000"/>
          </a:bodyPr>
          <a:lstStyle/>
          <a:p>
            <a:r>
              <a:rPr lang="en-US" b="1" dirty="0" smtClean="0">
                <a:solidFill>
                  <a:srgbClr val="FF0000"/>
                </a:solidFill>
                <a:latin typeface="Calibri" pitchFamily="34" charset="0"/>
                <a:cs typeface="Calibri" pitchFamily="34" charset="0"/>
              </a:rPr>
              <a:t>Some common predefined math functions</a:t>
            </a:r>
          </a:p>
          <a:p>
            <a:pPr lvl="1"/>
            <a:r>
              <a:rPr lang="en-US" b="1" dirty="0" err="1" smtClean="0">
                <a:latin typeface="Calibri" pitchFamily="34" charset="0"/>
                <a:cs typeface="Calibri" pitchFamily="34" charset="0"/>
              </a:rPr>
              <a:t>Math.Sqrt</a:t>
            </a:r>
            <a:r>
              <a:rPr lang="en-US" b="1" dirty="0" smtClean="0">
                <a:latin typeface="Calibri" pitchFamily="34" charset="0"/>
                <a:cs typeface="Calibri" pitchFamily="34" charset="0"/>
              </a:rPr>
              <a:t> (to calculate square root)</a:t>
            </a:r>
          </a:p>
          <a:p>
            <a:pPr lvl="1"/>
            <a:r>
              <a:rPr lang="en-US" b="1" dirty="0" err="1" smtClean="0">
                <a:latin typeface="Calibri" pitchFamily="34" charset="0"/>
                <a:cs typeface="Calibri" pitchFamily="34" charset="0"/>
              </a:rPr>
              <a:t>Math.Pow</a:t>
            </a:r>
            <a:r>
              <a:rPr lang="en-US" b="1" dirty="0" smtClean="0">
                <a:latin typeface="Calibri" pitchFamily="34" charset="0"/>
                <a:cs typeface="Calibri" pitchFamily="34" charset="0"/>
              </a:rPr>
              <a:t> (to calculate power of number)</a:t>
            </a:r>
          </a:p>
          <a:p>
            <a:pPr lvl="1"/>
            <a:r>
              <a:rPr lang="en-US" b="1" dirty="0" err="1" smtClean="0">
                <a:latin typeface="Calibri" pitchFamily="34" charset="0"/>
                <a:cs typeface="Calibri" pitchFamily="34" charset="0"/>
              </a:rPr>
              <a:t>Math.Abs</a:t>
            </a:r>
            <a:r>
              <a:rPr lang="en-US" b="1" dirty="0" smtClean="0">
                <a:latin typeface="Calibri" pitchFamily="34" charset="0"/>
                <a:cs typeface="Calibri" pitchFamily="34" charset="0"/>
              </a:rPr>
              <a:t> (to calculate absolute value)</a:t>
            </a:r>
          </a:p>
          <a:p>
            <a:pPr lvl="1"/>
            <a:r>
              <a:rPr lang="en-US" b="1" dirty="0" err="1" smtClean="0">
                <a:latin typeface="Calibri" pitchFamily="34" charset="0"/>
                <a:cs typeface="Calibri" pitchFamily="34" charset="0"/>
              </a:rPr>
              <a:t>Math.Max</a:t>
            </a:r>
            <a:r>
              <a:rPr lang="en-US" b="1" dirty="0" smtClean="0">
                <a:latin typeface="Calibri" pitchFamily="34" charset="0"/>
                <a:cs typeface="Calibri" pitchFamily="34" charset="0"/>
              </a:rPr>
              <a:t> (to calculate maximum value)</a:t>
            </a:r>
          </a:p>
          <a:p>
            <a:pPr lvl="1"/>
            <a:r>
              <a:rPr lang="en-US" b="1" dirty="0" err="1" smtClean="0">
                <a:latin typeface="Calibri" pitchFamily="34" charset="0"/>
                <a:cs typeface="Calibri" pitchFamily="34" charset="0"/>
              </a:rPr>
              <a:t>Math.Min</a:t>
            </a:r>
            <a:r>
              <a:rPr lang="en-US" b="1" dirty="0" smtClean="0">
                <a:latin typeface="Calibri" pitchFamily="34" charset="0"/>
                <a:cs typeface="Calibri" pitchFamily="34" charset="0"/>
              </a:rPr>
              <a:t> (to calculate minimum value)</a:t>
            </a:r>
          </a:p>
          <a:p>
            <a:pPr lvl="1"/>
            <a:r>
              <a:rPr lang="en-US" b="1" dirty="0" err="1" smtClean="0">
                <a:latin typeface="Calibri" pitchFamily="34" charset="0"/>
                <a:cs typeface="Calibri" pitchFamily="34" charset="0"/>
              </a:rPr>
              <a:t>Math.Floor</a:t>
            </a:r>
            <a:r>
              <a:rPr lang="en-US" b="1" dirty="0" smtClean="0">
                <a:latin typeface="Calibri" pitchFamily="34" charset="0"/>
                <a:cs typeface="Calibri" pitchFamily="34" charset="0"/>
              </a:rPr>
              <a:t> (to calculate back rounded value)</a:t>
            </a:r>
          </a:p>
          <a:p>
            <a:pPr lvl="1"/>
            <a:r>
              <a:rPr lang="en-US" b="1" dirty="0" err="1" smtClean="0">
                <a:latin typeface="Calibri" pitchFamily="34" charset="0"/>
                <a:cs typeface="Calibri" pitchFamily="34" charset="0"/>
              </a:rPr>
              <a:t>Math.Ceil</a:t>
            </a:r>
            <a:r>
              <a:rPr lang="en-US" b="1" dirty="0" smtClean="0">
                <a:latin typeface="Calibri" pitchFamily="34" charset="0"/>
                <a:cs typeface="Calibri" pitchFamily="34" charset="0"/>
              </a:rPr>
              <a:t> (to calculate forward rounded value)</a:t>
            </a:r>
          </a:p>
          <a:p>
            <a:pPr lvl="1"/>
            <a:r>
              <a:rPr lang="en-US" b="1" dirty="0" err="1" smtClean="0">
                <a:latin typeface="Calibri" pitchFamily="34" charset="0"/>
                <a:cs typeface="Calibri" pitchFamily="34" charset="0"/>
              </a:rPr>
              <a:t>Math.Round</a:t>
            </a:r>
            <a:r>
              <a:rPr lang="en-US" b="1" dirty="0" smtClean="0">
                <a:latin typeface="Calibri" pitchFamily="34" charset="0"/>
                <a:cs typeface="Calibri" pitchFamily="34" charset="0"/>
              </a:rPr>
              <a:t> (to calculate rounded value)</a:t>
            </a:r>
          </a:p>
          <a:p>
            <a:pPr lvl="1"/>
            <a:r>
              <a:rPr lang="en-US" b="1" dirty="0" err="1" smtClean="0">
                <a:latin typeface="Calibri" pitchFamily="34" charset="0"/>
                <a:cs typeface="Calibri" pitchFamily="34" charset="0"/>
              </a:rPr>
              <a:t>Math.Random</a:t>
            </a:r>
            <a:r>
              <a:rPr lang="en-US" b="1" dirty="0" smtClean="0">
                <a:latin typeface="Calibri" pitchFamily="34" charset="0"/>
                <a:cs typeface="Calibri" pitchFamily="34" charset="0"/>
              </a:rPr>
              <a:t> (to pick up some random value)</a:t>
            </a:r>
          </a:p>
          <a:p>
            <a:pPr lvl="1"/>
            <a:endParaRPr lang="en-US" b="1" dirty="0" smtClean="0">
              <a:latin typeface="Calibri" pitchFamily="34" charset="0"/>
              <a:cs typeface="Calibri" pitchFamily="34" charset="0"/>
            </a:endParaRPr>
          </a:p>
          <a:p>
            <a:pPr lvl="1"/>
            <a:endParaRPr lang="en-US" b="1" dirty="0" smtClean="0">
              <a:latin typeface="Calibri" pitchFamily="34" charset="0"/>
              <a:cs typeface="Calibri" pitchFamily="34" charset="0"/>
            </a:endParaRPr>
          </a:p>
        </p:txBody>
      </p:sp>
      <p:sp>
        <p:nvSpPr>
          <p:cNvPr id="5" name="Slide Number Placeholder 4"/>
          <p:cNvSpPr>
            <a:spLocks noGrp="1"/>
          </p:cNvSpPr>
          <p:nvPr>
            <p:ph type="sldNum" sz="quarter" idx="12"/>
          </p:nvPr>
        </p:nvSpPr>
        <p:spPr/>
        <p:txBody>
          <a:bodyPr/>
          <a:lstStyle/>
          <a:p>
            <a:fld id="{CD1BB0B1-F5A1-4ED6-814D-7F67699B7935}" type="slidenum">
              <a:rPr lang="en-US" smtClean="0"/>
              <a:pPr/>
              <a:t>35</a:t>
            </a:fld>
            <a:endParaRPr lang="en-US" dirty="0"/>
          </a:p>
        </p:txBody>
      </p:sp>
    </p:spTree>
    <p:extLst>
      <p:ext uri="{BB962C8B-B14F-4D97-AF65-F5344CB8AC3E}">
        <p14:creationId xmlns:p14="http://schemas.microsoft.com/office/powerpoint/2010/main" xmlns="" val="90796554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457200" y="1600200"/>
            <a:ext cx="8229600" cy="4800600"/>
          </a:xfrm>
        </p:spPr>
        <p:txBody>
          <a:bodyPr>
            <a:normAutofit fontScale="77500" lnSpcReduction="20000"/>
          </a:bodyPr>
          <a:lstStyle/>
          <a:p>
            <a:r>
              <a:rPr lang="en-US" b="1" dirty="0" smtClean="0">
                <a:latin typeface="Calibri" pitchFamily="34" charset="0"/>
                <a:cs typeface="Calibri" pitchFamily="34" charset="0"/>
              </a:rPr>
              <a:t>If </a:t>
            </a:r>
            <a:r>
              <a:rPr lang="en-US" b="1" dirty="0">
                <a:latin typeface="Calibri" pitchFamily="34" charset="0"/>
                <a:cs typeface="Calibri" pitchFamily="34" charset="0"/>
              </a:rPr>
              <a:t>statement</a:t>
            </a:r>
          </a:p>
          <a:p>
            <a:pPr lvl="1"/>
            <a:r>
              <a:rPr lang="en-US" b="1" dirty="0">
                <a:solidFill>
                  <a:srgbClr val="FF0000"/>
                </a:solidFill>
                <a:latin typeface="Calibri" pitchFamily="34" charset="0"/>
                <a:cs typeface="Calibri" pitchFamily="34" charset="0"/>
              </a:rPr>
              <a:t>if (</a:t>
            </a:r>
            <a:r>
              <a:rPr lang="en-US" b="1" dirty="0" smtClean="0">
                <a:solidFill>
                  <a:srgbClr val="FF0000"/>
                </a:solidFill>
                <a:latin typeface="Calibri" pitchFamily="34" charset="0"/>
                <a:cs typeface="Calibri" pitchFamily="34" charset="0"/>
              </a:rPr>
              <a:t>condition)</a:t>
            </a:r>
            <a:br>
              <a:rPr lang="en-US" b="1" dirty="0" smtClean="0">
                <a:solidFill>
                  <a:srgbClr val="FF0000"/>
                </a:solidFill>
                <a:latin typeface="Calibri" pitchFamily="34" charset="0"/>
                <a:cs typeface="Calibri" pitchFamily="34" charset="0"/>
              </a:rPr>
            </a:br>
            <a:r>
              <a:rPr lang="en-US" b="1" dirty="0" smtClean="0">
                <a:solidFill>
                  <a:srgbClr val="FF0000"/>
                </a:solidFill>
                <a:latin typeface="Calibri" pitchFamily="34" charset="0"/>
                <a:cs typeface="Calibri" pitchFamily="34" charset="0"/>
              </a:rPr>
              <a:t>		// statement</a:t>
            </a:r>
          </a:p>
          <a:p>
            <a:pPr lvl="1"/>
            <a:r>
              <a:rPr lang="en-US" b="1" dirty="0" smtClean="0">
                <a:solidFill>
                  <a:srgbClr val="FF0000"/>
                </a:solidFill>
                <a:latin typeface="Calibri" pitchFamily="34" charset="0"/>
                <a:cs typeface="Calibri" pitchFamily="34" charset="0"/>
              </a:rPr>
              <a:t>If (condition)</a:t>
            </a:r>
            <a:br>
              <a:rPr lang="en-US" b="1" dirty="0" smtClean="0">
                <a:solidFill>
                  <a:srgbClr val="FF0000"/>
                </a:solidFill>
                <a:latin typeface="Calibri" pitchFamily="34" charset="0"/>
                <a:cs typeface="Calibri" pitchFamily="34" charset="0"/>
              </a:rPr>
            </a:br>
            <a:r>
              <a:rPr lang="en-US" b="1" dirty="0" smtClean="0">
                <a:solidFill>
                  <a:srgbClr val="FF0000"/>
                </a:solidFill>
                <a:latin typeface="Calibri" pitchFamily="34" charset="0"/>
                <a:cs typeface="Calibri" pitchFamily="34" charset="0"/>
              </a:rPr>
              <a:t>{</a:t>
            </a:r>
            <a:br>
              <a:rPr lang="en-US" b="1" dirty="0" smtClean="0">
                <a:solidFill>
                  <a:srgbClr val="FF0000"/>
                </a:solidFill>
                <a:latin typeface="Calibri" pitchFamily="34" charset="0"/>
                <a:cs typeface="Calibri" pitchFamily="34" charset="0"/>
              </a:rPr>
            </a:br>
            <a:r>
              <a:rPr lang="en-US" b="1" dirty="0" smtClean="0">
                <a:solidFill>
                  <a:srgbClr val="FF0000"/>
                </a:solidFill>
                <a:latin typeface="Calibri" pitchFamily="34" charset="0"/>
                <a:cs typeface="Calibri" pitchFamily="34" charset="0"/>
              </a:rPr>
              <a:t>		// statements</a:t>
            </a:r>
            <a:br>
              <a:rPr lang="en-US" b="1" dirty="0" smtClean="0">
                <a:solidFill>
                  <a:srgbClr val="FF0000"/>
                </a:solidFill>
                <a:latin typeface="Calibri" pitchFamily="34" charset="0"/>
                <a:cs typeface="Calibri" pitchFamily="34" charset="0"/>
              </a:rPr>
            </a:br>
            <a:r>
              <a:rPr lang="en-US" b="1" dirty="0" smtClean="0">
                <a:solidFill>
                  <a:srgbClr val="FF0000"/>
                </a:solidFill>
                <a:latin typeface="Calibri" pitchFamily="34" charset="0"/>
                <a:cs typeface="Calibri" pitchFamily="34" charset="0"/>
              </a:rPr>
              <a:t>}</a:t>
            </a:r>
          </a:p>
          <a:p>
            <a:r>
              <a:rPr lang="en-US" b="1" dirty="0">
                <a:latin typeface="Calibri" pitchFamily="34" charset="0"/>
                <a:cs typeface="Calibri" pitchFamily="34" charset="0"/>
              </a:rPr>
              <a:t>If-else statement</a:t>
            </a:r>
          </a:p>
          <a:p>
            <a:pPr lvl="1"/>
            <a:r>
              <a:rPr lang="en-US" b="1" dirty="0" smtClean="0">
                <a:solidFill>
                  <a:srgbClr val="FF0000"/>
                </a:solidFill>
                <a:latin typeface="Calibri" pitchFamily="34" charset="0"/>
                <a:cs typeface="Calibri" pitchFamily="34" charset="0"/>
              </a:rPr>
              <a:t>If (condition)</a:t>
            </a:r>
            <a:br>
              <a:rPr lang="en-US" b="1" dirty="0" smtClean="0">
                <a:solidFill>
                  <a:srgbClr val="FF0000"/>
                </a:solidFill>
                <a:latin typeface="Calibri" pitchFamily="34" charset="0"/>
                <a:cs typeface="Calibri" pitchFamily="34" charset="0"/>
              </a:rPr>
            </a:br>
            <a:r>
              <a:rPr lang="en-US" b="1" dirty="0" smtClean="0">
                <a:solidFill>
                  <a:srgbClr val="FF0000"/>
                </a:solidFill>
                <a:latin typeface="Calibri" pitchFamily="34" charset="0"/>
                <a:cs typeface="Calibri" pitchFamily="34" charset="0"/>
              </a:rPr>
              <a:t>{</a:t>
            </a:r>
            <a:br>
              <a:rPr lang="en-US" b="1" dirty="0" smtClean="0">
                <a:solidFill>
                  <a:srgbClr val="FF0000"/>
                </a:solidFill>
                <a:latin typeface="Calibri" pitchFamily="34" charset="0"/>
                <a:cs typeface="Calibri" pitchFamily="34" charset="0"/>
              </a:rPr>
            </a:br>
            <a:r>
              <a:rPr lang="en-US" b="1" dirty="0" smtClean="0">
                <a:solidFill>
                  <a:srgbClr val="FF0000"/>
                </a:solidFill>
                <a:latin typeface="Calibri" pitchFamily="34" charset="0"/>
                <a:cs typeface="Calibri" pitchFamily="34" charset="0"/>
              </a:rPr>
              <a:t>		// statement</a:t>
            </a:r>
            <a:br>
              <a:rPr lang="en-US" b="1" dirty="0" smtClean="0">
                <a:solidFill>
                  <a:srgbClr val="FF0000"/>
                </a:solidFill>
                <a:latin typeface="Calibri" pitchFamily="34" charset="0"/>
                <a:cs typeface="Calibri" pitchFamily="34" charset="0"/>
              </a:rPr>
            </a:br>
            <a:r>
              <a:rPr lang="en-US" b="1" dirty="0" smtClean="0">
                <a:solidFill>
                  <a:srgbClr val="FF0000"/>
                </a:solidFill>
                <a:latin typeface="Calibri" pitchFamily="34" charset="0"/>
                <a:cs typeface="Calibri" pitchFamily="34" charset="0"/>
              </a:rPr>
              <a:t>}</a:t>
            </a:r>
            <a:br>
              <a:rPr lang="en-US" b="1" dirty="0" smtClean="0">
                <a:solidFill>
                  <a:srgbClr val="FF0000"/>
                </a:solidFill>
                <a:latin typeface="Calibri" pitchFamily="34" charset="0"/>
                <a:cs typeface="Calibri" pitchFamily="34" charset="0"/>
              </a:rPr>
            </a:br>
            <a:r>
              <a:rPr lang="en-US" b="1" dirty="0" smtClean="0">
                <a:solidFill>
                  <a:srgbClr val="FF0000"/>
                </a:solidFill>
                <a:latin typeface="Calibri" pitchFamily="34" charset="0"/>
                <a:cs typeface="Calibri" pitchFamily="34" charset="0"/>
              </a:rPr>
              <a:t>else</a:t>
            </a:r>
            <a:br>
              <a:rPr lang="en-US" b="1" dirty="0" smtClean="0">
                <a:solidFill>
                  <a:srgbClr val="FF0000"/>
                </a:solidFill>
                <a:latin typeface="Calibri" pitchFamily="34" charset="0"/>
                <a:cs typeface="Calibri" pitchFamily="34" charset="0"/>
              </a:rPr>
            </a:br>
            <a:r>
              <a:rPr lang="en-US" b="1" dirty="0" smtClean="0">
                <a:solidFill>
                  <a:srgbClr val="FF0000"/>
                </a:solidFill>
                <a:latin typeface="Calibri" pitchFamily="34" charset="0"/>
                <a:cs typeface="Calibri" pitchFamily="34" charset="0"/>
              </a:rPr>
              <a:t>{</a:t>
            </a:r>
            <a:br>
              <a:rPr lang="en-US" b="1" dirty="0" smtClean="0">
                <a:solidFill>
                  <a:srgbClr val="FF0000"/>
                </a:solidFill>
                <a:latin typeface="Calibri" pitchFamily="34" charset="0"/>
                <a:cs typeface="Calibri" pitchFamily="34" charset="0"/>
              </a:rPr>
            </a:br>
            <a:r>
              <a:rPr lang="en-US" b="1" dirty="0" smtClean="0">
                <a:solidFill>
                  <a:srgbClr val="FF0000"/>
                </a:solidFill>
                <a:latin typeface="Calibri" pitchFamily="34" charset="0"/>
                <a:cs typeface="Calibri" pitchFamily="34" charset="0"/>
              </a:rPr>
              <a:t>		// statement</a:t>
            </a:r>
            <a:br>
              <a:rPr lang="en-US" b="1" dirty="0" smtClean="0">
                <a:solidFill>
                  <a:srgbClr val="FF0000"/>
                </a:solidFill>
                <a:latin typeface="Calibri" pitchFamily="34" charset="0"/>
                <a:cs typeface="Calibri" pitchFamily="34" charset="0"/>
              </a:rPr>
            </a:br>
            <a:r>
              <a:rPr lang="en-US" b="1" dirty="0" smtClean="0">
                <a:solidFill>
                  <a:srgbClr val="FF0000"/>
                </a:solidFill>
                <a:latin typeface="Calibri" pitchFamily="34" charset="0"/>
                <a:cs typeface="Calibri" pitchFamily="34" charset="0"/>
              </a:rPr>
              <a:t>}</a:t>
            </a:r>
            <a:endParaRPr lang="en-US" b="1" dirty="0">
              <a:solidFill>
                <a:srgbClr val="FF0000"/>
              </a:solidFill>
              <a:latin typeface="Calibri" pitchFamily="34" charset="0"/>
              <a:cs typeface="Calibri" pitchFamily="34" charset="0"/>
            </a:endParaRPr>
          </a:p>
        </p:txBody>
      </p:sp>
      <p:sp>
        <p:nvSpPr>
          <p:cNvPr id="5" name="Slide Number Placeholder 4"/>
          <p:cNvSpPr>
            <a:spLocks noGrp="1"/>
          </p:cNvSpPr>
          <p:nvPr>
            <p:ph type="sldNum" sz="quarter" idx="12"/>
          </p:nvPr>
        </p:nvSpPr>
        <p:spPr/>
        <p:txBody>
          <a:bodyPr/>
          <a:lstStyle/>
          <a:p>
            <a:fld id="{CD1BB0B1-F5A1-4ED6-814D-7F67699B7935}" type="slidenum">
              <a:rPr lang="en-US" smtClean="0"/>
              <a:pPr/>
              <a:t>36</a:t>
            </a:fld>
            <a:endParaRPr lang="en-US" dirty="0"/>
          </a:p>
        </p:txBody>
      </p:sp>
    </p:spTree>
    <p:extLst>
      <p:ext uri="{BB962C8B-B14F-4D97-AF65-F5344CB8AC3E}">
        <p14:creationId xmlns:p14="http://schemas.microsoft.com/office/powerpoint/2010/main" xmlns="" val="3054368667"/>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533400" y="1889760"/>
            <a:ext cx="7603027" cy="4206240"/>
          </a:xfrm>
        </p:spPr>
      </p:pic>
      <p:graphicFrame>
        <p:nvGraphicFramePr>
          <p:cNvPr id="6" name="Diagram 5"/>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CD1BB0B1-F5A1-4ED6-814D-7F67699B7935}" type="slidenum">
              <a:rPr lang="en-US" smtClean="0"/>
              <a:pPr/>
              <a:t>37</a:t>
            </a:fld>
            <a:endParaRPr lang="en-US" dirty="0"/>
          </a:p>
        </p:txBody>
      </p:sp>
      <p:cxnSp>
        <p:nvCxnSpPr>
          <p:cNvPr id="12" name="Straight Arrow Connector 11"/>
          <p:cNvCxnSpPr/>
          <p:nvPr/>
        </p:nvCxnSpPr>
        <p:spPr>
          <a:xfrm flipH="1">
            <a:off x="4267200" y="2350532"/>
            <a:ext cx="1905000" cy="62126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953000" y="1981200"/>
            <a:ext cx="3124200" cy="369332"/>
          </a:xfrm>
          <a:prstGeom prst="rect">
            <a:avLst/>
          </a:prstGeom>
          <a:noFill/>
        </p:spPr>
        <p:txBody>
          <a:bodyPr wrap="square" rtlCol="0">
            <a:spAutoFit/>
          </a:bodyPr>
          <a:lstStyle/>
          <a:p>
            <a:r>
              <a:rPr lang="en-US" b="1" dirty="0" smtClean="0"/>
              <a:t>Random Number Generator</a:t>
            </a:r>
            <a:endParaRPr lang="en-US" b="1" dirty="0"/>
          </a:p>
        </p:txBody>
      </p:sp>
      <p:cxnSp>
        <p:nvCxnSpPr>
          <p:cNvPr id="15" name="Straight Arrow Connector 14"/>
          <p:cNvCxnSpPr/>
          <p:nvPr/>
        </p:nvCxnSpPr>
        <p:spPr>
          <a:xfrm flipH="1">
            <a:off x="6781800" y="3352800"/>
            <a:ext cx="457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315200" y="3168134"/>
            <a:ext cx="1371600" cy="369332"/>
          </a:xfrm>
          <a:prstGeom prst="rect">
            <a:avLst/>
          </a:prstGeom>
          <a:noFill/>
        </p:spPr>
        <p:txBody>
          <a:bodyPr wrap="square" rtlCol="0">
            <a:spAutoFit/>
          </a:bodyPr>
          <a:lstStyle/>
          <a:p>
            <a:r>
              <a:rPr lang="en-US" b="1" dirty="0" smtClean="0"/>
              <a:t>User’s Input</a:t>
            </a:r>
            <a:endParaRPr lang="en-US" b="1" dirty="0"/>
          </a:p>
        </p:txBody>
      </p:sp>
      <p:cxnSp>
        <p:nvCxnSpPr>
          <p:cNvPr id="18" name="Straight Arrow Connector 17"/>
          <p:cNvCxnSpPr/>
          <p:nvPr/>
        </p:nvCxnSpPr>
        <p:spPr>
          <a:xfrm flipH="1" flipV="1">
            <a:off x="3352800" y="3856212"/>
            <a:ext cx="2133600" cy="299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86400" y="3717575"/>
            <a:ext cx="1866900" cy="369332"/>
          </a:xfrm>
          <a:prstGeom prst="rect">
            <a:avLst/>
          </a:prstGeom>
          <a:noFill/>
        </p:spPr>
        <p:txBody>
          <a:bodyPr wrap="square" rtlCol="0">
            <a:spAutoFit/>
          </a:bodyPr>
          <a:lstStyle/>
          <a:p>
            <a:r>
              <a:rPr lang="en-US" b="1" dirty="0" smtClean="0"/>
              <a:t>If Condition</a:t>
            </a:r>
            <a:endParaRPr lang="en-US" b="1" dirty="0"/>
          </a:p>
        </p:txBody>
      </p:sp>
    </p:spTree>
    <p:extLst>
      <p:ext uri="{BB962C8B-B14F-4D97-AF65-F5344CB8AC3E}">
        <p14:creationId xmlns:p14="http://schemas.microsoft.com/office/powerpoint/2010/main" xmlns="" val="335721752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533400" y="1676400"/>
            <a:ext cx="7802879" cy="1463040"/>
          </a:xfrm>
        </p:spPr>
      </p:pic>
      <p:graphicFrame>
        <p:nvGraphicFramePr>
          <p:cNvPr id="6" name="Diagram 5"/>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CD1BB0B1-F5A1-4ED6-814D-7F67699B7935}" type="slidenum">
              <a:rPr lang="en-US" smtClean="0"/>
              <a:pPr/>
              <a:t>38</a:t>
            </a:fld>
            <a:endParaRPr lang="en-US" dirty="0"/>
          </a:p>
        </p:txBody>
      </p:sp>
      <p:cxnSp>
        <p:nvCxnSpPr>
          <p:cNvPr id="8" name="Straight Arrow Connector 7"/>
          <p:cNvCxnSpPr/>
          <p:nvPr/>
        </p:nvCxnSpPr>
        <p:spPr>
          <a:xfrm flipH="1" flipV="1">
            <a:off x="2057400" y="2438400"/>
            <a:ext cx="1066800" cy="914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819400" y="3352800"/>
            <a:ext cx="1981200" cy="381000"/>
          </a:xfrm>
          <a:prstGeom prst="rect">
            <a:avLst/>
          </a:prstGeom>
          <a:noFill/>
        </p:spPr>
        <p:txBody>
          <a:bodyPr wrap="square" rtlCol="0">
            <a:spAutoFit/>
          </a:bodyPr>
          <a:lstStyle/>
          <a:p>
            <a:r>
              <a:rPr lang="en-US" b="1" dirty="0" smtClean="0"/>
              <a:t>On Click Event</a:t>
            </a:r>
            <a:endParaRPr lang="en-US" b="1" dirty="0"/>
          </a:p>
        </p:txBody>
      </p:sp>
      <p:cxnSp>
        <p:nvCxnSpPr>
          <p:cNvPr id="12" name="Straight Arrow Connector 11"/>
          <p:cNvCxnSpPr/>
          <p:nvPr/>
        </p:nvCxnSpPr>
        <p:spPr>
          <a:xfrm flipV="1">
            <a:off x="6248400" y="2438400"/>
            <a:ext cx="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981700" y="3048000"/>
            <a:ext cx="1790700" cy="369332"/>
          </a:xfrm>
          <a:prstGeom prst="rect">
            <a:avLst/>
          </a:prstGeom>
          <a:noFill/>
        </p:spPr>
        <p:txBody>
          <a:bodyPr wrap="square" rtlCol="0">
            <a:spAutoFit/>
          </a:bodyPr>
          <a:lstStyle/>
          <a:p>
            <a:r>
              <a:rPr lang="en-US" b="1" dirty="0" smtClean="0"/>
              <a:t>Text</a:t>
            </a:r>
            <a:endParaRPr lang="en-US" b="1" dirty="0"/>
          </a:p>
        </p:txBody>
      </p:sp>
    </p:spTree>
    <p:extLst>
      <p:ext uri="{BB962C8B-B14F-4D97-AF65-F5344CB8AC3E}">
        <p14:creationId xmlns:p14="http://schemas.microsoft.com/office/powerpoint/2010/main" xmlns="" val="319397140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CD1BB0B1-F5A1-4ED6-814D-7F67699B7935}" type="slidenum">
              <a:rPr lang="en-US" smtClean="0"/>
              <a:pPr/>
              <a:t>39</a:t>
            </a:fld>
            <a:endParaRPr lang="en-US" dirty="0"/>
          </a:p>
        </p:txBody>
      </p:sp>
      <p:pic>
        <p:nvPicPr>
          <p:cNvPr id="15" name="Content Placeholder 14" descr="Screen Clipping"/>
          <p:cNvPicPr>
            <a:picLocks noGrp="1" noChangeAspect="1"/>
          </p:cNvPicPr>
          <p:nvPr>
            <p:ph idx="1"/>
          </p:nvPr>
        </p:nvPicPr>
        <p:blipFill>
          <a:blip r:embed="rId6">
            <a:extLst>
              <a:ext uri="{28A0092B-C50C-407E-A947-70E740481C1C}">
                <a14:useLocalDpi xmlns:a14="http://schemas.microsoft.com/office/drawing/2010/main" xmlns="" val="0"/>
              </a:ext>
            </a:extLst>
          </a:blip>
          <a:stretch>
            <a:fillRect/>
          </a:stretch>
        </p:blipFill>
        <p:spPr>
          <a:xfrm>
            <a:off x="429904" y="1752600"/>
            <a:ext cx="8229600" cy="1958139"/>
          </a:xfrm>
        </p:spPr>
      </p:pic>
      <p:pic>
        <p:nvPicPr>
          <p:cNvPr id="17" name="Picture 16" descr="Screen Clipping"/>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2905558" y="4074134"/>
            <a:ext cx="3278292" cy="2011680"/>
          </a:xfrm>
          <a:prstGeom prst="rect">
            <a:avLst/>
          </a:prstGeom>
        </p:spPr>
      </p:pic>
    </p:spTree>
    <p:extLst>
      <p:ext uri="{BB962C8B-B14F-4D97-AF65-F5344CB8AC3E}">
        <p14:creationId xmlns:p14="http://schemas.microsoft.com/office/powerpoint/2010/main" xmlns="" val="281785339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3507401414"/>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fontScale="92500" lnSpcReduction="10000"/>
          </a:bodyPr>
          <a:lstStyle/>
          <a:p>
            <a:pPr algn="just"/>
            <a:r>
              <a:rPr lang="en-US" b="1" dirty="0" smtClean="0">
                <a:solidFill>
                  <a:srgbClr val="FF0000"/>
                </a:solidFill>
                <a:latin typeface="Calibri" pitchFamily="34" charset="0"/>
                <a:cs typeface="Calibri" pitchFamily="34" charset="0"/>
              </a:rPr>
              <a:t>What are the Elements of Visual Design?</a:t>
            </a:r>
          </a:p>
          <a:p>
            <a:pPr lvl="1" algn="just"/>
            <a:r>
              <a:rPr lang="en-US" b="1" dirty="0" smtClean="0">
                <a:latin typeface="Calibri" pitchFamily="34" charset="0"/>
                <a:cs typeface="Calibri" pitchFamily="34" charset="0"/>
              </a:rPr>
              <a:t>Font</a:t>
            </a:r>
          </a:p>
          <a:p>
            <a:pPr lvl="2" algn="just"/>
            <a:r>
              <a:rPr lang="en-US" b="1" dirty="0" smtClean="0">
                <a:latin typeface="Calibri" pitchFamily="34" charset="0"/>
                <a:cs typeface="Calibri" pitchFamily="34" charset="0"/>
              </a:rPr>
              <a:t>Six Typographic Terms</a:t>
            </a:r>
          </a:p>
          <a:p>
            <a:pPr lvl="2" algn="just"/>
            <a:r>
              <a:rPr lang="en-US" b="1" dirty="0" smtClean="0">
                <a:latin typeface="Calibri" pitchFamily="34" charset="0"/>
                <a:cs typeface="Calibri" pitchFamily="34" charset="0"/>
              </a:rPr>
              <a:t>Font Size</a:t>
            </a:r>
          </a:p>
          <a:p>
            <a:pPr lvl="2" algn="just"/>
            <a:r>
              <a:rPr lang="en-US" b="1" dirty="0" smtClean="0">
                <a:latin typeface="Calibri" pitchFamily="34" charset="0"/>
                <a:cs typeface="Calibri" pitchFamily="34" charset="0"/>
              </a:rPr>
              <a:t>Types of Fonts</a:t>
            </a:r>
          </a:p>
          <a:p>
            <a:pPr lvl="2" algn="just"/>
            <a:r>
              <a:rPr lang="en-US" b="1" dirty="0" smtClean="0">
                <a:latin typeface="Calibri" pitchFamily="34" charset="0"/>
                <a:cs typeface="Calibri" pitchFamily="34" charset="0"/>
              </a:rPr>
              <a:t>Proportional Vs. Fixed width Fonts</a:t>
            </a:r>
          </a:p>
          <a:p>
            <a:pPr lvl="2" algn="just"/>
            <a:r>
              <a:rPr lang="en-US" b="1" dirty="0" smtClean="0">
                <a:latin typeface="Calibri" pitchFamily="34" charset="0"/>
                <a:cs typeface="Calibri" pitchFamily="34" charset="0"/>
              </a:rPr>
              <a:t>Case of Text</a:t>
            </a:r>
          </a:p>
          <a:p>
            <a:pPr lvl="1" algn="just"/>
            <a:r>
              <a:rPr lang="en-US" b="1" dirty="0" smtClean="0">
                <a:latin typeface="Calibri" pitchFamily="34" charset="0"/>
                <a:cs typeface="Calibri" pitchFamily="34" charset="0"/>
              </a:rPr>
              <a:t>Layout</a:t>
            </a:r>
          </a:p>
          <a:p>
            <a:pPr lvl="1" algn="just"/>
            <a:r>
              <a:rPr lang="en-US" b="1" dirty="0" smtClean="0">
                <a:latin typeface="Calibri" pitchFamily="34" charset="0"/>
                <a:cs typeface="Calibri" pitchFamily="34" charset="0"/>
              </a:rPr>
              <a:t>Color</a:t>
            </a:r>
          </a:p>
          <a:p>
            <a:pPr lvl="2" algn="just"/>
            <a:r>
              <a:rPr lang="en-US" b="1" dirty="0" smtClean="0">
                <a:latin typeface="Calibri" pitchFamily="34" charset="0"/>
                <a:cs typeface="Calibri" pitchFamily="34" charset="0"/>
              </a:rPr>
              <a:t>Guidelines for Color Use</a:t>
            </a:r>
          </a:p>
          <a:p>
            <a:pPr lvl="1" algn="just"/>
            <a:r>
              <a:rPr lang="en-US" b="1" dirty="0" smtClean="0">
                <a:latin typeface="Calibri" pitchFamily="34" charset="0"/>
                <a:cs typeface="Calibri" pitchFamily="34" charset="0"/>
              </a:rPr>
              <a:t>Labels</a:t>
            </a:r>
          </a:p>
        </p:txBody>
      </p:sp>
      <p:sp>
        <p:nvSpPr>
          <p:cNvPr id="5" name="Slide Number Placeholder 4"/>
          <p:cNvSpPr>
            <a:spLocks noGrp="1"/>
          </p:cNvSpPr>
          <p:nvPr>
            <p:ph type="sldNum" sz="quarter" idx="12"/>
          </p:nvPr>
        </p:nvSpPr>
        <p:spPr/>
        <p:txBody>
          <a:bodyPr/>
          <a:lstStyle/>
          <a:p>
            <a:fld id="{CD1BB0B1-F5A1-4ED6-814D-7F67699B7935}" type="slidenum">
              <a:rPr lang="en-US" smtClean="0"/>
              <a:pPr/>
              <a:t>4</a:t>
            </a:fld>
            <a:endParaRPr lang="en-US" dirty="0"/>
          </a:p>
        </p:txBody>
      </p:sp>
    </p:spTree>
    <p:extLst>
      <p:ext uri="{BB962C8B-B14F-4D97-AF65-F5344CB8AC3E}">
        <p14:creationId xmlns:p14="http://schemas.microsoft.com/office/powerpoint/2010/main" xmlns="" val="347851526"/>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r>
              <a:rPr lang="en-US" b="1" dirty="0" smtClean="0">
                <a:latin typeface="Calibri" pitchFamily="34" charset="0"/>
                <a:cs typeface="Calibri" pitchFamily="34" charset="0"/>
              </a:rPr>
              <a:t>For loop</a:t>
            </a:r>
          </a:p>
          <a:p>
            <a:pPr lvl="1"/>
            <a:r>
              <a:rPr lang="en-US" sz="2400" b="1" dirty="0" smtClean="0">
                <a:solidFill>
                  <a:srgbClr val="FF0000"/>
                </a:solidFill>
                <a:latin typeface="Calibri" pitchFamily="34" charset="0"/>
                <a:cs typeface="Calibri" pitchFamily="34" charset="0"/>
              </a:rPr>
              <a:t>for(</a:t>
            </a:r>
            <a:r>
              <a:rPr lang="en-US" sz="2400" b="1" dirty="0" err="1" smtClean="0">
                <a:solidFill>
                  <a:srgbClr val="FF0000"/>
                </a:solidFill>
                <a:latin typeface="Calibri" pitchFamily="34" charset="0"/>
                <a:cs typeface="Calibri" pitchFamily="34" charset="0"/>
              </a:rPr>
              <a:t>var</a:t>
            </a:r>
            <a:r>
              <a:rPr lang="en-US" sz="2400" b="1" dirty="0" smtClean="0">
                <a:solidFill>
                  <a:srgbClr val="FF0000"/>
                </a:solidFill>
                <a:latin typeface="Calibri" pitchFamily="34" charset="0"/>
                <a:cs typeface="Calibri" pitchFamily="34" charset="0"/>
              </a:rPr>
              <a:t> i=1; i==10; </a:t>
            </a:r>
            <a:r>
              <a:rPr lang="en-US" sz="2400" b="1" dirty="0" err="1" smtClean="0">
                <a:solidFill>
                  <a:srgbClr val="FF0000"/>
                </a:solidFill>
                <a:latin typeface="Calibri" pitchFamily="34" charset="0"/>
                <a:cs typeface="Calibri" pitchFamily="34" charset="0"/>
              </a:rPr>
              <a:t>i</a:t>
            </a:r>
            <a:r>
              <a:rPr lang="en-US" sz="2400" b="1" dirty="0" smtClean="0">
                <a:solidFill>
                  <a:srgbClr val="FF0000"/>
                </a:solidFill>
                <a:latin typeface="Calibri" pitchFamily="34" charset="0"/>
                <a:cs typeface="Calibri" pitchFamily="34" charset="0"/>
              </a:rPr>
              <a:t>==)</a:t>
            </a:r>
            <a:br>
              <a:rPr lang="en-US" sz="2400" b="1" dirty="0" smtClean="0">
                <a:solidFill>
                  <a:srgbClr val="FF0000"/>
                </a:solidFill>
                <a:latin typeface="Calibri" pitchFamily="34" charset="0"/>
                <a:cs typeface="Calibri" pitchFamily="34" charset="0"/>
              </a:rPr>
            </a:br>
            <a:r>
              <a:rPr lang="en-US" sz="2400" b="1" dirty="0" smtClean="0">
                <a:solidFill>
                  <a:srgbClr val="FF0000"/>
                </a:solidFill>
                <a:latin typeface="Calibri" pitchFamily="34" charset="0"/>
                <a:cs typeface="Calibri" pitchFamily="34" charset="0"/>
              </a:rPr>
              <a:t>{</a:t>
            </a:r>
            <a:r>
              <a:rPr lang="en-US" sz="2400" b="1" dirty="0">
                <a:solidFill>
                  <a:srgbClr val="FF0000"/>
                </a:solidFill>
                <a:latin typeface="Calibri" pitchFamily="34" charset="0"/>
                <a:cs typeface="Calibri" pitchFamily="34" charset="0"/>
              </a:rPr>
              <a:t/>
            </a:r>
            <a:br>
              <a:rPr lang="en-US" sz="2400" b="1" dirty="0">
                <a:solidFill>
                  <a:srgbClr val="FF0000"/>
                </a:solidFill>
                <a:latin typeface="Calibri" pitchFamily="34" charset="0"/>
                <a:cs typeface="Calibri" pitchFamily="34" charset="0"/>
              </a:rPr>
            </a:br>
            <a:r>
              <a:rPr lang="en-US" sz="2400" b="1" dirty="0" smtClean="0">
                <a:solidFill>
                  <a:srgbClr val="FF0000"/>
                </a:solidFill>
                <a:latin typeface="Calibri" pitchFamily="34" charset="0"/>
                <a:cs typeface="Calibri" pitchFamily="34" charset="0"/>
              </a:rPr>
              <a:t>		// statements</a:t>
            </a:r>
            <a:br>
              <a:rPr lang="en-US" sz="2400" b="1" dirty="0" smtClean="0">
                <a:solidFill>
                  <a:srgbClr val="FF0000"/>
                </a:solidFill>
                <a:latin typeface="Calibri" pitchFamily="34" charset="0"/>
                <a:cs typeface="Calibri" pitchFamily="34" charset="0"/>
              </a:rPr>
            </a:br>
            <a:r>
              <a:rPr lang="en-US" sz="2400" b="1" dirty="0" smtClean="0">
                <a:solidFill>
                  <a:srgbClr val="FF0000"/>
                </a:solidFill>
                <a:latin typeface="Calibri" pitchFamily="34" charset="0"/>
                <a:cs typeface="Calibri" pitchFamily="34" charset="0"/>
              </a:rPr>
              <a:t>}</a:t>
            </a:r>
            <a:endParaRPr lang="en-US" b="1" dirty="0" smtClean="0">
              <a:solidFill>
                <a:srgbClr val="FF0000"/>
              </a:solidFill>
              <a:latin typeface="Calibri" pitchFamily="34" charset="0"/>
              <a:cs typeface="Calibri" pitchFamily="34" charset="0"/>
            </a:endParaRPr>
          </a:p>
          <a:p>
            <a:pPr marL="342900" lvl="2" indent="-342900"/>
            <a:r>
              <a:rPr lang="en-US" sz="3200" b="1" dirty="0">
                <a:latin typeface="Calibri" pitchFamily="34" charset="0"/>
                <a:cs typeface="Calibri" pitchFamily="34" charset="0"/>
              </a:rPr>
              <a:t>While </a:t>
            </a:r>
            <a:r>
              <a:rPr lang="en-US" sz="3200" b="1" dirty="0" smtClean="0">
                <a:latin typeface="Calibri" pitchFamily="34" charset="0"/>
                <a:cs typeface="Calibri" pitchFamily="34" charset="0"/>
              </a:rPr>
              <a:t>loop</a:t>
            </a:r>
          </a:p>
          <a:p>
            <a:pPr marL="800100" lvl="3" indent="-342900"/>
            <a:r>
              <a:rPr lang="en-US" sz="2400" b="1" dirty="0" smtClean="0">
                <a:solidFill>
                  <a:srgbClr val="FF0000"/>
                </a:solidFill>
                <a:latin typeface="Calibri" pitchFamily="34" charset="0"/>
                <a:cs typeface="Calibri" pitchFamily="34" charset="0"/>
              </a:rPr>
              <a:t>While(condition)</a:t>
            </a:r>
            <a:br>
              <a:rPr lang="en-US" sz="2400" b="1" dirty="0" smtClean="0">
                <a:solidFill>
                  <a:srgbClr val="FF0000"/>
                </a:solidFill>
                <a:latin typeface="Calibri" pitchFamily="34" charset="0"/>
                <a:cs typeface="Calibri" pitchFamily="34" charset="0"/>
              </a:rPr>
            </a:br>
            <a:r>
              <a:rPr lang="en-US" sz="2400" b="1" dirty="0" smtClean="0">
                <a:solidFill>
                  <a:srgbClr val="FF0000"/>
                </a:solidFill>
                <a:latin typeface="Calibri" pitchFamily="34" charset="0"/>
                <a:cs typeface="Calibri" pitchFamily="34" charset="0"/>
              </a:rPr>
              <a:t>{</a:t>
            </a:r>
            <a:br>
              <a:rPr lang="en-US" sz="2400" b="1" dirty="0" smtClean="0">
                <a:solidFill>
                  <a:srgbClr val="FF0000"/>
                </a:solidFill>
                <a:latin typeface="Calibri" pitchFamily="34" charset="0"/>
                <a:cs typeface="Calibri" pitchFamily="34" charset="0"/>
              </a:rPr>
            </a:br>
            <a:r>
              <a:rPr lang="en-US" sz="2400" b="1" dirty="0" smtClean="0">
                <a:solidFill>
                  <a:srgbClr val="FF0000"/>
                </a:solidFill>
                <a:latin typeface="Calibri" pitchFamily="34" charset="0"/>
                <a:cs typeface="Calibri" pitchFamily="34" charset="0"/>
              </a:rPr>
              <a:t>		// statements</a:t>
            </a:r>
          </a:p>
          <a:p>
            <a:pPr marL="800100" lvl="2" indent="0">
              <a:buNone/>
            </a:pPr>
            <a:r>
              <a:rPr lang="en-US" b="1" dirty="0" smtClean="0">
                <a:solidFill>
                  <a:srgbClr val="FF0000"/>
                </a:solidFill>
                <a:latin typeface="Calibri" pitchFamily="34" charset="0"/>
                <a:cs typeface="Calibri" pitchFamily="34" charset="0"/>
              </a:rPr>
              <a:t>}</a:t>
            </a:r>
          </a:p>
        </p:txBody>
      </p:sp>
      <p:sp>
        <p:nvSpPr>
          <p:cNvPr id="5" name="Slide Number Placeholder 4"/>
          <p:cNvSpPr>
            <a:spLocks noGrp="1"/>
          </p:cNvSpPr>
          <p:nvPr>
            <p:ph type="sldNum" sz="quarter" idx="12"/>
          </p:nvPr>
        </p:nvSpPr>
        <p:spPr/>
        <p:txBody>
          <a:bodyPr/>
          <a:lstStyle/>
          <a:p>
            <a:fld id="{CD1BB0B1-F5A1-4ED6-814D-7F67699B7935}" type="slidenum">
              <a:rPr lang="en-US" smtClean="0"/>
              <a:pPr/>
              <a:t>40</a:t>
            </a:fld>
            <a:endParaRPr lang="en-US" dirty="0"/>
          </a:p>
        </p:txBody>
      </p:sp>
    </p:spTree>
    <p:extLst>
      <p:ext uri="{BB962C8B-B14F-4D97-AF65-F5344CB8AC3E}">
        <p14:creationId xmlns:p14="http://schemas.microsoft.com/office/powerpoint/2010/main" xmlns="" val="850818001"/>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Clipping"/>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04799" y="1828800"/>
            <a:ext cx="8289921" cy="4267200"/>
          </a:xfrm>
        </p:spPr>
      </p:pic>
      <p:graphicFrame>
        <p:nvGraphicFramePr>
          <p:cNvPr id="6" name="Diagram 5"/>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CD1BB0B1-F5A1-4ED6-814D-7F67699B7935}" type="slidenum">
              <a:rPr lang="en-US" smtClean="0"/>
              <a:pPr/>
              <a:t>41</a:t>
            </a:fld>
            <a:endParaRPr lang="en-US" dirty="0"/>
          </a:p>
        </p:txBody>
      </p:sp>
      <p:sp>
        <p:nvSpPr>
          <p:cNvPr id="8" name="Right Brace 7"/>
          <p:cNvSpPr/>
          <p:nvPr/>
        </p:nvSpPr>
        <p:spPr>
          <a:xfrm rot="10800000">
            <a:off x="990601" y="2362200"/>
            <a:ext cx="457200" cy="9144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rot="16200000">
            <a:off x="120134" y="2406134"/>
            <a:ext cx="1524000" cy="369332"/>
          </a:xfrm>
          <a:prstGeom prst="rect">
            <a:avLst/>
          </a:prstGeom>
          <a:noFill/>
        </p:spPr>
        <p:txBody>
          <a:bodyPr wrap="square" rtlCol="0">
            <a:spAutoFit/>
          </a:bodyPr>
          <a:lstStyle/>
          <a:p>
            <a:r>
              <a:rPr lang="en-US" b="1" dirty="0" smtClean="0"/>
              <a:t>For Loop</a:t>
            </a:r>
            <a:endParaRPr lang="en-US" b="1" dirty="0"/>
          </a:p>
        </p:txBody>
      </p:sp>
      <p:sp>
        <p:nvSpPr>
          <p:cNvPr id="10" name="Right Brace 9"/>
          <p:cNvSpPr/>
          <p:nvPr/>
        </p:nvSpPr>
        <p:spPr>
          <a:xfrm rot="10800000">
            <a:off x="914401" y="4114800"/>
            <a:ext cx="533400" cy="12192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rot="16200000">
            <a:off x="-272533" y="4234934"/>
            <a:ext cx="2133600" cy="369332"/>
          </a:xfrm>
          <a:prstGeom prst="rect">
            <a:avLst/>
          </a:prstGeom>
          <a:noFill/>
        </p:spPr>
        <p:txBody>
          <a:bodyPr wrap="square" rtlCol="0">
            <a:spAutoFit/>
          </a:bodyPr>
          <a:lstStyle/>
          <a:p>
            <a:r>
              <a:rPr lang="en-US" b="1" dirty="0" smtClean="0"/>
              <a:t>Do-While Loop</a:t>
            </a:r>
            <a:endParaRPr lang="en-US" b="1" dirty="0"/>
          </a:p>
        </p:txBody>
      </p:sp>
    </p:spTree>
    <p:extLst>
      <p:ext uri="{BB962C8B-B14F-4D97-AF65-F5344CB8AC3E}">
        <p14:creationId xmlns:p14="http://schemas.microsoft.com/office/powerpoint/2010/main" xmlns="" val="703848484"/>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19118" y="1539555"/>
            <a:ext cx="2591760" cy="4754880"/>
          </a:xfrm>
        </p:spPr>
      </p:pic>
      <p:graphicFrame>
        <p:nvGraphicFramePr>
          <p:cNvPr id="6" name="Diagram 5"/>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CD1BB0B1-F5A1-4ED6-814D-7F67699B7935}" type="slidenum">
              <a:rPr lang="en-US" smtClean="0"/>
              <a:pPr/>
              <a:t>42</a:t>
            </a:fld>
            <a:endParaRPr lang="en-US" dirty="0"/>
          </a:p>
        </p:txBody>
      </p:sp>
      <p:sp>
        <p:nvSpPr>
          <p:cNvPr id="8" name="Right Brace 7"/>
          <p:cNvSpPr/>
          <p:nvPr/>
        </p:nvSpPr>
        <p:spPr>
          <a:xfrm>
            <a:off x="2829878" y="1630995"/>
            <a:ext cx="381000" cy="22860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213153" y="2589329"/>
            <a:ext cx="2057400" cy="369332"/>
          </a:xfrm>
          <a:prstGeom prst="rect">
            <a:avLst/>
          </a:prstGeom>
          <a:noFill/>
        </p:spPr>
        <p:txBody>
          <a:bodyPr wrap="square" rtlCol="0">
            <a:spAutoFit/>
          </a:bodyPr>
          <a:lstStyle/>
          <a:p>
            <a:r>
              <a:rPr lang="en-US" b="1" dirty="0" smtClean="0"/>
              <a:t>Output of For Loop</a:t>
            </a:r>
            <a:endParaRPr lang="en-US" b="1" dirty="0"/>
          </a:p>
        </p:txBody>
      </p:sp>
      <p:sp>
        <p:nvSpPr>
          <p:cNvPr id="10" name="Right Brace 9"/>
          <p:cNvSpPr/>
          <p:nvPr/>
        </p:nvSpPr>
        <p:spPr>
          <a:xfrm>
            <a:off x="3124200" y="3916995"/>
            <a:ext cx="304800" cy="217900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3505200" y="4821832"/>
            <a:ext cx="2590800" cy="369332"/>
          </a:xfrm>
          <a:prstGeom prst="rect">
            <a:avLst/>
          </a:prstGeom>
          <a:noFill/>
        </p:spPr>
        <p:txBody>
          <a:bodyPr wrap="square" rtlCol="0">
            <a:spAutoFit/>
          </a:bodyPr>
          <a:lstStyle/>
          <a:p>
            <a:r>
              <a:rPr lang="en-US" b="1" dirty="0" smtClean="0"/>
              <a:t>Output of Do-While Loop</a:t>
            </a:r>
            <a:endParaRPr lang="en-US" b="1" dirty="0"/>
          </a:p>
        </p:txBody>
      </p:sp>
    </p:spTree>
    <p:extLst>
      <p:ext uri="{BB962C8B-B14F-4D97-AF65-F5344CB8AC3E}">
        <p14:creationId xmlns:p14="http://schemas.microsoft.com/office/powerpoint/2010/main" xmlns="" val="3564685094"/>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CD1BB0B1-F5A1-4ED6-814D-7F67699B7935}" type="slidenum">
              <a:rPr lang="en-US" smtClean="0"/>
              <a:pPr/>
              <a:t>43</a:t>
            </a:fld>
            <a:endParaRPr lang="en-US" dirty="0"/>
          </a:p>
        </p:txBody>
      </p:sp>
      <p:sp>
        <p:nvSpPr>
          <p:cNvPr id="13" name="Rectangle 12"/>
          <p:cNvSpPr/>
          <p:nvPr/>
        </p:nvSpPr>
        <p:spPr>
          <a:xfrm>
            <a:off x="304800" y="1600200"/>
            <a:ext cx="8610600" cy="4315027"/>
          </a:xfrm>
          <a:prstGeom prst="rect">
            <a:avLst/>
          </a:prstGeom>
        </p:spPr>
        <p:txBody>
          <a:bodyPr wrap="square">
            <a:spAutoFit/>
          </a:bodyPr>
          <a:lstStyle/>
          <a:p>
            <a:pPr marL="342900" indent="-342900" algn="just">
              <a:spcBef>
                <a:spcPct val="20000"/>
              </a:spcBef>
              <a:buFont typeface="Arial" pitchFamily="34" charset="0"/>
              <a:buChar char="•"/>
            </a:pPr>
            <a:r>
              <a:rPr lang="en-US" sz="2800" b="1" dirty="0" smtClean="0">
                <a:solidFill>
                  <a:srgbClr val="FF0000"/>
                </a:solidFill>
                <a:latin typeface="Calibri" pitchFamily="34" charset="0"/>
                <a:cs typeface="Calibri" pitchFamily="34" charset="0"/>
              </a:rPr>
              <a:t>JavaScript can "display" data in different ways:</a:t>
            </a:r>
          </a:p>
          <a:p>
            <a:pPr marL="342900" indent="-342900">
              <a:spcBef>
                <a:spcPct val="20000"/>
              </a:spcBef>
              <a:buFont typeface="Arial" pitchFamily="34" charset="0"/>
              <a:buChar char="•"/>
            </a:pPr>
            <a:r>
              <a:rPr lang="en-US" sz="2800" b="1" dirty="0" smtClean="0">
                <a:latin typeface="Calibri" pitchFamily="34" charset="0"/>
                <a:cs typeface="Calibri" pitchFamily="34" charset="0"/>
              </a:rPr>
              <a:t>Writing into an alert box, using </a:t>
            </a:r>
            <a:r>
              <a:rPr lang="en-US" sz="2800" b="1" dirty="0" err="1" smtClean="0">
                <a:solidFill>
                  <a:srgbClr val="FF0000"/>
                </a:solidFill>
                <a:latin typeface="Calibri" pitchFamily="34" charset="0"/>
                <a:cs typeface="Calibri" pitchFamily="34" charset="0"/>
              </a:rPr>
              <a:t>window.alert</a:t>
            </a:r>
            <a:r>
              <a:rPr lang="en-US" sz="2800" b="1" dirty="0" smtClean="0">
                <a:solidFill>
                  <a:srgbClr val="FF0000"/>
                </a:solidFill>
                <a:latin typeface="Calibri" pitchFamily="34" charset="0"/>
                <a:cs typeface="Calibri" pitchFamily="34" charset="0"/>
              </a:rPr>
              <a:t>()</a:t>
            </a:r>
          </a:p>
          <a:p>
            <a:pPr marL="800100" lvl="1" indent="-342900">
              <a:spcBef>
                <a:spcPct val="20000"/>
              </a:spcBef>
              <a:buFont typeface="Arial" pitchFamily="34" charset="0"/>
              <a:buChar char="•"/>
            </a:pPr>
            <a:r>
              <a:rPr lang="en-US" sz="2800" dirty="0" smtClean="0"/>
              <a:t>&lt;script&gt;</a:t>
            </a:r>
            <a:br>
              <a:rPr lang="en-US" sz="2800" dirty="0" smtClean="0"/>
            </a:br>
            <a:r>
              <a:rPr lang="en-US" sz="2800" dirty="0" err="1" smtClean="0"/>
              <a:t>window.alert</a:t>
            </a:r>
            <a:r>
              <a:rPr lang="en-US" sz="2800" dirty="0" smtClean="0"/>
              <a:t>(5 + 6);</a:t>
            </a:r>
            <a:br>
              <a:rPr lang="en-US" sz="2800" dirty="0" smtClean="0"/>
            </a:br>
            <a:r>
              <a:rPr lang="en-US" sz="2800" dirty="0" smtClean="0"/>
              <a:t>&lt;/script&gt;</a:t>
            </a:r>
            <a:r>
              <a:rPr lang="en-US" sz="2800" b="1" dirty="0" smtClean="0">
                <a:solidFill>
                  <a:srgbClr val="FF0000"/>
                </a:solidFill>
                <a:latin typeface="Calibri" pitchFamily="34" charset="0"/>
                <a:cs typeface="Calibri" pitchFamily="34" charset="0"/>
              </a:rPr>
              <a:t>.</a:t>
            </a:r>
          </a:p>
          <a:p>
            <a:pPr marL="342900" indent="-342900">
              <a:spcBef>
                <a:spcPct val="20000"/>
              </a:spcBef>
              <a:buFont typeface="Arial" pitchFamily="34" charset="0"/>
              <a:buChar char="•"/>
            </a:pPr>
            <a:r>
              <a:rPr lang="en-US" sz="2800" b="1" dirty="0" smtClean="0">
                <a:latin typeface="Calibri" pitchFamily="34" charset="0"/>
                <a:cs typeface="Calibri" pitchFamily="34" charset="0"/>
              </a:rPr>
              <a:t>Writing into the HTML output using </a:t>
            </a:r>
            <a:r>
              <a:rPr lang="en-US" sz="2800" b="1" dirty="0" err="1" smtClean="0">
                <a:solidFill>
                  <a:srgbClr val="FF0000"/>
                </a:solidFill>
                <a:latin typeface="Calibri" pitchFamily="34" charset="0"/>
                <a:cs typeface="Calibri" pitchFamily="34" charset="0"/>
              </a:rPr>
              <a:t>document.write</a:t>
            </a:r>
            <a:r>
              <a:rPr lang="en-US" sz="2800" b="1" dirty="0" smtClean="0">
                <a:solidFill>
                  <a:srgbClr val="FF0000"/>
                </a:solidFill>
                <a:latin typeface="Calibri" pitchFamily="34" charset="0"/>
                <a:cs typeface="Calibri" pitchFamily="34" charset="0"/>
              </a:rPr>
              <a:t>().</a:t>
            </a:r>
          </a:p>
          <a:p>
            <a:pPr marL="800100" lvl="1" indent="-342900">
              <a:spcBef>
                <a:spcPct val="20000"/>
              </a:spcBef>
              <a:buFont typeface="Arial" pitchFamily="34" charset="0"/>
              <a:buChar char="•"/>
            </a:pPr>
            <a:r>
              <a:rPr lang="en-US" sz="2800" dirty="0" smtClean="0"/>
              <a:t>&lt;script&gt;</a:t>
            </a:r>
            <a:br>
              <a:rPr lang="en-US" sz="2800" dirty="0" smtClean="0"/>
            </a:br>
            <a:r>
              <a:rPr lang="en-US" sz="2800" dirty="0" err="1" smtClean="0"/>
              <a:t>document.write</a:t>
            </a:r>
            <a:r>
              <a:rPr lang="en-US" sz="2800" dirty="0" smtClean="0"/>
              <a:t>(5 + 6);</a:t>
            </a:r>
            <a:br>
              <a:rPr lang="en-US" sz="2800" dirty="0" smtClean="0"/>
            </a:br>
            <a:r>
              <a:rPr lang="en-US" sz="2800" dirty="0" smtClean="0"/>
              <a:t>&lt;/script&gt;</a:t>
            </a:r>
            <a:endParaRPr lang="en-US" sz="2800" b="1" dirty="0" smtClean="0">
              <a:solidFill>
                <a:srgbClr val="FF0000"/>
              </a:solidFill>
              <a:latin typeface="Calibri" pitchFamily="34" charset="0"/>
              <a:cs typeface="Calibri" pitchFamily="34" charset="0"/>
            </a:endParaRPr>
          </a:p>
        </p:txBody>
      </p:sp>
    </p:spTree>
    <p:extLst>
      <p:ext uri="{BB962C8B-B14F-4D97-AF65-F5344CB8AC3E}">
        <p14:creationId xmlns:p14="http://schemas.microsoft.com/office/powerpoint/2010/main" xmlns="" val="3564685094"/>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CD1BB0B1-F5A1-4ED6-814D-7F67699B7935}" type="slidenum">
              <a:rPr lang="en-US" smtClean="0"/>
              <a:pPr/>
              <a:t>44</a:t>
            </a:fld>
            <a:endParaRPr lang="en-US" dirty="0"/>
          </a:p>
        </p:txBody>
      </p:sp>
      <p:sp>
        <p:nvSpPr>
          <p:cNvPr id="13" name="Rectangle 12"/>
          <p:cNvSpPr/>
          <p:nvPr/>
        </p:nvSpPr>
        <p:spPr>
          <a:xfrm>
            <a:off x="228600" y="1524000"/>
            <a:ext cx="8686800" cy="4228850"/>
          </a:xfrm>
          <a:prstGeom prst="rect">
            <a:avLst/>
          </a:prstGeom>
        </p:spPr>
        <p:txBody>
          <a:bodyPr wrap="square">
            <a:spAutoFit/>
          </a:bodyPr>
          <a:lstStyle/>
          <a:p>
            <a:pPr marL="342900" indent="-342900">
              <a:spcBef>
                <a:spcPct val="20000"/>
              </a:spcBef>
              <a:buFont typeface="Arial" pitchFamily="34" charset="0"/>
              <a:buChar char="•"/>
            </a:pPr>
            <a:r>
              <a:rPr lang="en-US" sz="2800" b="1" dirty="0" smtClean="0">
                <a:latin typeface="Calibri" pitchFamily="34" charset="0"/>
                <a:cs typeface="Calibri" pitchFamily="34" charset="0"/>
              </a:rPr>
              <a:t>Writing into an HTML element, using </a:t>
            </a:r>
            <a:r>
              <a:rPr lang="en-US" sz="2800" b="1" dirty="0" err="1" smtClean="0">
                <a:solidFill>
                  <a:srgbClr val="FF0000"/>
                </a:solidFill>
                <a:latin typeface="Calibri" pitchFamily="34" charset="0"/>
                <a:cs typeface="Calibri" pitchFamily="34" charset="0"/>
              </a:rPr>
              <a:t>innerHTML</a:t>
            </a:r>
            <a:r>
              <a:rPr lang="en-US" sz="2800" b="1" dirty="0" smtClean="0">
                <a:latin typeface="Calibri" pitchFamily="34" charset="0"/>
                <a:cs typeface="Calibri" pitchFamily="34" charset="0"/>
              </a:rPr>
              <a:t>.</a:t>
            </a:r>
          </a:p>
          <a:p>
            <a:pPr marL="800100" lvl="1" indent="-342900">
              <a:spcBef>
                <a:spcPct val="20000"/>
              </a:spcBef>
              <a:buFont typeface="Arial" pitchFamily="34" charset="0"/>
              <a:buChar char="•"/>
            </a:pPr>
            <a:r>
              <a:rPr lang="en-US" sz="2800" dirty="0" smtClean="0"/>
              <a:t>&lt;script&gt;</a:t>
            </a:r>
            <a:br>
              <a:rPr lang="en-US" sz="2800" dirty="0" smtClean="0"/>
            </a:br>
            <a:r>
              <a:rPr lang="en-US" sz="2800" dirty="0" err="1" smtClean="0"/>
              <a:t>document.getElementById</a:t>
            </a:r>
            <a:r>
              <a:rPr lang="en-US" sz="2800" dirty="0" smtClean="0"/>
              <a:t>("demo").</a:t>
            </a:r>
            <a:r>
              <a:rPr lang="en-US" sz="2800" dirty="0" err="1" smtClean="0"/>
              <a:t>innerHTML</a:t>
            </a:r>
            <a:r>
              <a:rPr lang="en-US" sz="2800" dirty="0" smtClean="0"/>
              <a:t> = 5 + 6;</a:t>
            </a:r>
            <a:br>
              <a:rPr lang="en-US" sz="2800" dirty="0" smtClean="0"/>
            </a:br>
            <a:r>
              <a:rPr lang="en-US" sz="2800" dirty="0" smtClean="0"/>
              <a:t>&lt;/script&gt;</a:t>
            </a:r>
            <a:endParaRPr lang="en-US" sz="2800" b="1" dirty="0" smtClean="0">
              <a:latin typeface="Calibri" pitchFamily="34" charset="0"/>
              <a:cs typeface="Calibri" pitchFamily="34" charset="0"/>
            </a:endParaRPr>
          </a:p>
          <a:p>
            <a:pPr marL="342900" indent="-342900">
              <a:spcBef>
                <a:spcPct val="20000"/>
              </a:spcBef>
              <a:buFont typeface="Arial" pitchFamily="34" charset="0"/>
              <a:buChar char="•"/>
            </a:pPr>
            <a:r>
              <a:rPr lang="en-US" sz="2800" b="1" dirty="0" smtClean="0">
                <a:latin typeface="Calibri" pitchFamily="34" charset="0"/>
                <a:cs typeface="Calibri" pitchFamily="34" charset="0"/>
              </a:rPr>
              <a:t>Writing into the browser console, using </a:t>
            </a:r>
            <a:r>
              <a:rPr lang="en-US" sz="2800" b="1" dirty="0" smtClean="0">
                <a:solidFill>
                  <a:srgbClr val="FF0000"/>
                </a:solidFill>
                <a:latin typeface="Calibri" pitchFamily="34" charset="0"/>
                <a:cs typeface="Calibri" pitchFamily="34" charset="0"/>
              </a:rPr>
              <a:t>console.log().</a:t>
            </a:r>
          </a:p>
          <a:p>
            <a:pPr marL="800100" lvl="1" indent="-342900">
              <a:spcBef>
                <a:spcPct val="20000"/>
              </a:spcBef>
              <a:buFont typeface="Arial" pitchFamily="34" charset="0"/>
              <a:buChar char="•"/>
            </a:pPr>
            <a:r>
              <a:rPr lang="en-US" sz="2800" dirty="0" smtClean="0"/>
              <a:t>&lt;script&gt;</a:t>
            </a:r>
            <a:br>
              <a:rPr lang="en-US" sz="2800" dirty="0" smtClean="0"/>
            </a:br>
            <a:r>
              <a:rPr lang="en-US" sz="2800" dirty="0" smtClean="0"/>
              <a:t>console.log(5 + 6);</a:t>
            </a:r>
            <a:br>
              <a:rPr lang="en-US" sz="2800" dirty="0" smtClean="0"/>
            </a:br>
            <a:r>
              <a:rPr lang="en-US" sz="2800" dirty="0" smtClean="0"/>
              <a:t>&lt;/script&gt;</a:t>
            </a:r>
            <a:endParaRPr lang="en-US" sz="2800" b="1" dirty="0" smtClean="0">
              <a:solidFill>
                <a:srgbClr val="FF0000"/>
              </a:solidFill>
              <a:latin typeface="Calibri" pitchFamily="34" charset="0"/>
              <a:cs typeface="Calibri" pitchFamily="34" charset="0"/>
            </a:endParaRPr>
          </a:p>
        </p:txBody>
      </p:sp>
    </p:spTree>
    <p:extLst>
      <p:ext uri="{BB962C8B-B14F-4D97-AF65-F5344CB8AC3E}">
        <p14:creationId xmlns:p14="http://schemas.microsoft.com/office/powerpoint/2010/main" xmlns="" val="3564685094"/>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3668397060"/>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fontScale="92500" lnSpcReduction="20000"/>
          </a:bodyPr>
          <a:lstStyle/>
          <a:p>
            <a:r>
              <a:rPr lang="en-US" b="1" dirty="0" smtClean="0"/>
              <a:t>What is JavaScript?</a:t>
            </a:r>
          </a:p>
          <a:p>
            <a:r>
              <a:rPr lang="en-US" b="1" dirty="0" smtClean="0"/>
              <a:t>Embedding JavaScript with HTML</a:t>
            </a:r>
          </a:p>
          <a:p>
            <a:r>
              <a:rPr lang="en-US" b="1" dirty="0" smtClean="0"/>
              <a:t>JavaScript conventions</a:t>
            </a:r>
          </a:p>
          <a:p>
            <a:r>
              <a:rPr lang="en-US" b="1" dirty="0" smtClean="0"/>
              <a:t>Variables in JavaScript</a:t>
            </a:r>
          </a:p>
          <a:p>
            <a:r>
              <a:rPr lang="en-US" b="1" dirty="0" smtClean="0"/>
              <a:t>JavaScript operators</a:t>
            </a:r>
          </a:p>
          <a:p>
            <a:r>
              <a:rPr lang="en-US" b="1" dirty="0" smtClean="0"/>
              <a:t>Input output in JavaScript</a:t>
            </a:r>
          </a:p>
          <a:p>
            <a:r>
              <a:rPr lang="en-US" b="1" dirty="0" smtClean="0"/>
              <a:t>JavaScript functions</a:t>
            </a:r>
          </a:p>
          <a:p>
            <a:r>
              <a:rPr lang="en-US" b="1" dirty="0" smtClean="0"/>
              <a:t>Conditional Statements</a:t>
            </a:r>
          </a:p>
          <a:p>
            <a:r>
              <a:rPr lang="en-US" b="1" dirty="0" smtClean="0"/>
              <a:t>Looping Statements</a:t>
            </a:r>
          </a:p>
          <a:p>
            <a:endParaRPr lang="en-US" dirty="0" smtClean="0"/>
          </a:p>
        </p:txBody>
      </p:sp>
      <p:sp>
        <p:nvSpPr>
          <p:cNvPr id="5" name="Slide Number Placeholder 4"/>
          <p:cNvSpPr>
            <a:spLocks noGrp="1"/>
          </p:cNvSpPr>
          <p:nvPr>
            <p:ph type="sldNum" sz="quarter" idx="12"/>
          </p:nvPr>
        </p:nvSpPr>
        <p:spPr/>
        <p:txBody>
          <a:bodyPr/>
          <a:lstStyle/>
          <a:p>
            <a:fld id="{CD1BB0B1-F5A1-4ED6-814D-7F67699B7935}" type="slidenum">
              <a:rPr lang="en-US" smtClean="0"/>
              <a:pPr/>
              <a:t>45</a:t>
            </a:fld>
            <a:endParaRPr lang="en-US" dirty="0"/>
          </a:p>
        </p:txBody>
      </p:sp>
    </p:spTree>
    <p:extLst>
      <p:ext uri="{BB962C8B-B14F-4D97-AF65-F5344CB8AC3E}">
        <p14:creationId xmlns:p14="http://schemas.microsoft.com/office/powerpoint/2010/main" xmlns="" val="1315746796"/>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2" y="2362200"/>
            <a:ext cx="7467600" cy="838200"/>
          </a:xfrm>
        </p:spPr>
        <p:txBody>
          <a:bodyPr>
            <a:noAutofit/>
          </a:bodyPr>
          <a:lstStyle/>
          <a:p>
            <a:pPr lvl="1"/>
            <a:r>
              <a:rPr lang="en-US" sz="8300" b="1" u="sng" dirty="0">
                <a:latin typeface="Bookman Old Style" panose="02050604050505020204" pitchFamily="18" charset="0"/>
              </a:rPr>
              <a:t>THANK </a:t>
            </a:r>
            <a:r>
              <a:rPr lang="en-US" sz="8300" b="1" u="sng" dirty="0" smtClean="0">
                <a:latin typeface="Bookman Old Style" panose="02050604050505020204" pitchFamily="18" charset="0"/>
              </a:rPr>
              <a:t>YOU</a:t>
            </a:r>
            <a:br>
              <a:rPr lang="en-US" sz="8300" b="1" u="sng" dirty="0" smtClean="0">
                <a:latin typeface="Bookman Old Style" panose="02050604050505020204" pitchFamily="18" charset="0"/>
              </a:rPr>
            </a:br>
            <a:r>
              <a:rPr lang="en-US" b="1" dirty="0" smtClean="0"/>
              <a:t/>
            </a:r>
            <a:br>
              <a:rPr lang="en-US" b="1" dirty="0" smtClean="0"/>
            </a:br>
            <a:endParaRPr lang="en-US" sz="8300" b="1" u="sng" dirty="0">
              <a:latin typeface="Bookman Old Style" panose="02050604050505020204" pitchFamily="18" charset="0"/>
            </a:endParaRPr>
          </a:p>
        </p:txBody>
      </p:sp>
      <p:sp>
        <p:nvSpPr>
          <p:cNvPr id="3" name="Slide Number Placeholder 2"/>
          <p:cNvSpPr>
            <a:spLocks noGrp="1"/>
          </p:cNvSpPr>
          <p:nvPr>
            <p:ph type="sldNum" sz="quarter" idx="12"/>
          </p:nvPr>
        </p:nvSpPr>
        <p:spPr/>
        <p:txBody>
          <a:bodyPr/>
          <a:lstStyle/>
          <a:p>
            <a:fld id="{CD1BB0B1-F5A1-4ED6-814D-7F67699B7935}" type="slidenum">
              <a:rPr lang="en-US" smtClean="0"/>
              <a:pPr/>
              <a:t>46</a:t>
            </a:fld>
            <a:endParaRPr lang="en-US" dirty="0"/>
          </a:p>
        </p:txBody>
      </p:sp>
    </p:spTree>
    <p:extLst>
      <p:ext uri="{BB962C8B-B14F-4D97-AF65-F5344CB8AC3E}">
        <p14:creationId xmlns="" xmlns:p14="http://schemas.microsoft.com/office/powerpoint/2010/main" val="605467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4011156780"/>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fontScale="92500" lnSpcReduction="20000"/>
          </a:bodyPr>
          <a:lstStyle/>
          <a:p>
            <a:r>
              <a:rPr lang="en-US" b="1" dirty="0" smtClean="0"/>
              <a:t>What is JavaScript?</a:t>
            </a:r>
          </a:p>
          <a:p>
            <a:r>
              <a:rPr lang="en-US" b="1" dirty="0" smtClean="0"/>
              <a:t>Embedding JavaScript with HTML</a:t>
            </a:r>
          </a:p>
          <a:p>
            <a:r>
              <a:rPr lang="en-US" b="1" dirty="0" smtClean="0"/>
              <a:t>JavaScript conventions</a:t>
            </a:r>
          </a:p>
          <a:p>
            <a:r>
              <a:rPr lang="en-US" b="1" dirty="0" smtClean="0"/>
              <a:t>Variables in JavaScript</a:t>
            </a:r>
          </a:p>
          <a:p>
            <a:r>
              <a:rPr lang="en-US" b="1" dirty="0" smtClean="0"/>
              <a:t>JavaScript operators</a:t>
            </a:r>
          </a:p>
          <a:p>
            <a:r>
              <a:rPr lang="en-US" b="1" dirty="0" smtClean="0"/>
              <a:t>Input output in JavaScript</a:t>
            </a:r>
          </a:p>
          <a:p>
            <a:r>
              <a:rPr lang="en-US" b="1" dirty="0" smtClean="0"/>
              <a:t>JavaScript functions</a:t>
            </a:r>
          </a:p>
          <a:p>
            <a:r>
              <a:rPr lang="en-US" b="1" dirty="0" smtClean="0"/>
              <a:t>Conditional Statements</a:t>
            </a:r>
          </a:p>
          <a:p>
            <a:r>
              <a:rPr lang="en-US" b="1" dirty="0" smtClean="0"/>
              <a:t>Looping Statements</a:t>
            </a:r>
          </a:p>
          <a:p>
            <a:endParaRPr lang="en-US" dirty="0" smtClean="0"/>
          </a:p>
        </p:txBody>
      </p:sp>
      <p:sp>
        <p:nvSpPr>
          <p:cNvPr id="5" name="Slide Number Placeholder 4"/>
          <p:cNvSpPr>
            <a:spLocks noGrp="1"/>
          </p:cNvSpPr>
          <p:nvPr>
            <p:ph type="sldNum" sz="quarter" idx="12"/>
          </p:nvPr>
        </p:nvSpPr>
        <p:spPr/>
        <p:txBody>
          <a:bodyPr/>
          <a:lstStyle/>
          <a:p>
            <a:fld id="{CD1BB0B1-F5A1-4ED6-814D-7F67699B7935}" type="slidenum">
              <a:rPr lang="en-US" smtClean="0"/>
              <a:pPr/>
              <a:t>5</a:t>
            </a:fld>
            <a:endParaRPr lang="en-US" dirty="0"/>
          </a:p>
        </p:txBody>
      </p:sp>
    </p:spTree>
    <p:extLst>
      <p:ext uri="{BB962C8B-B14F-4D97-AF65-F5344CB8AC3E}">
        <p14:creationId xmlns:p14="http://schemas.microsoft.com/office/powerpoint/2010/main" xmlns="" val="178332219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pPr algn="just"/>
            <a:r>
              <a:rPr lang="tr-TR" b="1" dirty="0" smtClean="0">
                <a:latin typeface="Calibri" pitchFamily="34" charset="0"/>
                <a:cs typeface="Calibri" pitchFamily="34" charset="0"/>
              </a:rPr>
              <a:t>JavaScript is a </a:t>
            </a:r>
            <a:r>
              <a:rPr lang="en-US" b="1" dirty="0" smtClean="0">
                <a:solidFill>
                  <a:srgbClr val="FF0000"/>
                </a:solidFill>
                <a:latin typeface="Calibri" pitchFamily="34" charset="0"/>
                <a:cs typeface="Calibri" pitchFamily="34" charset="0"/>
              </a:rPr>
              <a:t>client-side</a:t>
            </a:r>
            <a:r>
              <a:rPr lang="en-US" b="1" dirty="0" smtClean="0">
                <a:latin typeface="Calibri" pitchFamily="34" charset="0"/>
                <a:cs typeface="Calibri" pitchFamily="34" charset="0"/>
              </a:rPr>
              <a:t> </a:t>
            </a:r>
            <a:r>
              <a:rPr lang="tr-TR" b="1" dirty="0" smtClean="0">
                <a:latin typeface="Calibri" pitchFamily="34" charset="0"/>
                <a:cs typeface="Calibri" pitchFamily="34" charset="0"/>
              </a:rPr>
              <a:t>scripting language</a:t>
            </a:r>
            <a:endParaRPr lang="en-US" b="1" dirty="0" smtClean="0">
              <a:latin typeface="Calibri" pitchFamily="34" charset="0"/>
              <a:cs typeface="Calibri" pitchFamily="34" charset="0"/>
            </a:endParaRPr>
          </a:p>
          <a:p>
            <a:pPr algn="just"/>
            <a:r>
              <a:rPr lang="tr-TR" b="1" dirty="0" smtClean="0">
                <a:latin typeface="Calibri" pitchFamily="34" charset="0"/>
                <a:cs typeface="Calibri" pitchFamily="34" charset="0"/>
              </a:rPr>
              <a:t>JavaScript was designed to add </a:t>
            </a:r>
            <a:r>
              <a:rPr lang="tr-TR" b="1" dirty="0" smtClean="0">
                <a:solidFill>
                  <a:srgbClr val="FF0000"/>
                </a:solidFill>
                <a:latin typeface="Calibri" pitchFamily="34" charset="0"/>
                <a:cs typeface="Calibri" pitchFamily="34" charset="0"/>
              </a:rPr>
              <a:t>interactivity </a:t>
            </a:r>
            <a:r>
              <a:rPr lang="tr-TR" b="1" dirty="0" smtClean="0">
                <a:latin typeface="Calibri" pitchFamily="34" charset="0"/>
                <a:cs typeface="Calibri" pitchFamily="34" charset="0"/>
              </a:rPr>
              <a:t>to HTML pages </a:t>
            </a:r>
            <a:endParaRPr lang="en-US" b="1" dirty="0" smtClean="0">
              <a:latin typeface="Calibri" pitchFamily="34" charset="0"/>
              <a:cs typeface="Calibri" pitchFamily="34" charset="0"/>
            </a:endParaRPr>
          </a:p>
          <a:p>
            <a:pPr algn="just"/>
            <a:r>
              <a:rPr lang="tr-TR" b="1" dirty="0" smtClean="0">
                <a:latin typeface="Calibri" pitchFamily="34" charset="0"/>
                <a:cs typeface="Calibri" pitchFamily="34" charset="0"/>
              </a:rPr>
              <a:t>JavaScript is used in</a:t>
            </a:r>
            <a:r>
              <a:rPr lang="tr-TR" b="1" dirty="0" smtClean="0">
                <a:solidFill>
                  <a:srgbClr val="FF0000"/>
                </a:solidFill>
                <a:latin typeface="Calibri" pitchFamily="34" charset="0"/>
                <a:cs typeface="Calibri" pitchFamily="34" charset="0"/>
              </a:rPr>
              <a:t> millions </a:t>
            </a:r>
            <a:r>
              <a:rPr lang="tr-TR" b="1" dirty="0" smtClean="0">
                <a:latin typeface="Calibri" pitchFamily="34" charset="0"/>
                <a:cs typeface="Calibri" pitchFamily="34" charset="0"/>
              </a:rPr>
              <a:t>of Web pages to improve the design, validate forms, detect browsers, create cookies, and much more</a:t>
            </a:r>
          </a:p>
        </p:txBody>
      </p:sp>
      <p:sp>
        <p:nvSpPr>
          <p:cNvPr id="5" name="Slide Number Placeholder 4"/>
          <p:cNvSpPr>
            <a:spLocks noGrp="1"/>
          </p:cNvSpPr>
          <p:nvPr>
            <p:ph type="sldNum" sz="quarter" idx="12"/>
          </p:nvPr>
        </p:nvSpPr>
        <p:spPr/>
        <p:txBody>
          <a:bodyPr/>
          <a:lstStyle/>
          <a:p>
            <a:fld id="{CD1BB0B1-F5A1-4ED6-814D-7F67699B7935}" type="slidenum">
              <a:rPr lang="en-US" smtClean="0"/>
              <a:pPr/>
              <a:t>6</a:t>
            </a:fld>
            <a:endParaRPr lang="en-US" dirty="0"/>
          </a:p>
        </p:txBody>
      </p:sp>
    </p:spTree>
    <p:extLst>
      <p:ext uri="{BB962C8B-B14F-4D97-AF65-F5344CB8AC3E}">
        <p14:creationId xmlns:p14="http://schemas.microsoft.com/office/powerpoint/2010/main" xmlns="" val="297442744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pPr algn="just">
              <a:lnSpc>
                <a:spcPct val="120000"/>
              </a:lnSpc>
            </a:pPr>
            <a:r>
              <a:rPr lang="tr-TR" b="1" dirty="0" smtClean="0">
                <a:latin typeface="Calibri" pitchFamily="34" charset="0"/>
                <a:cs typeface="Calibri" pitchFamily="34" charset="0"/>
              </a:rPr>
              <a:t>JavaScript is an </a:t>
            </a:r>
            <a:r>
              <a:rPr lang="tr-TR" b="1" dirty="0" smtClean="0">
                <a:solidFill>
                  <a:srgbClr val="FF0000"/>
                </a:solidFill>
                <a:latin typeface="Calibri" pitchFamily="34" charset="0"/>
                <a:cs typeface="Calibri" pitchFamily="34" charset="0"/>
              </a:rPr>
              <a:t>interpreted language </a:t>
            </a:r>
            <a:r>
              <a:rPr lang="tr-TR" b="1" dirty="0" smtClean="0">
                <a:latin typeface="Calibri" pitchFamily="34" charset="0"/>
                <a:cs typeface="Calibri" pitchFamily="34" charset="0"/>
              </a:rPr>
              <a:t>(means that scripts execute without preliminary compilation) </a:t>
            </a:r>
            <a:endParaRPr lang="en-US" b="1" dirty="0" smtClean="0">
              <a:latin typeface="Calibri" pitchFamily="34" charset="0"/>
              <a:cs typeface="Calibri" pitchFamily="34" charset="0"/>
            </a:endParaRPr>
          </a:p>
          <a:p>
            <a:pPr algn="just">
              <a:lnSpc>
                <a:spcPct val="120000"/>
              </a:lnSpc>
            </a:pPr>
            <a:r>
              <a:rPr lang="tr-TR" b="1" dirty="0" smtClean="0">
                <a:latin typeface="Calibri" pitchFamily="34" charset="0"/>
                <a:cs typeface="Calibri" pitchFamily="34" charset="0"/>
              </a:rPr>
              <a:t>JavaScript is usually</a:t>
            </a:r>
            <a:r>
              <a:rPr lang="tr-TR" b="1" dirty="0" smtClean="0">
                <a:solidFill>
                  <a:srgbClr val="FF0000"/>
                </a:solidFill>
                <a:latin typeface="Calibri" pitchFamily="34" charset="0"/>
                <a:cs typeface="Calibri" pitchFamily="34" charset="0"/>
              </a:rPr>
              <a:t> embedded </a:t>
            </a:r>
            <a:r>
              <a:rPr lang="tr-TR" b="1" dirty="0" smtClean="0">
                <a:latin typeface="Calibri" pitchFamily="34" charset="0"/>
                <a:cs typeface="Calibri" pitchFamily="34" charset="0"/>
              </a:rPr>
              <a:t>directly into HTML pages </a:t>
            </a:r>
          </a:p>
          <a:p>
            <a:pPr algn="just">
              <a:lnSpc>
                <a:spcPct val="120000"/>
              </a:lnSpc>
            </a:pPr>
            <a:r>
              <a:rPr lang="tr-TR" b="1" dirty="0" smtClean="0">
                <a:latin typeface="Calibri" pitchFamily="34" charset="0"/>
                <a:cs typeface="Calibri" pitchFamily="34" charset="0"/>
              </a:rPr>
              <a:t>Everyone can use JavaScript </a:t>
            </a:r>
            <a:r>
              <a:rPr lang="tr-TR" b="1" dirty="0" smtClean="0">
                <a:solidFill>
                  <a:srgbClr val="FF0000"/>
                </a:solidFill>
                <a:latin typeface="Calibri" pitchFamily="34" charset="0"/>
                <a:cs typeface="Calibri" pitchFamily="34" charset="0"/>
              </a:rPr>
              <a:t>without purchasing a license </a:t>
            </a:r>
            <a:endParaRPr lang="en-US" b="1" dirty="0" smtClean="0">
              <a:solidFill>
                <a:srgbClr val="FF0000"/>
              </a:solidFill>
              <a:latin typeface="Calibri" pitchFamily="34" charset="0"/>
              <a:cs typeface="Calibri" pitchFamily="34" charset="0"/>
            </a:endParaRPr>
          </a:p>
          <a:p>
            <a:pPr algn="just"/>
            <a:endParaRPr lang="en-US" dirty="0"/>
          </a:p>
        </p:txBody>
      </p:sp>
      <p:sp>
        <p:nvSpPr>
          <p:cNvPr id="5" name="Slide Number Placeholder 4"/>
          <p:cNvSpPr>
            <a:spLocks noGrp="1"/>
          </p:cNvSpPr>
          <p:nvPr>
            <p:ph type="sldNum" sz="quarter" idx="12"/>
          </p:nvPr>
        </p:nvSpPr>
        <p:spPr/>
        <p:txBody>
          <a:bodyPr/>
          <a:lstStyle/>
          <a:p>
            <a:fld id="{CD1BB0B1-F5A1-4ED6-814D-7F67699B7935}" type="slidenum">
              <a:rPr lang="en-US" smtClean="0"/>
              <a:pPr/>
              <a:t>7</a:t>
            </a:fld>
            <a:endParaRPr lang="en-US" dirty="0"/>
          </a:p>
        </p:txBody>
      </p:sp>
    </p:spTree>
    <p:extLst>
      <p:ext uri="{BB962C8B-B14F-4D97-AF65-F5344CB8AC3E}">
        <p14:creationId xmlns:p14="http://schemas.microsoft.com/office/powerpoint/2010/main" xmlns="" val="46405538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pPr algn="just">
              <a:lnSpc>
                <a:spcPct val="120000"/>
              </a:lnSpc>
            </a:pPr>
            <a:r>
              <a:rPr lang="en-US" b="1" dirty="0" smtClean="0"/>
              <a:t>JavaScript is the programming language of </a:t>
            </a:r>
            <a:r>
              <a:rPr lang="en-US" b="1" dirty="0" smtClean="0">
                <a:solidFill>
                  <a:srgbClr val="FF0000"/>
                </a:solidFill>
              </a:rPr>
              <a:t>HTML and the Web.</a:t>
            </a:r>
          </a:p>
          <a:p>
            <a:pPr algn="just">
              <a:lnSpc>
                <a:spcPct val="120000"/>
              </a:lnSpc>
            </a:pPr>
            <a:r>
              <a:rPr lang="tr-TR" b="1" dirty="0" smtClean="0">
                <a:latin typeface="Calibri" pitchFamily="34" charset="0"/>
                <a:cs typeface="Calibri" pitchFamily="34" charset="0"/>
              </a:rPr>
              <a:t>JavaScript is the </a:t>
            </a:r>
            <a:r>
              <a:rPr lang="tr-TR" b="1" dirty="0" smtClean="0">
                <a:solidFill>
                  <a:srgbClr val="FF0000"/>
                </a:solidFill>
                <a:latin typeface="Calibri" pitchFamily="34" charset="0"/>
                <a:cs typeface="Calibri" pitchFamily="34" charset="0"/>
              </a:rPr>
              <a:t>most popular </a:t>
            </a:r>
            <a:r>
              <a:rPr lang="tr-TR" b="1" dirty="0" smtClean="0">
                <a:latin typeface="Calibri" pitchFamily="34" charset="0"/>
                <a:cs typeface="Calibri" pitchFamily="34" charset="0"/>
              </a:rPr>
              <a:t>scripting language on the internet, and works in all major browsers, such as Internet Explorer, Mozilla, Firefox, Netscape, Opera</a:t>
            </a:r>
            <a:endParaRPr lang="en-US" b="1" dirty="0" smtClean="0">
              <a:latin typeface="Calibri" pitchFamily="34" charset="0"/>
              <a:cs typeface="Calibri" pitchFamily="34" charset="0"/>
            </a:endParaRPr>
          </a:p>
          <a:p>
            <a:pPr algn="just"/>
            <a:endParaRPr lang="en-US" dirty="0"/>
          </a:p>
        </p:txBody>
      </p:sp>
      <p:sp>
        <p:nvSpPr>
          <p:cNvPr id="5" name="Slide Number Placeholder 4"/>
          <p:cNvSpPr>
            <a:spLocks noGrp="1"/>
          </p:cNvSpPr>
          <p:nvPr>
            <p:ph type="sldNum" sz="quarter" idx="12"/>
          </p:nvPr>
        </p:nvSpPr>
        <p:spPr/>
        <p:txBody>
          <a:bodyPr/>
          <a:lstStyle/>
          <a:p>
            <a:fld id="{CD1BB0B1-F5A1-4ED6-814D-7F67699B7935}" type="slidenum">
              <a:rPr lang="en-US" smtClean="0"/>
              <a:pPr/>
              <a:t>8</a:t>
            </a:fld>
            <a:endParaRPr lang="en-US" dirty="0"/>
          </a:p>
        </p:txBody>
      </p:sp>
    </p:spTree>
    <p:extLst>
      <p:ext uri="{BB962C8B-B14F-4D97-AF65-F5344CB8AC3E}">
        <p14:creationId xmlns:p14="http://schemas.microsoft.com/office/powerpoint/2010/main" xmlns="" val="416210039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2370971950"/>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fontScale="85000" lnSpcReduction="20000"/>
          </a:bodyPr>
          <a:lstStyle/>
          <a:p>
            <a:pPr algn="just"/>
            <a:r>
              <a:rPr lang="en-US" b="1" dirty="0" smtClean="0">
                <a:latin typeface="Calibri" pitchFamily="34" charset="0"/>
                <a:cs typeface="Calibri" pitchFamily="34" charset="0"/>
              </a:rPr>
              <a:t>JavaScript gives HTML designers a </a:t>
            </a:r>
            <a:r>
              <a:rPr lang="en-US" b="1" dirty="0" smtClean="0">
                <a:solidFill>
                  <a:srgbClr val="FF0000"/>
                </a:solidFill>
                <a:latin typeface="Calibri" pitchFamily="34" charset="0"/>
                <a:cs typeface="Calibri" pitchFamily="34" charset="0"/>
              </a:rPr>
              <a:t>programming tool</a:t>
            </a:r>
          </a:p>
          <a:p>
            <a:pPr lvl="1" algn="just"/>
            <a:r>
              <a:rPr lang="en-US" b="1" dirty="0"/>
              <a:t>HTML authors are </a:t>
            </a:r>
            <a:r>
              <a:rPr lang="en-US" b="1" dirty="0" smtClean="0"/>
              <a:t>normally </a:t>
            </a:r>
            <a:r>
              <a:rPr lang="en-US" b="1" dirty="0" smtClean="0">
                <a:solidFill>
                  <a:srgbClr val="FF0000"/>
                </a:solidFill>
              </a:rPr>
              <a:t>not </a:t>
            </a:r>
            <a:r>
              <a:rPr lang="en-US" b="1" dirty="0">
                <a:solidFill>
                  <a:srgbClr val="FF0000"/>
                </a:solidFill>
              </a:rPr>
              <a:t>programmers</a:t>
            </a:r>
            <a:r>
              <a:rPr lang="en-US" b="1" dirty="0"/>
              <a:t>, but JavaScript is a scripting language with a very simple syntax!</a:t>
            </a:r>
          </a:p>
          <a:p>
            <a:pPr lvl="1" algn="just"/>
            <a:r>
              <a:rPr lang="en-US" b="1" dirty="0"/>
              <a:t>Almost anyone can put small "</a:t>
            </a:r>
            <a:r>
              <a:rPr lang="en-US" b="1" dirty="0">
                <a:solidFill>
                  <a:srgbClr val="FF0000"/>
                </a:solidFill>
              </a:rPr>
              <a:t>snippets</a:t>
            </a:r>
            <a:r>
              <a:rPr lang="en-US" b="1" dirty="0"/>
              <a:t>" of code into their HTML pages</a:t>
            </a:r>
            <a:endParaRPr lang="en-US" b="1" dirty="0">
              <a:solidFill>
                <a:srgbClr val="FF0000"/>
              </a:solidFill>
              <a:latin typeface="Calibri" pitchFamily="34" charset="0"/>
              <a:cs typeface="Calibri" pitchFamily="34" charset="0"/>
            </a:endParaRPr>
          </a:p>
          <a:p>
            <a:pPr algn="just"/>
            <a:r>
              <a:rPr lang="en-US" b="1" dirty="0" smtClean="0">
                <a:latin typeface="Calibri" pitchFamily="34" charset="0"/>
                <a:cs typeface="Calibri" pitchFamily="34" charset="0"/>
              </a:rPr>
              <a:t>JavaScript can </a:t>
            </a:r>
            <a:r>
              <a:rPr lang="en-US" b="1" dirty="0" smtClean="0">
                <a:solidFill>
                  <a:srgbClr val="FF0000"/>
                </a:solidFill>
                <a:latin typeface="Calibri" pitchFamily="34" charset="0"/>
                <a:cs typeface="Calibri" pitchFamily="34" charset="0"/>
              </a:rPr>
              <a:t>react to events</a:t>
            </a:r>
          </a:p>
          <a:p>
            <a:pPr lvl="1" algn="just"/>
            <a:r>
              <a:rPr lang="en-US" b="1" dirty="0"/>
              <a:t>A JavaScript can be set to execute when </a:t>
            </a:r>
            <a:r>
              <a:rPr lang="en-US" b="1" dirty="0" smtClean="0"/>
              <a:t>something happens</a:t>
            </a:r>
            <a:r>
              <a:rPr lang="en-US" b="1" dirty="0"/>
              <a:t>, like when a page has finished loading or when a user clicks on an </a:t>
            </a:r>
            <a:r>
              <a:rPr lang="en-US" b="1" dirty="0" smtClean="0"/>
              <a:t>HTML element</a:t>
            </a:r>
            <a:endParaRPr lang="en-US" b="1" dirty="0" smtClean="0">
              <a:solidFill>
                <a:srgbClr val="FF0000"/>
              </a:solidFill>
              <a:latin typeface="Calibri" pitchFamily="34" charset="0"/>
              <a:cs typeface="Calibri" pitchFamily="34" charset="0"/>
            </a:endParaRPr>
          </a:p>
          <a:p>
            <a:pPr algn="just"/>
            <a:r>
              <a:rPr lang="en-US" b="1" dirty="0" smtClean="0">
                <a:latin typeface="Calibri" pitchFamily="34" charset="0"/>
                <a:cs typeface="Calibri" pitchFamily="34" charset="0"/>
              </a:rPr>
              <a:t>JavaScript can </a:t>
            </a:r>
            <a:r>
              <a:rPr lang="en-US" b="1" dirty="0" smtClean="0">
                <a:solidFill>
                  <a:srgbClr val="FF0000"/>
                </a:solidFill>
                <a:latin typeface="Calibri" pitchFamily="34" charset="0"/>
                <a:cs typeface="Calibri" pitchFamily="34" charset="0"/>
              </a:rPr>
              <a:t>read and write </a:t>
            </a:r>
            <a:r>
              <a:rPr lang="en-US" b="1" dirty="0" smtClean="0">
                <a:latin typeface="Calibri" pitchFamily="34" charset="0"/>
                <a:cs typeface="Calibri" pitchFamily="34" charset="0"/>
              </a:rPr>
              <a:t>HTML elements</a:t>
            </a:r>
            <a:endParaRPr lang="en-US" dirty="0">
              <a:latin typeface="Calibri" pitchFamily="34" charset="0"/>
              <a:cs typeface="Calibri" pitchFamily="34" charset="0"/>
            </a:endParaRPr>
          </a:p>
          <a:p>
            <a:pPr lvl="1" algn="just"/>
            <a:r>
              <a:rPr lang="en-US" b="1" dirty="0">
                <a:solidFill>
                  <a:srgbClr val="FF0000"/>
                </a:solidFill>
              </a:rPr>
              <a:t>A JavaScript can read and change </a:t>
            </a:r>
            <a:r>
              <a:rPr lang="en-US" b="1" dirty="0" smtClean="0"/>
              <a:t>the content </a:t>
            </a:r>
            <a:r>
              <a:rPr lang="en-US" b="1" dirty="0"/>
              <a:t>of an HTML </a:t>
            </a:r>
            <a:r>
              <a:rPr lang="en-US" b="1" dirty="0" smtClean="0"/>
              <a:t>element</a:t>
            </a:r>
          </a:p>
        </p:txBody>
      </p:sp>
      <p:sp>
        <p:nvSpPr>
          <p:cNvPr id="5" name="Slide Number Placeholder 4"/>
          <p:cNvSpPr>
            <a:spLocks noGrp="1"/>
          </p:cNvSpPr>
          <p:nvPr>
            <p:ph type="sldNum" sz="quarter" idx="12"/>
          </p:nvPr>
        </p:nvSpPr>
        <p:spPr/>
        <p:txBody>
          <a:bodyPr/>
          <a:lstStyle/>
          <a:p>
            <a:fld id="{CD1BB0B1-F5A1-4ED6-814D-7F67699B7935}" type="slidenum">
              <a:rPr lang="en-US" smtClean="0"/>
              <a:pPr/>
              <a:t>9</a:t>
            </a:fld>
            <a:endParaRPr lang="en-US" dirty="0"/>
          </a:p>
        </p:txBody>
      </p:sp>
    </p:spTree>
    <p:extLst>
      <p:ext uri="{BB962C8B-B14F-4D97-AF65-F5344CB8AC3E}">
        <p14:creationId xmlns:p14="http://schemas.microsoft.com/office/powerpoint/2010/main" xmlns="" val="174079574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986</TotalTime>
  <Words>1524</Words>
  <Application>Microsoft Office PowerPoint</Application>
  <PresentationFormat>On-screen Show (4:3)</PresentationFormat>
  <Paragraphs>302</Paragraphs>
  <Slides>46</Slides>
  <Notes>2</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THANK YOU  </vt:lpstr>
    </vt:vector>
  </TitlesOfParts>
  <Company>MyCompanyName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JavaScript</dc:title>
  <dc:creator>MyUserName</dc:creator>
  <cp:lastModifiedBy>NTS</cp:lastModifiedBy>
  <cp:revision>249</cp:revision>
  <dcterms:created xsi:type="dcterms:W3CDTF">2013-12-11T04:17:36Z</dcterms:created>
  <dcterms:modified xsi:type="dcterms:W3CDTF">2016-02-04T13:06:15Z</dcterms:modified>
</cp:coreProperties>
</file>