
<file path=[Content_Types].xml><?xml version="1.0" encoding="utf-8"?>
<Types xmlns="http://schemas.openxmlformats.org/package/2006/content-types">
  <Override PartName="/ppt/diagrams/colors22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ata40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quickStyle44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drawing9.xml" ContentType="application/vnd.ms-office.drawingml.diagramDrawing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rawing30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drawing17.xml" ContentType="application/vnd.ms-office.drawingml.diagramDrawing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drawing13.xml" ContentType="application/vnd.ms-office.drawingml.diagramDrawing+xml"/>
  <Override PartName="/ppt/diagrams/drawing24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drawing20.xml" ContentType="application/vnd.ms-office.drawingml.diagramDrawing+xml"/>
  <Override PartName="/ppt/diagrams/drawing3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notesSlides/notesSlide3.xml" ContentType="application/vnd.openxmlformats-officedocument.presentationml.notesSlide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19" r:id="rId2"/>
    <p:sldId id="420" r:id="rId3"/>
    <p:sldId id="421" r:id="rId4"/>
    <p:sldId id="304" r:id="rId5"/>
    <p:sldId id="399" r:id="rId6"/>
    <p:sldId id="422" r:id="rId7"/>
    <p:sldId id="400" r:id="rId8"/>
    <p:sldId id="401" r:id="rId9"/>
    <p:sldId id="409" r:id="rId10"/>
    <p:sldId id="403" r:id="rId11"/>
    <p:sldId id="410" r:id="rId12"/>
    <p:sldId id="411" r:id="rId13"/>
    <p:sldId id="406" r:id="rId14"/>
    <p:sldId id="407" r:id="rId15"/>
    <p:sldId id="412" r:id="rId16"/>
    <p:sldId id="425" r:id="rId17"/>
    <p:sldId id="426" r:id="rId18"/>
    <p:sldId id="356" r:id="rId19"/>
    <p:sldId id="383" r:id="rId20"/>
    <p:sldId id="384" r:id="rId21"/>
    <p:sldId id="390" r:id="rId22"/>
    <p:sldId id="423" r:id="rId23"/>
    <p:sldId id="424" r:id="rId24"/>
    <p:sldId id="427" r:id="rId25"/>
    <p:sldId id="392" r:id="rId26"/>
    <p:sldId id="385" r:id="rId27"/>
    <p:sldId id="387" r:id="rId28"/>
    <p:sldId id="394" r:id="rId29"/>
    <p:sldId id="413" r:id="rId30"/>
    <p:sldId id="386" r:id="rId31"/>
    <p:sldId id="395" r:id="rId32"/>
    <p:sldId id="414" r:id="rId33"/>
    <p:sldId id="388" r:id="rId34"/>
    <p:sldId id="396" r:id="rId35"/>
    <p:sldId id="417" r:id="rId36"/>
    <p:sldId id="389" r:id="rId37"/>
    <p:sldId id="397" r:id="rId38"/>
    <p:sldId id="415" r:id="rId39"/>
    <p:sldId id="429" r:id="rId40"/>
    <p:sldId id="430" r:id="rId41"/>
    <p:sldId id="431" r:id="rId42"/>
    <p:sldId id="432" r:id="rId43"/>
    <p:sldId id="433" r:id="rId44"/>
    <p:sldId id="381" r:id="rId45"/>
    <p:sldId id="428" r:id="rId46"/>
    <p:sldId id="43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18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8A6135B3-8832-45F8-8D2B-05797A88ADFC}" type="presOf" srcId="{1A4D2600-6C97-4F32-B00F-D96585924F45}" destId="{FE07BE64-8717-48DF-AE6A-829B547CC5F7}" srcOrd="0" destOrd="0" presId="urn:microsoft.com/office/officeart/2005/8/layout/vList2"/>
    <dgm:cxn modelId="{71C10552-9D10-4730-8F7D-0AD99FD060BF}" type="presOf" srcId="{FD71A567-23F0-42D0-A2E6-3886C0DAA8C4}" destId="{A066085A-9674-46E4-B0BF-D0C728A69A1C}" srcOrd="0" destOrd="0" presId="urn:microsoft.com/office/officeart/2005/8/layout/vList2"/>
    <dgm:cxn modelId="{5EF47BF6-A4FC-4D8E-AF19-0742EE1206AA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FB2ADB-F622-4F88-BBC8-47912C1877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A072A-1E12-4DF9-AA4F-C64675B0BDE8}">
      <dgm:prSet/>
      <dgm:spPr/>
      <dgm:t>
        <a:bodyPr/>
        <a:lstStyle/>
        <a:p>
          <a:pPr rtl="0"/>
          <a:r>
            <a:rPr lang="en-US" b="1" dirty="0" smtClean="0"/>
            <a:t>1.2. Prompt box…</a:t>
          </a:r>
          <a:endParaRPr lang="en-US" dirty="0"/>
        </a:p>
      </dgm:t>
    </dgm:pt>
    <dgm:pt modelId="{69460B1B-7C42-49E3-9C8D-4A623E95E22F}" type="parTrans" cxnId="{F0313F04-4F36-4306-93D5-CE2881E56ABD}">
      <dgm:prSet/>
      <dgm:spPr/>
      <dgm:t>
        <a:bodyPr/>
        <a:lstStyle/>
        <a:p>
          <a:endParaRPr lang="en-US"/>
        </a:p>
      </dgm:t>
    </dgm:pt>
    <dgm:pt modelId="{AB7243AE-0689-46AA-AA55-F6E51309D98A}" type="sibTrans" cxnId="{F0313F04-4F36-4306-93D5-CE2881E56ABD}">
      <dgm:prSet/>
      <dgm:spPr/>
      <dgm:t>
        <a:bodyPr/>
        <a:lstStyle/>
        <a:p>
          <a:endParaRPr lang="en-US"/>
        </a:p>
      </dgm:t>
    </dgm:pt>
    <dgm:pt modelId="{5285D77A-3EDB-4D73-A4CE-F1277E9474C1}" type="pres">
      <dgm:prSet presAssocID="{0AFB2ADB-F622-4F88-BBC8-47912C1877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D25B40-D616-4A87-87FB-7324AD922916}" type="pres">
      <dgm:prSet presAssocID="{6BEA072A-1E12-4DF9-AA4F-C64675B0BD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A66C49-EB29-4D04-A199-9E53CE57A916}" type="presOf" srcId="{6BEA072A-1E12-4DF9-AA4F-C64675B0BDE8}" destId="{57D25B40-D616-4A87-87FB-7324AD922916}" srcOrd="0" destOrd="0" presId="urn:microsoft.com/office/officeart/2005/8/layout/vList2"/>
    <dgm:cxn modelId="{3A1777E5-D575-417C-A6EC-050AADE1816C}" type="presOf" srcId="{0AFB2ADB-F622-4F88-BBC8-47912C1877D3}" destId="{5285D77A-3EDB-4D73-A4CE-F1277E9474C1}" srcOrd="0" destOrd="0" presId="urn:microsoft.com/office/officeart/2005/8/layout/vList2"/>
    <dgm:cxn modelId="{F0313F04-4F36-4306-93D5-CE2881E56ABD}" srcId="{0AFB2ADB-F622-4F88-BBC8-47912C1877D3}" destId="{6BEA072A-1E12-4DF9-AA4F-C64675B0BDE8}" srcOrd="0" destOrd="0" parTransId="{69460B1B-7C42-49E3-9C8D-4A623E95E22F}" sibTransId="{AB7243AE-0689-46AA-AA55-F6E51309D98A}"/>
    <dgm:cxn modelId="{047539B2-2062-4D9A-971B-55E050DD29D9}" type="presParOf" srcId="{5285D77A-3EDB-4D73-A4CE-F1277E9474C1}" destId="{57D25B40-D616-4A87-87FB-7324AD9229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FB2ADB-F622-4F88-BBC8-47912C1877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A072A-1E12-4DF9-AA4F-C64675B0BDE8}">
      <dgm:prSet/>
      <dgm:spPr/>
      <dgm:t>
        <a:bodyPr/>
        <a:lstStyle/>
        <a:p>
          <a:pPr rtl="0"/>
          <a:r>
            <a:rPr lang="en-US" b="1" dirty="0" smtClean="0"/>
            <a:t>1.2. Prompt box…</a:t>
          </a:r>
          <a:endParaRPr lang="en-US" dirty="0"/>
        </a:p>
      </dgm:t>
    </dgm:pt>
    <dgm:pt modelId="{69460B1B-7C42-49E3-9C8D-4A623E95E22F}" type="parTrans" cxnId="{F0313F04-4F36-4306-93D5-CE2881E56ABD}">
      <dgm:prSet/>
      <dgm:spPr/>
      <dgm:t>
        <a:bodyPr/>
        <a:lstStyle/>
        <a:p>
          <a:endParaRPr lang="en-US"/>
        </a:p>
      </dgm:t>
    </dgm:pt>
    <dgm:pt modelId="{AB7243AE-0689-46AA-AA55-F6E51309D98A}" type="sibTrans" cxnId="{F0313F04-4F36-4306-93D5-CE2881E56ABD}">
      <dgm:prSet/>
      <dgm:spPr/>
      <dgm:t>
        <a:bodyPr/>
        <a:lstStyle/>
        <a:p>
          <a:endParaRPr lang="en-US"/>
        </a:p>
      </dgm:t>
    </dgm:pt>
    <dgm:pt modelId="{5285D77A-3EDB-4D73-A4CE-F1277E9474C1}" type="pres">
      <dgm:prSet presAssocID="{0AFB2ADB-F622-4F88-BBC8-47912C1877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D25B40-D616-4A87-87FB-7324AD922916}" type="pres">
      <dgm:prSet presAssocID="{6BEA072A-1E12-4DF9-AA4F-C64675B0BDE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642D49-F5FC-4227-925D-CE23A6C63BF2}" type="presOf" srcId="{6BEA072A-1E12-4DF9-AA4F-C64675B0BDE8}" destId="{57D25B40-D616-4A87-87FB-7324AD922916}" srcOrd="0" destOrd="0" presId="urn:microsoft.com/office/officeart/2005/8/layout/vList2"/>
    <dgm:cxn modelId="{342B4405-2EAD-4E64-A0AD-3F5C921CE4C1}" type="presOf" srcId="{0AFB2ADB-F622-4F88-BBC8-47912C1877D3}" destId="{5285D77A-3EDB-4D73-A4CE-F1277E9474C1}" srcOrd="0" destOrd="0" presId="urn:microsoft.com/office/officeart/2005/8/layout/vList2"/>
    <dgm:cxn modelId="{F0313F04-4F36-4306-93D5-CE2881E56ABD}" srcId="{0AFB2ADB-F622-4F88-BBC8-47912C1877D3}" destId="{6BEA072A-1E12-4DF9-AA4F-C64675B0BDE8}" srcOrd="0" destOrd="0" parTransId="{69460B1B-7C42-49E3-9C8D-4A623E95E22F}" sibTransId="{AB7243AE-0689-46AA-AA55-F6E51309D98A}"/>
    <dgm:cxn modelId="{5C54786B-C891-4FB8-AA7E-49F0379C25AA}" type="presParOf" srcId="{5285D77A-3EDB-4D73-A4CE-F1277E9474C1}" destId="{57D25B40-D616-4A87-87FB-7324AD9229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9D11B1D-A126-49B2-978C-2088DCF8E7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D5A565-0194-4997-8644-801FB8997D9C}">
      <dgm:prSet/>
      <dgm:spPr/>
      <dgm:t>
        <a:bodyPr/>
        <a:lstStyle/>
        <a:p>
          <a:pPr rtl="0"/>
          <a:r>
            <a:rPr lang="en-US" b="1" smtClean="0"/>
            <a:t>1.3 Confirm box</a:t>
          </a:r>
          <a:endParaRPr lang="en-US"/>
        </a:p>
      </dgm:t>
    </dgm:pt>
    <dgm:pt modelId="{E6E9D8D7-74BB-4039-AE3A-0F1E59A96D9F}" type="parTrans" cxnId="{6EF67853-7DC2-43E0-AFC8-CBB757EEB2CA}">
      <dgm:prSet/>
      <dgm:spPr/>
      <dgm:t>
        <a:bodyPr/>
        <a:lstStyle/>
        <a:p>
          <a:endParaRPr lang="en-US"/>
        </a:p>
      </dgm:t>
    </dgm:pt>
    <dgm:pt modelId="{3D5350F2-740D-491C-B9A3-714B4106C300}" type="sibTrans" cxnId="{6EF67853-7DC2-43E0-AFC8-CBB757EEB2CA}">
      <dgm:prSet/>
      <dgm:spPr/>
      <dgm:t>
        <a:bodyPr/>
        <a:lstStyle/>
        <a:p>
          <a:endParaRPr lang="en-US"/>
        </a:p>
      </dgm:t>
    </dgm:pt>
    <dgm:pt modelId="{FB577DB4-0436-4351-9B8C-736B5B4E7787}" type="pres">
      <dgm:prSet presAssocID="{89D11B1D-A126-49B2-978C-2088DCF8E7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B54A67-40B6-4A2E-89EC-28C5C7424188}" type="pres">
      <dgm:prSet presAssocID="{76D5A565-0194-4997-8644-801FB8997D9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1C9E44-5FF9-4C92-A172-F5677FBB7E8B}" type="presOf" srcId="{89D11B1D-A126-49B2-978C-2088DCF8E701}" destId="{FB577DB4-0436-4351-9B8C-736B5B4E7787}" srcOrd="0" destOrd="0" presId="urn:microsoft.com/office/officeart/2005/8/layout/vList2"/>
    <dgm:cxn modelId="{6EF67853-7DC2-43E0-AFC8-CBB757EEB2CA}" srcId="{89D11B1D-A126-49B2-978C-2088DCF8E701}" destId="{76D5A565-0194-4997-8644-801FB8997D9C}" srcOrd="0" destOrd="0" parTransId="{E6E9D8D7-74BB-4039-AE3A-0F1E59A96D9F}" sibTransId="{3D5350F2-740D-491C-B9A3-714B4106C300}"/>
    <dgm:cxn modelId="{D2966467-B74B-4810-A50F-1C14CEC99C1F}" type="presOf" srcId="{76D5A565-0194-4997-8644-801FB8997D9C}" destId="{DDB54A67-40B6-4A2E-89EC-28C5C7424188}" srcOrd="0" destOrd="0" presId="urn:microsoft.com/office/officeart/2005/8/layout/vList2"/>
    <dgm:cxn modelId="{345C117E-05F5-44AA-844F-79833C315664}" type="presParOf" srcId="{FB577DB4-0436-4351-9B8C-736B5B4E7787}" destId="{DDB54A67-40B6-4A2E-89EC-28C5C74241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D11B1D-A126-49B2-978C-2088DCF8E7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D5A565-0194-4997-8644-801FB8997D9C}">
      <dgm:prSet/>
      <dgm:spPr/>
      <dgm:t>
        <a:bodyPr/>
        <a:lstStyle/>
        <a:p>
          <a:pPr rtl="0"/>
          <a:r>
            <a:rPr lang="en-US" b="1" smtClean="0"/>
            <a:t>1.3 Confirm box</a:t>
          </a:r>
          <a:endParaRPr lang="en-US"/>
        </a:p>
      </dgm:t>
    </dgm:pt>
    <dgm:pt modelId="{E6E9D8D7-74BB-4039-AE3A-0F1E59A96D9F}" type="parTrans" cxnId="{6EF67853-7DC2-43E0-AFC8-CBB757EEB2CA}">
      <dgm:prSet/>
      <dgm:spPr/>
      <dgm:t>
        <a:bodyPr/>
        <a:lstStyle/>
        <a:p>
          <a:endParaRPr lang="en-US"/>
        </a:p>
      </dgm:t>
    </dgm:pt>
    <dgm:pt modelId="{3D5350F2-740D-491C-B9A3-714B4106C300}" type="sibTrans" cxnId="{6EF67853-7DC2-43E0-AFC8-CBB757EEB2CA}">
      <dgm:prSet/>
      <dgm:spPr/>
      <dgm:t>
        <a:bodyPr/>
        <a:lstStyle/>
        <a:p>
          <a:endParaRPr lang="en-US"/>
        </a:p>
      </dgm:t>
    </dgm:pt>
    <dgm:pt modelId="{FB577DB4-0436-4351-9B8C-736B5B4E7787}" type="pres">
      <dgm:prSet presAssocID="{89D11B1D-A126-49B2-978C-2088DCF8E7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B54A67-40B6-4A2E-89EC-28C5C7424188}" type="pres">
      <dgm:prSet presAssocID="{76D5A565-0194-4997-8644-801FB8997D9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F67853-7DC2-43E0-AFC8-CBB757EEB2CA}" srcId="{89D11B1D-A126-49B2-978C-2088DCF8E701}" destId="{76D5A565-0194-4997-8644-801FB8997D9C}" srcOrd="0" destOrd="0" parTransId="{E6E9D8D7-74BB-4039-AE3A-0F1E59A96D9F}" sibTransId="{3D5350F2-740D-491C-B9A3-714B4106C300}"/>
    <dgm:cxn modelId="{386CA669-A5E1-4017-9306-208E6596D31B}" type="presOf" srcId="{76D5A565-0194-4997-8644-801FB8997D9C}" destId="{DDB54A67-40B6-4A2E-89EC-28C5C7424188}" srcOrd="0" destOrd="0" presId="urn:microsoft.com/office/officeart/2005/8/layout/vList2"/>
    <dgm:cxn modelId="{3A80B9DB-4658-40DC-A191-A4B7CCE35DE3}" type="presOf" srcId="{89D11B1D-A126-49B2-978C-2088DCF8E701}" destId="{FB577DB4-0436-4351-9B8C-736B5B4E7787}" srcOrd="0" destOrd="0" presId="urn:microsoft.com/office/officeart/2005/8/layout/vList2"/>
    <dgm:cxn modelId="{62898B63-4F7B-45C5-92BE-457567E55FCB}" type="presParOf" srcId="{FB577DB4-0436-4351-9B8C-736B5B4E7787}" destId="{DDB54A67-40B6-4A2E-89EC-28C5C74241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9D11B1D-A126-49B2-978C-2088DCF8E7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D5A565-0194-4997-8644-801FB8997D9C}">
      <dgm:prSet/>
      <dgm:spPr/>
      <dgm:t>
        <a:bodyPr/>
        <a:lstStyle/>
        <a:p>
          <a:pPr rtl="0"/>
          <a:r>
            <a:rPr lang="en-US" b="1" smtClean="0"/>
            <a:t>1.3 Confirm box</a:t>
          </a:r>
          <a:endParaRPr lang="en-US"/>
        </a:p>
      </dgm:t>
    </dgm:pt>
    <dgm:pt modelId="{E6E9D8D7-74BB-4039-AE3A-0F1E59A96D9F}" type="parTrans" cxnId="{6EF67853-7DC2-43E0-AFC8-CBB757EEB2CA}">
      <dgm:prSet/>
      <dgm:spPr/>
      <dgm:t>
        <a:bodyPr/>
        <a:lstStyle/>
        <a:p>
          <a:endParaRPr lang="en-US"/>
        </a:p>
      </dgm:t>
    </dgm:pt>
    <dgm:pt modelId="{3D5350F2-740D-491C-B9A3-714B4106C300}" type="sibTrans" cxnId="{6EF67853-7DC2-43E0-AFC8-CBB757EEB2CA}">
      <dgm:prSet/>
      <dgm:spPr/>
      <dgm:t>
        <a:bodyPr/>
        <a:lstStyle/>
        <a:p>
          <a:endParaRPr lang="en-US"/>
        </a:p>
      </dgm:t>
    </dgm:pt>
    <dgm:pt modelId="{FB577DB4-0436-4351-9B8C-736B5B4E7787}" type="pres">
      <dgm:prSet presAssocID="{89D11B1D-A126-49B2-978C-2088DCF8E7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B54A67-40B6-4A2E-89EC-28C5C7424188}" type="pres">
      <dgm:prSet presAssocID="{76D5A565-0194-4997-8644-801FB8997D9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085B9-CC8E-475B-A942-CD6D73F29A22}" type="presOf" srcId="{76D5A565-0194-4997-8644-801FB8997D9C}" destId="{DDB54A67-40B6-4A2E-89EC-28C5C7424188}" srcOrd="0" destOrd="0" presId="urn:microsoft.com/office/officeart/2005/8/layout/vList2"/>
    <dgm:cxn modelId="{6EF67853-7DC2-43E0-AFC8-CBB757EEB2CA}" srcId="{89D11B1D-A126-49B2-978C-2088DCF8E701}" destId="{76D5A565-0194-4997-8644-801FB8997D9C}" srcOrd="0" destOrd="0" parTransId="{E6E9D8D7-74BB-4039-AE3A-0F1E59A96D9F}" sibTransId="{3D5350F2-740D-491C-B9A3-714B4106C300}"/>
    <dgm:cxn modelId="{413E7D38-0741-448E-880F-33B1F3105C3A}" type="presOf" srcId="{89D11B1D-A126-49B2-978C-2088DCF8E701}" destId="{FB577DB4-0436-4351-9B8C-736B5B4E7787}" srcOrd="0" destOrd="0" presId="urn:microsoft.com/office/officeart/2005/8/layout/vList2"/>
    <dgm:cxn modelId="{F3157F3C-1057-4565-B98D-27100C8EE578}" type="presParOf" srcId="{FB577DB4-0436-4351-9B8C-736B5B4E7787}" destId="{DDB54A67-40B6-4A2E-89EC-28C5C74241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Document Object Model (DOM)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BE5C3D-B86D-4FC0-A35A-F23150B0BE53}" type="presOf" srcId="{92B95CBD-A730-481F-AD91-61BFF8F3AD71}" destId="{060E133F-72D8-4CC6-8F7F-75CFF64A81CE}" srcOrd="0" destOrd="0" presId="urn:microsoft.com/office/officeart/2005/8/layout/vList2"/>
    <dgm:cxn modelId="{7C496983-0F1F-48AC-B6F3-9D887DECE098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D1FB1E1-6E30-4120-8CF7-8FA1716C2F3D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Document Object Model (DOM)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2FE7A0-FF88-40F0-BE7D-DD77CFAEE307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2362EF0-DCE4-409A-98A7-21FB1261536F}" type="presOf" srcId="{3728125B-E2CF-4F6E-A028-E84444CD9056}" destId="{5BB62395-2E48-4B10-B79C-FA219043040E}" srcOrd="0" destOrd="0" presId="urn:microsoft.com/office/officeart/2005/8/layout/vList2"/>
    <dgm:cxn modelId="{E2EFB5C7-90B1-483F-8A68-FD9785A89E98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HTML Document Object Model (DOM)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04F680-D1AD-4E19-A0D7-7B0BB50AE033}" type="presOf" srcId="{3728125B-E2CF-4F6E-A028-E84444CD9056}" destId="{5BB62395-2E48-4B10-B79C-FA219043040E}" srcOrd="0" destOrd="0" presId="urn:microsoft.com/office/officeart/2005/8/layout/vList2"/>
    <dgm:cxn modelId="{AB5B4D08-B57F-46F2-9225-B9D15C76BFC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FAEEC35-C986-41DB-9F7C-8B6AFE77A62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HTML Document Object Model (DOM)…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EB3C6F-17ED-4FF2-B39B-6FB9E17EA339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A4AAE92F-FCD0-4B90-8D9E-0C154AABDA05}" type="presOf" srcId="{92B95CBD-A730-481F-AD91-61BFF8F3AD71}" destId="{060E133F-72D8-4CC6-8F7F-75CFF64A81CE}" srcOrd="0" destOrd="0" presId="urn:microsoft.com/office/officeart/2005/8/layout/vList2"/>
    <dgm:cxn modelId="{949767BE-00D3-47F7-AC20-1C5B7F06270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HTML Document Object Model (DOM)…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BC1993-5879-44BE-A96F-666D2B6429B4}" type="presOf" srcId="{92B95CBD-A730-481F-AD91-61BFF8F3AD71}" destId="{060E133F-72D8-4CC6-8F7F-75CFF64A81CE}" srcOrd="0" destOrd="0" presId="urn:microsoft.com/office/officeart/2005/8/layout/vList2"/>
    <dgm:cxn modelId="{AB16EF17-711B-434B-9324-46FF92BE8856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E5F44BF-D936-47B9-AE03-0C29C6BD643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99C90-3AC5-442F-92C1-0AC558A0BD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4E6086-BF93-4CB3-B35D-B688EF291A7A}">
      <dgm:prSet/>
      <dgm:spPr/>
      <dgm:t>
        <a:bodyPr/>
        <a:lstStyle/>
        <a:p>
          <a:pPr rtl="0"/>
          <a:r>
            <a:rPr lang="en-US" b="1" dirty="0" smtClean="0"/>
            <a:t>Summary </a:t>
          </a:r>
          <a:r>
            <a:rPr lang="en-US" b="1" smtClean="0"/>
            <a:t>of Previous Lecture</a:t>
          </a:r>
          <a:endParaRPr lang="en-US" dirty="0"/>
        </a:p>
      </dgm:t>
    </dgm:pt>
    <dgm:pt modelId="{F87F8FA8-5FFE-4AF7-9705-51D0CDEACD02}" type="parTrans" cxnId="{9E0382F3-2D6F-4767-A948-B92157B5AB44}">
      <dgm:prSet/>
      <dgm:spPr/>
      <dgm:t>
        <a:bodyPr/>
        <a:lstStyle/>
        <a:p>
          <a:endParaRPr lang="en-US"/>
        </a:p>
      </dgm:t>
    </dgm:pt>
    <dgm:pt modelId="{0058B799-78D1-4A75-A59E-7EC2D1B08991}" type="sibTrans" cxnId="{9E0382F3-2D6F-4767-A948-B92157B5AB44}">
      <dgm:prSet/>
      <dgm:spPr/>
      <dgm:t>
        <a:bodyPr/>
        <a:lstStyle/>
        <a:p>
          <a:endParaRPr lang="en-US"/>
        </a:p>
      </dgm:t>
    </dgm:pt>
    <dgm:pt modelId="{EFA7A72E-0A1E-4009-A9A6-707072FE34D9}" type="pres">
      <dgm:prSet presAssocID="{C9B99C90-3AC5-442F-92C1-0AC558A0BD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C33310-5363-4B1F-A449-5380A7D51078}" type="pres">
      <dgm:prSet presAssocID="{A84E6086-BF93-4CB3-B35D-B688EF291A7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08D94C-C979-4A01-926A-DD8E0E43692D}" type="presOf" srcId="{C9B99C90-3AC5-442F-92C1-0AC558A0BD81}" destId="{EFA7A72E-0A1E-4009-A9A6-707072FE34D9}" srcOrd="0" destOrd="0" presId="urn:microsoft.com/office/officeart/2005/8/layout/vList2"/>
    <dgm:cxn modelId="{9E0382F3-2D6F-4767-A948-B92157B5AB44}" srcId="{C9B99C90-3AC5-442F-92C1-0AC558A0BD81}" destId="{A84E6086-BF93-4CB3-B35D-B688EF291A7A}" srcOrd="0" destOrd="0" parTransId="{F87F8FA8-5FFE-4AF7-9705-51D0CDEACD02}" sibTransId="{0058B799-78D1-4A75-A59E-7EC2D1B08991}"/>
    <dgm:cxn modelId="{6AB52E59-1819-4975-8C93-3508F53F2C57}" type="presOf" srcId="{A84E6086-BF93-4CB3-B35D-B688EF291A7A}" destId="{40C33310-5363-4B1F-A449-5380A7D51078}" srcOrd="0" destOrd="0" presId="urn:microsoft.com/office/officeart/2005/8/layout/vList2"/>
    <dgm:cxn modelId="{BE8FF80C-6908-45B6-BE25-EB93C613D6F0}" type="presParOf" srcId="{EFA7A72E-0A1E-4009-A9A6-707072FE34D9}" destId="{40C33310-5363-4B1F-A449-5380A7D51078}" srcOrd="0" destOrd="0" presId="urn:microsoft.com/office/officeart/2005/8/layout/vList2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Document Object Model (DOM)…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9102B6-FD27-4E90-AC33-8CD3ED709075}" type="presOf" srcId="{3728125B-E2CF-4F6E-A028-E84444CD9056}" destId="{5BB62395-2E48-4B10-B79C-FA219043040E}" srcOrd="0" destOrd="0" presId="urn:microsoft.com/office/officeart/2005/8/layout/vList2"/>
    <dgm:cxn modelId="{E7DD93B9-E749-4A76-BF25-6917587A4808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A8AC09F6-AF3C-476D-B0F8-0634767F9B5C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Document Object Model (DOM)…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A91512A-ED18-4BE3-B00A-05AB1A58428A}" type="presOf" srcId="{92B95CBD-A730-481F-AD91-61BFF8F3AD71}" destId="{060E133F-72D8-4CC6-8F7F-75CFF64A81CE}" srcOrd="0" destOrd="0" presId="urn:microsoft.com/office/officeart/2005/8/layout/vList2"/>
    <dgm:cxn modelId="{14E5CA6A-71D3-47BC-8160-A1C47DEF9151}" type="presOf" srcId="{3728125B-E2CF-4F6E-A028-E84444CD9056}" destId="{5BB62395-2E48-4B10-B79C-FA219043040E}" srcOrd="0" destOrd="0" presId="urn:microsoft.com/office/officeart/2005/8/layout/vList2"/>
    <dgm:cxn modelId="{4D2D9D6E-C7A4-42BD-BBA3-6E8C32B3C111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Document Object Model (DOM)…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BD7141-03CA-4A13-9124-C577D22C0AD7}" type="presOf" srcId="{3728125B-E2CF-4F6E-A028-E84444CD9056}" destId="{5BB62395-2E48-4B10-B79C-FA219043040E}" srcOrd="0" destOrd="0" presId="urn:microsoft.com/office/officeart/2005/8/layout/vList2"/>
    <dgm:cxn modelId="{1F2BC9D1-5D0A-4F02-B3C9-37678C234210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DFE42B9-F820-4278-9F3A-55D614BE8172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Html Document Object Model (DOM)…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CE7A8C-9C85-4014-A10F-AA94143139CC}" type="presOf" srcId="{3728125B-E2CF-4F6E-A028-E84444CD9056}" destId="{5BB62395-2E48-4B10-B79C-FA219043040E}" srcOrd="0" destOrd="0" presId="urn:microsoft.com/office/officeart/2005/8/layout/vList2"/>
    <dgm:cxn modelId="{F9EC22B6-1940-4AA7-8D6D-20262DAD3CD3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83B180F6-F0EB-4A70-B1AF-827FDBF64ACD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 Document Object Model (DOM)…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9857B-589C-4E1B-B63C-B549AF7AF425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DD566730-73EB-46CA-BB60-56C06EAF6AB3}" type="presOf" srcId="{3728125B-E2CF-4F6E-A028-E84444CD9056}" destId="{5BB62395-2E48-4B10-B79C-FA219043040E}" srcOrd="0" destOrd="0" presId="urn:microsoft.com/office/officeart/2005/8/layout/vList2"/>
    <dgm:cxn modelId="{53643873-6FE6-45E6-BB6B-6C100101ADDE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2.1 Retrieving HTML elements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792589-0BCD-406B-A5B1-EE98AD64B924}" type="presOf" srcId="{92B95CBD-A730-481F-AD91-61BFF8F3AD71}" destId="{060E133F-72D8-4CC6-8F7F-75CFF64A81CE}" srcOrd="0" destOrd="0" presId="urn:microsoft.com/office/officeart/2005/8/layout/vList2"/>
    <dgm:cxn modelId="{D63FCA72-0C98-4A2D-A88D-21949524AA5F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6838ABA-BAE2-43E5-BE06-A38BDB5B435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2.1 Retrieving HTML elements…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3D9E7D-336E-457F-AE29-FC81B479A99B}" type="presOf" srcId="{3728125B-E2CF-4F6E-A028-E84444CD9056}" destId="{5BB62395-2E48-4B10-B79C-FA219043040E}" srcOrd="0" destOrd="0" presId="urn:microsoft.com/office/officeart/2005/8/layout/vList2"/>
    <dgm:cxn modelId="{74F13300-F136-4B85-9522-D20DE3D164D3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832D9CAE-26AC-4479-BCD9-4BDBD657AD2F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2.1 Retrieving HTML elements…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81FD7F-2B15-45C6-9B7E-9D02CDE2BE9E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712FB4F-3838-4118-BE94-D01EC7A37560}" type="presOf" srcId="{3728125B-E2CF-4F6E-A028-E84444CD9056}" destId="{5BB62395-2E48-4B10-B79C-FA219043040E}" srcOrd="0" destOrd="0" presId="urn:microsoft.com/office/officeart/2005/8/layout/vList2"/>
    <dgm:cxn modelId="{AB069F3D-F551-4060-82E6-55C3779AFBDF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2.1 Retrieving HTML elements…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E11C62-780F-409E-B313-1028BA393079}" type="presOf" srcId="{92B95CBD-A730-481F-AD91-61BFF8F3AD71}" destId="{060E133F-72D8-4CC6-8F7F-75CFF64A81CE}" srcOrd="0" destOrd="0" presId="urn:microsoft.com/office/officeart/2005/8/layout/vList2"/>
    <dgm:cxn modelId="{AC1D0B8C-72E0-499B-9125-DFF4B0A478FE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A8AABE1-1617-4410-B599-994C282D6A70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2.2 Retrieving the text of an element…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9B03EA-1BEA-4DCD-8952-166C6941B6D2}" type="presOf" srcId="{3728125B-E2CF-4F6E-A028-E84444CD9056}" destId="{5BB62395-2E48-4B10-B79C-FA219043040E}" srcOrd="0" destOrd="0" presId="urn:microsoft.com/office/officeart/2005/8/layout/vList2"/>
    <dgm:cxn modelId="{84BB3CA8-7B4E-4514-90BA-2C96464C80C4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57AE085B-E8C6-46F4-BB7B-6CAF5D31C3EA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Today’s Lecture Outline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A46BAC77-CF48-4727-9769-53794526622A}" type="presOf" srcId="{F1983C4A-029D-4586-B526-13839B4867BC}" destId="{6E08F461-DE06-4EDF-867D-82886F3CB917}" srcOrd="0" destOrd="0" presId="urn:microsoft.com/office/officeart/2005/8/layout/vList2"/>
    <dgm:cxn modelId="{1D0777A6-6A61-420B-8472-B5B29A06AF54}" type="presOf" srcId="{0C7F24CE-FA76-496A-B1EF-988E19FE7AC5}" destId="{9978874D-CB28-4CBC-B31C-1EA7E8431B86}" srcOrd="0" destOrd="0" presId="urn:microsoft.com/office/officeart/2005/8/layout/vList2"/>
    <dgm:cxn modelId="{F21EA827-3FC7-4DA2-B5CE-A56056529AA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2.2 Retrieving the text of an element…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8E21D5-F3E5-4481-8107-5D247499AFCF}" type="presOf" srcId="{3728125B-E2CF-4F6E-A028-E84444CD9056}" destId="{5BB62395-2E48-4B10-B79C-FA219043040E}" srcOrd="0" destOrd="0" presId="urn:microsoft.com/office/officeart/2005/8/layout/vList2"/>
    <dgm:cxn modelId="{BD9DE316-28DF-454D-B7D4-7EE4B1675E4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AD6D0C97-0F83-4128-AD3A-EE8B131737CC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2.2 Retrieving the text of an element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B07B6B-06D6-458C-AA15-FA5623EA49A3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9CBEC0BA-7358-4D40-A954-D248EEA8EC11}" type="presOf" srcId="{3728125B-E2CF-4F6E-A028-E84444CD9056}" destId="{5BB62395-2E48-4B10-B79C-FA219043040E}" srcOrd="0" destOrd="0" presId="urn:microsoft.com/office/officeart/2005/8/layout/vList2"/>
    <dgm:cxn modelId="{289D6F96-A64B-44D4-950C-81F358514365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2.3 Getting value of attributes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367ADA-EADD-41A3-BE1C-CFF17883B3EF}" type="presOf" srcId="{92B95CBD-A730-481F-AD91-61BFF8F3AD71}" destId="{060E133F-72D8-4CC6-8F7F-75CFF64A81CE}" srcOrd="0" destOrd="0" presId="urn:microsoft.com/office/officeart/2005/8/layout/vList2"/>
    <dgm:cxn modelId="{C88CB153-8577-4029-9CDC-DA33C9D1E313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64CE916-26A6-4B02-AF07-5FAE57ACEA70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2.3 Getting value of attributes…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2EE3D4-AAE3-401B-AB1D-036224356D6C}" type="presOf" srcId="{92B95CBD-A730-481F-AD91-61BFF8F3AD71}" destId="{060E133F-72D8-4CC6-8F7F-75CFF64A81CE}" srcOrd="0" destOrd="0" presId="urn:microsoft.com/office/officeart/2005/8/layout/vList2"/>
    <dgm:cxn modelId="{40E19007-873E-4EF9-8EE5-64D230A5FB13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F730E11-E176-4539-B8C9-8A864CBD6D2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2.3 Getting value of attributes…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1B9C5-B949-4F48-8005-C4A0F23DA1A2}" type="presOf" srcId="{92B95CBD-A730-481F-AD91-61BFF8F3AD71}" destId="{060E133F-72D8-4CC6-8F7F-75CFF64A81CE}" srcOrd="0" destOrd="0" presId="urn:microsoft.com/office/officeart/2005/8/layout/vList2"/>
    <dgm:cxn modelId="{D9F571F4-C4AD-4246-8ECC-8A41C006EE0D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5E2F597-C41F-49C5-81C7-AD15B863249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2.4 Setting value of attributes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E7D6E6-AF0D-4696-A357-4DE66940F13A}" type="presOf" srcId="{92B95CBD-A730-481F-AD91-61BFF8F3AD71}" destId="{060E133F-72D8-4CC6-8F7F-75CFF64A81CE}" srcOrd="0" destOrd="0" presId="urn:microsoft.com/office/officeart/2005/8/layout/vList2"/>
    <dgm:cxn modelId="{CA4AD471-4C56-480E-911F-8428A067081D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B9D14244-0EF1-4B75-9681-9926B26C902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2.4 Setting value of attributes…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59C580-9F75-4E58-A4DA-074D88103D34}" type="presOf" srcId="{3728125B-E2CF-4F6E-A028-E84444CD9056}" destId="{5BB62395-2E48-4B10-B79C-FA219043040E}" srcOrd="0" destOrd="0" presId="urn:microsoft.com/office/officeart/2005/8/layout/vList2"/>
    <dgm:cxn modelId="{03773631-076A-47DA-97C8-7A03C62EECAD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7757829-DD9F-4F0E-9514-B8C7E9536C6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2.4 Setting value of attributes…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FDC3-2DCC-4ACB-B5AB-07304B020A19}" type="presOf" srcId="{3728125B-E2CF-4F6E-A028-E84444CD9056}" destId="{5BB62395-2E48-4B10-B79C-FA219043040E}" srcOrd="0" destOrd="0" presId="urn:microsoft.com/office/officeart/2005/8/layout/vList2"/>
    <dgm:cxn modelId="{2A70F598-3CD3-4110-A577-E7D2B3CFE643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84BA275-C02F-40B3-B5CD-D9ED0ADE048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3.0 </a:t>
          </a:r>
          <a:r>
            <a:rPr lang="en-US" b="1" i="0" dirty="0" smtClean="0"/>
            <a:t>HTML DOM Elements</a:t>
          </a:r>
          <a:endParaRPr lang="en-US" b="1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B95869A-C27E-49AB-B0C2-909E4F130696}" type="presOf" srcId="{92B95CBD-A730-481F-AD91-61BFF8F3AD71}" destId="{060E133F-72D8-4CC6-8F7F-75CFF64A81CE}" srcOrd="0" destOrd="0" presId="urn:microsoft.com/office/officeart/2005/8/layout/vList2"/>
    <dgm:cxn modelId="{0D3507F4-EF2D-42E9-BE8B-0B6FDA138227}" type="presOf" srcId="{3728125B-E2CF-4F6E-A028-E84444CD9056}" destId="{5BB62395-2E48-4B10-B79C-FA219043040E}" srcOrd="0" destOrd="0" presId="urn:microsoft.com/office/officeart/2005/8/layout/vList2"/>
    <dgm:cxn modelId="{9E34C140-6A47-4165-8465-95C8593E4E3D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3.1 </a:t>
          </a:r>
          <a:r>
            <a:rPr lang="en-US" b="0" i="0" dirty="0" smtClean="0"/>
            <a:t>HTML DOM Elements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C00745-6886-4E04-AB7A-0EF93113B6A6}" type="presOf" srcId="{92B95CBD-A730-481F-AD91-61BFF8F3AD71}" destId="{060E133F-72D8-4CC6-8F7F-75CFF64A81CE}" srcOrd="0" destOrd="0" presId="urn:microsoft.com/office/officeart/2005/8/layout/vList2"/>
    <dgm:cxn modelId="{55847109-84DA-4800-A2D7-E4BA1C6569B6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0B72703-24A0-4562-B91E-A0089ECCB8D6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1C8938-B09D-4A0F-BC13-10D584BAF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F55F0E-FE79-4D52-ACCA-D94DB4129808}">
      <dgm:prSet/>
      <dgm:spPr/>
      <dgm:t>
        <a:bodyPr/>
        <a:lstStyle/>
        <a:p>
          <a:pPr rtl="0"/>
          <a:r>
            <a:rPr lang="en-US" b="1" smtClean="0"/>
            <a:t>1. Dialog boxes in JavaScript</a:t>
          </a:r>
          <a:endParaRPr lang="en-US"/>
        </a:p>
      </dgm:t>
    </dgm:pt>
    <dgm:pt modelId="{66BC2454-1B89-42C4-993F-8B7426777459}" type="parTrans" cxnId="{48729A95-431A-4D2B-A2A4-A8F5FCF5E267}">
      <dgm:prSet/>
      <dgm:spPr/>
      <dgm:t>
        <a:bodyPr/>
        <a:lstStyle/>
        <a:p>
          <a:endParaRPr lang="en-US"/>
        </a:p>
      </dgm:t>
    </dgm:pt>
    <dgm:pt modelId="{386FC818-5747-4E30-A1A0-B19F19A79AD7}" type="sibTrans" cxnId="{48729A95-431A-4D2B-A2A4-A8F5FCF5E267}">
      <dgm:prSet/>
      <dgm:spPr/>
      <dgm:t>
        <a:bodyPr/>
        <a:lstStyle/>
        <a:p>
          <a:endParaRPr lang="en-US"/>
        </a:p>
      </dgm:t>
    </dgm:pt>
    <dgm:pt modelId="{0B4FE62F-0949-41D3-A725-E7F49481380D}" type="pres">
      <dgm:prSet presAssocID="{7A1C8938-B09D-4A0F-BC13-10D584BAF7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E883E-C3D8-4F8B-A39B-4EB0F4588B23}" type="pres">
      <dgm:prSet presAssocID="{1BF55F0E-FE79-4D52-ACCA-D94DB412980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29A95-431A-4D2B-A2A4-A8F5FCF5E267}" srcId="{7A1C8938-B09D-4A0F-BC13-10D584BAF7C4}" destId="{1BF55F0E-FE79-4D52-ACCA-D94DB4129808}" srcOrd="0" destOrd="0" parTransId="{66BC2454-1B89-42C4-993F-8B7426777459}" sibTransId="{386FC818-5747-4E30-A1A0-B19F19A79AD7}"/>
    <dgm:cxn modelId="{0F96BB17-5339-4909-9F92-34630BF03853}" type="presOf" srcId="{1BF55F0E-FE79-4D52-ACCA-D94DB4129808}" destId="{998E883E-C3D8-4F8B-A39B-4EB0F4588B23}" srcOrd="0" destOrd="0" presId="urn:microsoft.com/office/officeart/2005/8/layout/vList2"/>
    <dgm:cxn modelId="{5511AC42-AFEB-4A09-893F-D40789952E7A}" type="presOf" srcId="{7A1C8938-B09D-4A0F-BC13-10D584BAF7C4}" destId="{0B4FE62F-0949-41D3-A725-E7F49481380D}" srcOrd="0" destOrd="0" presId="urn:microsoft.com/office/officeart/2005/8/layout/vList2"/>
    <dgm:cxn modelId="{E3391928-9F1E-4E73-B056-B791DE682526}" type="presParOf" srcId="{0B4FE62F-0949-41D3-A725-E7F49481380D}" destId="{998E883E-C3D8-4F8B-A39B-4EB0F4588B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3.2 </a:t>
          </a:r>
          <a:r>
            <a:rPr lang="en-US" b="0" i="0" dirty="0" smtClean="0"/>
            <a:t>HTML DOM Elements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904E43-42E6-452B-860E-649F3DBF7DEF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AFA12A84-BDBE-4AEF-88A7-4AC1B9F51FD5}" type="presOf" srcId="{3728125B-E2CF-4F6E-A028-E84444CD9056}" destId="{5BB62395-2E48-4B10-B79C-FA219043040E}" srcOrd="0" destOrd="0" presId="urn:microsoft.com/office/officeart/2005/8/layout/vList2"/>
    <dgm:cxn modelId="{1D6BEF04-6FDF-483D-A769-9EE9A882EB60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3.3 </a:t>
          </a:r>
          <a:r>
            <a:rPr lang="en-US" b="0" i="0" dirty="0" smtClean="0"/>
            <a:t>HTML DOM Elements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E820DA-2307-467A-90C0-198F33CADD68}" type="presOf" srcId="{3728125B-E2CF-4F6E-A028-E84444CD9056}" destId="{5BB62395-2E48-4B10-B79C-FA219043040E}" srcOrd="0" destOrd="0" presId="urn:microsoft.com/office/officeart/2005/8/layout/vList2"/>
    <dgm:cxn modelId="{5F6FCA5F-2D7E-4A41-9331-76CCF5D0313B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7354FFC-B6DE-4437-A029-1E583D5FBDAC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3.4 </a:t>
          </a:r>
          <a:r>
            <a:rPr lang="en-US" b="0" i="0" dirty="0" smtClean="0"/>
            <a:t>HTML DOM Elements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1A535-A9F2-4068-A15F-CA04E8EDAFF3}" type="presOf" srcId="{92B95CBD-A730-481F-AD91-61BFF8F3AD71}" destId="{060E133F-72D8-4CC6-8F7F-75CFF64A81CE}" srcOrd="0" destOrd="0" presId="urn:microsoft.com/office/officeart/2005/8/layout/vList2"/>
    <dgm:cxn modelId="{FA8D8DA6-EC26-447F-923A-306A7A20ADE3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D0C0950A-5AF0-43C2-86DC-FEB1B8F47E5A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Today’s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549A37D2-634D-4EA6-9509-5140182C4C9C}" type="presOf" srcId="{F1983C4A-029D-4586-B526-13839B4867BC}" destId="{6E08F461-DE06-4EDF-867D-82886F3CB917}" srcOrd="0" destOrd="0" presId="urn:microsoft.com/office/officeart/2005/8/layout/vList2"/>
    <dgm:cxn modelId="{35DA95ED-810D-4E46-8688-1BE4C5C1B75A}" type="presOf" srcId="{0C7F24CE-FA76-496A-B1EF-988E19FE7AC5}" destId="{9978874D-CB28-4CBC-B31C-1EA7E8431B86}" srcOrd="0" destOrd="0" presId="urn:microsoft.com/office/officeart/2005/8/layout/vList2"/>
    <dgm:cxn modelId="{A2441705-6196-4E79-84BB-557708B3F21E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Today’s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03EDEB98-1C76-469A-9F10-9FD6BF872D74}" type="presOf" srcId="{0C7F24CE-FA76-496A-B1EF-988E19FE7AC5}" destId="{9978874D-CB28-4CBC-B31C-1EA7E8431B86}" srcOrd="0" destOrd="0" presId="urn:microsoft.com/office/officeart/2005/8/layout/vList2"/>
    <dgm:cxn modelId="{7827C946-6901-4B56-AFA4-21171B93AC71}" type="presOf" srcId="{F1983C4A-029D-4586-B526-13839B4867BC}" destId="{6E08F461-DE06-4EDF-867D-82886F3CB917}" srcOrd="0" destOrd="0" presId="urn:microsoft.com/office/officeart/2005/8/layout/vList2"/>
    <dgm:cxn modelId="{397EA890-AB90-45F0-AF8B-1DECB54E1CC7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1C8938-B09D-4A0F-BC13-10D584BAF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F55F0E-FE79-4D52-ACCA-D94DB4129808}">
      <dgm:prSet/>
      <dgm:spPr/>
      <dgm:t>
        <a:bodyPr/>
        <a:lstStyle/>
        <a:p>
          <a:pPr rtl="0"/>
          <a:r>
            <a:rPr lang="en-US" b="1" dirty="0" smtClean="0"/>
            <a:t>1. Dialog boxes in JavaScript</a:t>
          </a:r>
          <a:endParaRPr lang="en-US" dirty="0"/>
        </a:p>
      </dgm:t>
    </dgm:pt>
    <dgm:pt modelId="{66BC2454-1B89-42C4-993F-8B7426777459}" type="parTrans" cxnId="{48729A95-431A-4D2B-A2A4-A8F5FCF5E267}">
      <dgm:prSet/>
      <dgm:spPr/>
      <dgm:t>
        <a:bodyPr/>
        <a:lstStyle/>
        <a:p>
          <a:endParaRPr lang="en-US"/>
        </a:p>
      </dgm:t>
    </dgm:pt>
    <dgm:pt modelId="{386FC818-5747-4E30-A1A0-B19F19A79AD7}" type="sibTrans" cxnId="{48729A95-431A-4D2B-A2A4-A8F5FCF5E267}">
      <dgm:prSet/>
      <dgm:spPr/>
      <dgm:t>
        <a:bodyPr/>
        <a:lstStyle/>
        <a:p>
          <a:endParaRPr lang="en-US"/>
        </a:p>
      </dgm:t>
    </dgm:pt>
    <dgm:pt modelId="{0B4FE62F-0949-41D3-A725-E7F49481380D}" type="pres">
      <dgm:prSet presAssocID="{7A1C8938-B09D-4A0F-BC13-10D584BAF7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8E883E-C3D8-4F8B-A39B-4EB0F4588B23}" type="pres">
      <dgm:prSet presAssocID="{1BF55F0E-FE79-4D52-ACCA-D94DB412980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729A95-431A-4D2B-A2A4-A8F5FCF5E267}" srcId="{7A1C8938-B09D-4A0F-BC13-10D584BAF7C4}" destId="{1BF55F0E-FE79-4D52-ACCA-D94DB4129808}" srcOrd="0" destOrd="0" parTransId="{66BC2454-1B89-42C4-993F-8B7426777459}" sibTransId="{386FC818-5747-4E30-A1A0-B19F19A79AD7}"/>
    <dgm:cxn modelId="{45BD1BE7-B76D-4067-96C0-8A1E85F737FA}" type="presOf" srcId="{7A1C8938-B09D-4A0F-BC13-10D584BAF7C4}" destId="{0B4FE62F-0949-41D3-A725-E7F49481380D}" srcOrd="0" destOrd="0" presId="urn:microsoft.com/office/officeart/2005/8/layout/vList2"/>
    <dgm:cxn modelId="{D590F721-4D1F-4E99-A5DE-0E32A7119682}" type="presOf" srcId="{1BF55F0E-FE79-4D52-ACCA-D94DB4129808}" destId="{998E883E-C3D8-4F8B-A39B-4EB0F4588B23}" srcOrd="0" destOrd="0" presId="urn:microsoft.com/office/officeart/2005/8/layout/vList2"/>
    <dgm:cxn modelId="{3F19D09F-E4D2-4939-A2E5-AC0F3BF0925F}" type="presParOf" srcId="{0B4FE62F-0949-41D3-A725-E7F49481380D}" destId="{998E883E-C3D8-4F8B-A39B-4EB0F4588B23}" srcOrd="0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68D1BA-A2FF-4BAB-9BAD-8DB286F51C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C0FEAF-55FC-41E7-86D1-663E93D4871C}">
      <dgm:prSet/>
      <dgm:spPr/>
      <dgm:t>
        <a:bodyPr/>
        <a:lstStyle/>
        <a:p>
          <a:pPr rtl="0"/>
          <a:r>
            <a:rPr lang="en-US" b="1" smtClean="0"/>
            <a:t>1.1 Alert Box</a:t>
          </a:r>
          <a:endParaRPr lang="en-US"/>
        </a:p>
      </dgm:t>
    </dgm:pt>
    <dgm:pt modelId="{B54A2106-6856-4D57-95A3-9B7E6D27E933}" type="parTrans" cxnId="{01666197-3879-4164-B017-6DCF09868202}">
      <dgm:prSet/>
      <dgm:spPr/>
      <dgm:t>
        <a:bodyPr/>
        <a:lstStyle/>
        <a:p>
          <a:endParaRPr lang="en-US"/>
        </a:p>
      </dgm:t>
    </dgm:pt>
    <dgm:pt modelId="{2B1CC935-13D8-4FEB-BD8F-A1B691371CAF}" type="sibTrans" cxnId="{01666197-3879-4164-B017-6DCF09868202}">
      <dgm:prSet/>
      <dgm:spPr/>
      <dgm:t>
        <a:bodyPr/>
        <a:lstStyle/>
        <a:p>
          <a:endParaRPr lang="en-US"/>
        </a:p>
      </dgm:t>
    </dgm:pt>
    <dgm:pt modelId="{7A06BCF8-9673-4965-88E1-D2A34B26305F}" type="pres">
      <dgm:prSet presAssocID="{7168D1BA-A2FF-4BAB-9BAD-8DB286F51C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731AC3-3E15-4E50-AB19-9747C83CD0FF}" type="pres">
      <dgm:prSet presAssocID="{A1C0FEAF-55FC-41E7-86D1-663E93D4871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B8DC7D-ACD7-4D1F-8BB7-5BEB2F17002F}" type="presOf" srcId="{A1C0FEAF-55FC-41E7-86D1-663E93D4871C}" destId="{7A731AC3-3E15-4E50-AB19-9747C83CD0FF}" srcOrd="0" destOrd="0" presId="urn:microsoft.com/office/officeart/2005/8/layout/vList2"/>
    <dgm:cxn modelId="{01666197-3879-4164-B017-6DCF09868202}" srcId="{7168D1BA-A2FF-4BAB-9BAD-8DB286F51C03}" destId="{A1C0FEAF-55FC-41E7-86D1-663E93D4871C}" srcOrd="0" destOrd="0" parTransId="{B54A2106-6856-4D57-95A3-9B7E6D27E933}" sibTransId="{2B1CC935-13D8-4FEB-BD8F-A1B691371CAF}"/>
    <dgm:cxn modelId="{A0E1B331-A357-4BCC-9182-DBB31EBFC873}" type="presOf" srcId="{7168D1BA-A2FF-4BAB-9BAD-8DB286F51C03}" destId="{7A06BCF8-9673-4965-88E1-D2A34B26305F}" srcOrd="0" destOrd="0" presId="urn:microsoft.com/office/officeart/2005/8/layout/vList2"/>
    <dgm:cxn modelId="{D62089F7-7118-4B60-9C09-77C7AC44358F}" type="presParOf" srcId="{7A06BCF8-9673-4965-88E1-D2A34B26305F}" destId="{7A731AC3-3E15-4E50-AB19-9747C83CD0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DB7382-C2CD-4D93-BD5A-3F0587960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CB1F48-223D-4608-9D77-D98EE587D0F9}">
      <dgm:prSet/>
      <dgm:spPr/>
      <dgm:t>
        <a:bodyPr/>
        <a:lstStyle/>
        <a:p>
          <a:pPr rtl="0"/>
          <a:r>
            <a:rPr lang="en-US" b="1" smtClean="0"/>
            <a:t>1.1 Alert Box</a:t>
          </a:r>
          <a:r>
            <a:rPr lang="en-US" smtClean="0"/>
            <a:t>…</a:t>
          </a:r>
          <a:endParaRPr lang="en-US"/>
        </a:p>
      </dgm:t>
    </dgm:pt>
    <dgm:pt modelId="{273D2156-11CE-4FFC-BE81-C932C2647045}" type="parTrans" cxnId="{DE0E1E51-612F-4C26-89E9-08AB205C6AD2}">
      <dgm:prSet/>
      <dgm:spPr/>
      <dgm:t>
        <a:bodyPr/>
        <a:lstStyle/>
        <a:p>
          <a:endParaRPr lang="en-US"/>
        </a:p>
      </dgm:t>
    </dgm:pt>
    <dgm:pt modelId="{023C7C59-F4AA-44DF-8525-6845FB2E6A0D}" type="sibTrans" cxnId="{DE0E1E51-612F-4C26-89E9-08AB205C6AD2}">
      <dgm:prSet/>
      <dgm:spPr/>
      <dgm:t>
        <a:bodyPr/>
        <a:lstStyle/>
        <a:p>
          <a:endParaRPr lang="en-US"/>
        </a:p>
      </dgm:t>
    </dgm:pt>
    <dgm:pt modelId="{ED6493E2-C634-4B12-A9C7-FE0FB62832D0}" type="pres">
      <dgm:prSet presAssocID="{71DB7382-C2CD-4D93-BD5A-3F0587960C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E46386-354D-4EFD-BE9E-486B231977B1}" type="pres">
      <dgm:prSet presAssocID="{42CB1F48-223D-4608-9D77-D98EE587D0F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0E1E51-612F-4C26-89E9-08AB205C6AD2}" srcId="{71DB7382-C2CD-4D93-BD5A-3F0587960C40}" destId="{42CB1F48-223D-4608-9D77-D98EE587D0F9}" srcOrd="0" destOrd="0" parTransId="{273D2156-11CE-4FFC-BE81-C932C2647045}" sibTransId="{023C7C59-F4AA-44DF-8525-6845FB2E6A0D}"/>
    <dgm:cxn modelId="{D1C3B7AC-5AA6-4364-A568-9019CDD38706}" type="presOf" srcId="{42CB1F48-223D-4608-9D77-D98EE587D0F9}" destId="{EEE46386-354D-4EFD-BE9E-486B231977B1}" srcOrd="0" destOrd="0" presId="urn:microsoft.com/office/officeart/2005/8/layout/vList2"/>
    <dgm:cxn modelId="{38E52016-4873-4267-B662-963825038BA3}" type="presOf" srcId="{71DB7382-C2CD-4D93-BD5A-3F0587960C40}" destId="{ED6493E2-C634-4B12-A9C7-FE0FB62832D0}" srcOrd="0" destOrd="0" presId="urn:microsoft.com/office/officeart/2005/8/layout/vList2"/>
    <dgm:cxn modelId="{67F02006-64CE-4EA7-98BE-26E660CF7C27}" type="presParOf" srcId="{ED6493E2-C634-4B12-A9C7-FE0FB62832D0}" destId="{EEE46386-354D-4EFD-BE9E-486B231977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DB7382-C2CD-4D93-BD5A-3F0587960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CB1F48-223D-4608-9D77-D98EE587D0F9}">
      <dgm:prSet/>
      <dgm:spPr/>
      <dgm:t>
        <a:bodyPr/>
        <a:lstStyle/>
        <a:p>
          <a:pPr rtl="0"/>
          <a:r>
            <a:rPr lang="en-US" b="1" smtClean="0"/>
            <a:t>1.1 Alert Box</a:t>
          </a:r>
          <a:r>
            <a:rPr lang="en-US" smtClean="0"/>
            <a:t>…</a:t>
          </a:r>
          <a:endParaRPr lang="en-US"/>
        </a:p>
      </dgm:t>
    </dgm:pt>
    <dgm:pt modelId="{273D2156-11CE-4FFC-BE81-C932C2647045}" type="parTrans" cxnId="{DE0E1E51-612F-4C26-89E9-08AB205C6AD2}">
      <dgm:prSet/>
      <dgm:spPr/>
      <dgm:t>
        <a:bodyPr/>
        <a:lstStyle/>
        <a:p>
          <a:endParaRPr lang="en-US"/>
        </a:p>
      </dgm:t>
    </dgm:pt>
    <dgm:pt modelId="{023C7C59-F4AA-44DF-8525-6845FB2E6A0D}" type="sibTrans" cxnId="{DE0E1E51-612F-4C26-89E9-08AB205C6AD2}">
      <dgm:prSet/>
      <dgm:spPr/>
      <dgm:t>
        <a:bodyPr/>
        <a:lstStyle/>
        <a:p>
          <a:endParaRPr lang="en-US"/>
        </a:p>
      </dgm:t>
    </dgm:pt>
    <dgm:pt modelId="{ED6493E2-C634-4B12-A9C7-FE0FB62832D0}" type="pres">
      <dgm:prSet presAssocID="{71DB7382-C2CD-4D93-BD5A-3F0587960C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E46386-354D-4EFD-BE9E-486B231977B1}" type="pres">
      <dgm:prSet presAssocID="{42CB1F48-223D-4608-9D77-D98EE587D0F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0E1E51-612F-4C26-89E9-08AB205C6AD2}" srcId="{71DB7382-C2CD-4D93-BD5A-3F0587960C40}" destId="{42CB1F48-223D-4608-9D77-D98EE587D0F9}" srcOrd="0" destOrd="0" parTransId="{273D2156-11CE-4FFC-BE81-C932C2647045}" sibTransId="{023C7C59-F4AA-44DF-8525-6845FB2E6A0D}"/>
    <dgm:cxn modelId="{ACE52875-2446-463B-A574-67F5188D1790}" type="presOf" srcId="{42CB1F48-223D-4608-9D77-D98EE587D0F9}" destId="{EEE46386-354D-4EFD-BE9E-486B231977B1}" srcOrd="0" destOrd="0" presId="urn:microsoft.com/office/officeart/2005/8/layout/vList2"/>
    <dgm:cxn modelId="{7743ECD0-258F-49F6-A7EF-053F182033ED}" type="presOf" srcId="{71DB7382-C2CD-4D93-BD5A-3F0587960C40}" destId="{ED6493E2-C634-4B12-A9C7-FE0FB62832D0}" srcOrd="0" destOrd="0" presId="urn:microsoft.com/office/officeart/2005/8/layout/vList2"/>
    <dgm:cxn modelId="{DFA6426C-F714-4F50-88F3-26240DE1DD44}" type="presParOf" srcId="{ED6493E2-C634-4B12-A9C7-FE0FB62832D0}" destId="{EEE46386-354D-4EFD-BE9E-486B231977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058C88-FDA4-4D59-BB92-9C16B91664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31B5C7-5141-4614-9CEE-01AF6EC01383}">
      <dgm:prSet/>
      <dgm:spPr/>
      <dgm:t>
        <a:bodyPr/>
        <a:lstStyle/>
        <a:p>
          <a:pPr rtl="0"/>
          <a:r>
            <a:rPr lang="en-US" b="1" smtClean="0"/>
            <a:t>1.2 Prompt box</a:t>
          </a:r>
          <a:endParaRPr lang="en-US"/>
        </a:p>
      </dgm:t>
    </dgm:pt>
    <dgm:pt modelId="{03B4FE50-5FD2-4AB5-B496-9B4D16A93F04}" type="parTrans" cxnId="{0BD19BEE-853F-4055-89F9-DD7CC5A9A2C4}">
      <dgm:prSet/>
      <dgm:spPr/>
      <dgm:t>
        <a:bodyPr/>
        <a:lstStyle/>
        <a:p>
          <a:endParaRPr lang="en-US"/>
        </a:p>
      </dgm:t>
    </dgm:pt>
    <dgm:pt modelId="{F1762FF6-CA60-4D0F-B056-ED317E2427A8}" type="sibTrans" cxnId="{0BD19BEE-853F-4055-89F9-DD7CC5A9A2C4}">
      <dgm:prSet/>
      <dgm:spPr/>
      <dgm:t>
        <a:bodyPr/>
        <a:lstStyle/>
        <a:p>
          <a:endParaRPr lang="en-US"/>
        </a:p>
      </dgm:t>
    </dgm:pt>
    <dgm:pt modelId="{57BEFCB4-744D-4A30-98E9-511E04AD9D49}" type="pres">
      <dgm:prSet presAssocID="{F4058C88-FDA4-4D59-BB92-9C16B91664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28D16A-B895-4E74-A0E7-61175CFD2DD1}" type="pres">
      <dgm:prSet presAssocID="{8B31B5C7-5141-4614-9CEE-01AF6EC0138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5D00E6-B7FC-48FC-BD4E-02C9DB077E4B}" type="presOf" srcId="{F4058C88-FDA4-4D59-BB92-9C16B9166407}" destId="{57BEFCB4-744D-4A30-98E9-511E04AD9D49}" srcOrd="0" destOrd="0" presId="urn:microsoft.com/office/officeart/2005/8/layout/vList2"/>
    <dgm:cxn modelId="{2C0C753F-1162-41C2-83B8-256A3645CD98}" type="presOf" srcId="{8B31B5C7-5141-4614-9CEE-01AF6EC01383}" destId="{2F28D16A-B895-4E74-A0E7-61175CFD2DD1}" srcOrd="0" destOrd="0" presId="urn:microsoft.com/office/officeart/2005/8/layout/vList2"/>
    <dgm:cxn modelId="{0BD19BEE-853F-4055-89F9-DD7CC5A9A2C4}" srcId="{F4058C88-FDA4-4D59-BB92-9C16B9166407}" destId="{8B31B5C7-5141-4614-9CEE-01AF6EC01383}" srcOrd="0" destOrd="0" parTransId="{03B4FE50-5FD2-4AB5-B496-9B4D16A93F04}" sibTransId="{F1762FF6-CA60-4D0F-B056-ED317E2427A8}"/>
    <dgm:cxn modelId="{F79F4466-22B4-4DDC-ACB3-EB46821DBFF3}" type="presParOf" srcId="{57BEFCB4-744D-4A30-98E9-511E04AD9D49}" destId="{2F28D16A-B895-4E74-A0E7-61175CFD2D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25B40-D616-4A87-87FB-7324AD92291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1.2. Prompt box…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54A67-40B6-4A2E-89EC-28C5C742418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1.3 Confirm box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54A67-40B6-4A2E-89EC-28C5C742418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1.3 Confirm box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54A67-40B6-4A2E-89EC-28C5C742418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1.3 Confirm box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67815"/>
          <a:ext cx="82296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2. Document Object Model (DOM)</a:t>
          </a:r>
          <a:endParaRPr lang="en-US" sz="4200" kern="1200" dirty="0"/>
        </a:p>
      </dsp:txBody>
      <dsp:txXfrm>
        <a:off x="49176" y="116991"/>
        <a:ext cx="8131248" cy="90901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91799"/>
          <a:ext cx="8229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2. Document Object Model (DOM)…</a:t>
          </a:r>
          <a:endParaRPr lang="en-US" sz="4000" kern="1200" dirty="0"/>
        </a:p>
      </dsp:txBody>
      <dsp:txXfrm>
        <a:off x="46834" y="138633"/>
        <a:ext cx="8135932" cy="8657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91799"/>
          <a:ext cx="8229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2. Document Object Model (DOM)…</a:t>
          </a:r>
          <a:endParaRPr lang="en-US" sz="4000" kern="1200" dirty="0"/>
        </a:p>
      </dsp:txBody>
      <dsp:txXfrm>
        <a:off x="46834" y="138633"/>
        <a:ext cx="8135932" cy="86573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91799"/>
          <a:ext cx="8229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2. Document Object Model (DOM)…</a:t>
          </a:r>
          <a:endParaRPr lang="en-US" sz="4000" kern="1200" dirty="0"/>
        </a:p>
      </dsp:txBody>
      <dsp:txXfrm>
        <a:off x="46834" y="138633"/>
        <a:ext cx="8135932" cy="86573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Retrieving HTML elements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2.1 Retrieving HTML elements…</a:t>
          </a:r>
          <a:endParaRPr lang="en-US" sz="4600" kern="1200" dirty="0"/>
        </a:p>
      </dsp:txBody>
      <dsp:txXfrm>
        <a:off x="53859" y="73703"/>
        <a:ext cx="8121882" cy="99559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2.1 Retrieving HTML elements…</a:t>
          </a:r>
          <a:endParaRPr lang="en-US" sz="4600" kern="1200" dirty="0"/>
        </a:p>
      </dsp:txBody>
      <dsp:txXfrm>
        <a:off x="53859" y="73703"/>
        <a:ext cx="8121882" cy="99559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2.1 Retrieving HTML elements…</a:t>
          </a:r>
          <a:endParaRPr lang="en-US" sz="4600" kern="1200" dirty="0"/>
        </a:p>
      </dsp:txBody>
      <dsp:txXfrm>
        <a:off x="53859" y="73703"/>
        <a:ext cx="8121882" cy="99559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15785"/>
          <a:ext cx="8229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2.2 Retrieving the text of an element…</a:t>
          </a:r>
          <a:endParaRPr lang="en-US" sz="3800" kern="1200" dirty="0"/>
        </a:p>
      </dsp:txBody>
      <dsp:txXfrm>
        <a:off x="44492" y="160277"/>
        <a:ext cx="8140616" cy="82244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Getting value of attributes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2.3 Getting value of attributes…</a:t>
          </a:r>
          <a:endParaRPr lang="en-US" sz="4600" kern="1200" dirty="0"/>
        </a:p>
      </dsp:txBody>
      <dsp:txXfrm>
        <a:off x="53859" y="73703"/>
        <a:ext cx="8121882" cy="99559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2.3 Getting value of attributes…</a:t>
          </a:r>
          <a:endParaRPr lang="en-US" sz="4600" kern="1200" dirty="0"/>
        </a:p>
      </dsp:txBody>
      <dsp:txXfrm>
        <a:off x="53859" y="73703"/>
        <a:ext cx="8121882" cy="99559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Today’s Lecture Outline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2.4 Setting value of attributes…</a:t>
          </a:r>
          <a:endParaRPr lang="en-US" sz="4600" kern="1200" dirty="0"/>
        </a:p>
      </dsp:txBody>
      <dsp:txXfrm>
        <a:off x="53859" y="73703"/>
        <a:ext cx="8121882" cy="99559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19844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2.4 Setting value of attributes…</a:t>
          </a:r>
          <a:endParaRPr lang="en-US" sz="4600" kern="1200" dirty="0"/>
        </a:p>
      </dsp:txBody>
      <dsp:txXfrm>
        <a:off x="53859" y="73703"/>
        <a:ext cx="8121882" cy="99559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Summary of Today’s Lecture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E883E-C3D8-4F8B-A39B-4EB0F4588B2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 Dialog boxes in JavaScript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31AC3-3E15-4E50-AB19-9747C83CD0FF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1.1 Alert Box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46386-354D-4EFD-BE9E-486B231977B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1.1 Alert Box</a:t>
          </a:r>
          <a:r>
            <a:rPr lang="en-US" sz="4700" kern="1200" smtClean="0"/>
            <a:t>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46386-354D-4EFD-BE9E-486B231977B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1.1 Alert Box</a:t>
          </a:r>
          <a:r>
            <a:rPr lang="en-US" sz="4700" kern="1200" smtClean="0"/>
            <a:t>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8D16A-B895-4E74-A0E7-61175CFD2DD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1.2 Prompt box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25B40-D616-4A87-87FB-7324AD92291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1.2. Prompt box…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32D9-5670-4985-A1E7-0B57A269DDD5}" type="datetimeFigureOut">
              <a:rPr lang="en-US" smtClean="0"/>
              <a:pPr/>
              <a:t>04/02/2016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EFD0-2A46-4D91-B50A-C3A1AB185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30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44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7966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7878-B33A-4DEE-9E40-42CA7EEB7A88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28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B7CC-9C12-48A5-ADA6-B1DD552DF660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F563-400F-43DC-8E44-63C26D673DC6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9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C145-AB48-4BA1-A874-F944874DE44D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7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6606-DD5D-4A37-847A-ABA7EC065F5C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0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83B1-D117-4835-86D9-F317B02322F2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746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C798-67CF-4581-99FC-C537C6FE13EE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02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FA7D-2EF7-4C38-B3BF-3F0FCCEF60C0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06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709A-0602-4C63-9E13-8277BBB5094F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5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64F22-08CD-472B-B2FB-6BCF03B6958B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8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36BB-3C89-4678-94AB-F450292C7306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2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D2E9-318F-409D-B356-3BE7BF1FD83E}" type="datetime1">
              <a:rPr lang="en-US" smtClean="0"/>
              <a:pPr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12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Relationship Id="rId9" Type="http://schemas.microsoft.com/office/2007/relationships/diagramDrawing" Target="../diagrams/drawin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0.xml"/><Relationship Id="rId4" Type="http://schemas.openxmlformats.org/officeDocument/2006/relationships/diagramData" Target="../diagrams/data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31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Relationship Id="rId9" Type="http://schemas.microsoft.com/office/2007/relationships/diagramDrawing" Target="../diagrams/drawin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2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diagramLayout" Target="../diagrams/layout34.xml"/><Relationship Id="rId7" Type="http://schemas.openxmlformats.org/officeDocument/2006/relationships/image" Target="../media/image12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7" Type="http://schemas.microsoft.com/office/2007/relationships/diagramDrawing" Target="../diagrams/drawing3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1.xml"/><Relationship Id="rId3" Type="http://schemas.openxmlformats.org/officeDocument/2006/relationships/diagramLayout" Target="../diagrams/layout37.xml"/><Relationship Id="rId7" Type="http://schemas.openxmlformats.org/officeDocument/2006/relationships/image" Target="../media/image20.pn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461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prompt box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is often used if you want the user to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a value before entering a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page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When a prompt box pops up, the user will have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to click either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"OK"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or </a:t>
            </a:r>
            <a:r>
              <a:rPr lang="en-US" sz="3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"Cancel"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to proceed after entering an input value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If the user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clicks "OK" the box returns the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 value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If the user clicks "Cancel" the box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returns null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27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50"/>
          <a:stretch/>
        </p:blipFill>
        <p:spPr>
          <a:xfrm>
            <a:off x="609600" y="2057400"/>
            <a:ext cx="7315201" cy="342900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992677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57600" y="29718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2754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of the function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895600" y="3581400"/>
            <a:ext cx="3733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05600" y="3962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Asks user to enter name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276600" y="3886200"/>
            <a:ext cx="2819400" cy="932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0" y="4648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Writes name on the webpage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819400" y="4895166"/>
            <a:ext cx="685800" cy="6674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62300" y="5562600"/>
            <a:ext cx="2247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Calling a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0656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3582350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4920" y="1600200"/>
            <a:ext cx="5134160" cy="2743200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8006" y="4344670"/>
            <a:ext cx="3127988" cy="20116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934200" y="4191000"/>
            <a:ext cx="571500" cy="6037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34200" y="482532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Prompt Box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69706" y="4953000"/>
            <a:ext cx="1373494" cy="6552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8206" y="5638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489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confirm box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often used if you want the user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verify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accept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something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When a confirm box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pops up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the user will have to click either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"OK"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"Cancel"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proceed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If the user clicks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"OK",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box returns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true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user clicks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"Cancel"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the box returns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08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:\Users\Ahmad Kakakhail\Desktop\WritingJavaScript.html - Notepad++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984" t="21078" r="60185" b="49481"/>
          <a:stretch/>
        </p:blipFill>
        <p:spPr>
          <a:xfrm>
            <a:off x="1981200" y="1828800"/>
            <a:ext cx="6629400" cy="3200400"/>
          </a:xfrm>
        </p:spPr>
      </p:pic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/>
          <p:cNvCxnSpPr>
            <a:stCxn id="8" idx="3"/>
          </p:cNvCxnSpPr>
          <p:nvPr/>
        </p:nvCxnSpPr>
        <p:spPr>
          <a:xfrm>
            <a:off x="1676400" y="274320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25585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Input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81200" y="3200400"/>
            <a:ext cx="990600" cy="3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300250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Confirmation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4" idx="3"/>
          </p:cNvCxnSpPr>
          <p:nvPr/>
        </p:nvCxnSpPr>
        <p:spPr>
          <a:xfrm>
            <a:off x="2057400" y="3771917"/>
            <a:ext cx="87971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612" y="3587251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 Confirmed</a:t>
            </a:r>
            <a:endParaRPr lang="en-US" b="1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34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6763" y="1609428"/>
            <a:ext cx="5830837" cy="2743200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4419600"/>
            <a:ext cx="4083266" cy="18288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9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571038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054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What is the DOM?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DOM is a W3C (World Wide Web Consortium) standard.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DOM defines a standard for accessing documents:</a:t>
            </a:r>
          </a:p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The W3C Document Object Model (DOM) is a platform and language-neutral interface that allows programs and scripts to dynamically access and update the content, structure, and style of a document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.”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CD1BB0B1-F5A1-4ED6-814D-7F67699B7935}" type="slidenum">
              <a:rPr lang="en-US" smtClean="0"/>
              <a:pPr algn="just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571038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W3C DOM standard is separated into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3 different parts: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Core DOM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- standard model for all document types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XML DOM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- standard model for XML documents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DOM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- standard model for HTML documents</a:t>
            </a:r>
          </a:p>
          <a:p>
            <a:pPr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b="1" dirty="0" smtClean="0">
                <a:latin typeface="Calibri" pitchFamily="34" charset="0"/>
                <a:cs typeface="Calibri" pitchFamily="34" charset="0"/>
              </a:rPr>
            </a:b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571038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Once html element are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rendered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(painted) in the browser window, browser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can not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recognize them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To create interactive web pages it is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vital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that the browser continues to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recognize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HTML elements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JavaScript enabled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browsers  do this because they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recognize and uses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DOM 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3126389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DOM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defines a standard set of objects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HTML, and a standard way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access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manipulate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HTML documents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All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elements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along with their containing text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attributes, can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accessed through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DOM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contents can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modified or deleted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and new elements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can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created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12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9278046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DOM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platform and language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Independent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can be used by any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programming language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like Java,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JavaScript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and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VBScript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HTML DOM can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be thought of as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hierarchy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moving from the most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general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object to the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most specific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71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9404468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717343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Window</a:t>
            </a:r>
            <a:endParaRPr lang="en-US" b="1" dirty="0"/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4457700" y="2250743"/>
            <a:ext cx="0" cy="17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219200" y="2420771"/>
            <a:ext cx="6678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0101" y="2420771"/>
            <a:ext cx="90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6660" y="2690315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Navigator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60276" y="2417075"/>
            <a:ext cx="6824" cy="232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29552" y="2690315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Document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43266" y="2405418"/>
            <a:ext cx="0" cy="28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58603" y="2690315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History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897504" y="2420771"/>
            <a:ext cx="0" cy="26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200900" y="2690315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Location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67100" y="3223715"/>
            <a:ext cx="0" cy="35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6660" y="3581400"/>
            <a:ext cx="4267200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9600" y="3595048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8600" y="3823648"/>
            <a:ext cx="990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Forms[ ]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Array of forms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26876" y="3823648"/>
            <a:ext cx="106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links[]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Array of links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460276" y="3595048"/>
            <a:ext cx="682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3823648"/>
            <a:ext cx="106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Images[]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Array of images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885666" y="3595048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60460" y="3839570"/>
            <a:ext cx="106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anchors[]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Array of anchors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4876800" y="3595048"/>
            <a:ext cx="0" cy="24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23900" y="4982570"/>
            <a:ext cx="0" cy="27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9600" y="5257800"/>
            <a:ext cx="2590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Element[ ] </a:t>
            </a:r>
            <a:r>
              <a:rPr lang="en-US" dirty="0" smtClean="0">
                <a:solidFill>
                  <a:srgbClr val="FF0000"/>
                </a:solidFill>
              </a:rPr>
              <a:t>Array of element of forms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Textboxes buttons select list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Reset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files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514600" y="6324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14600" y="64770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352800" y="57912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352800" y="5791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886200" y="5120185"/>
            <a:ext cx="1541060" cy="101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Options[]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87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9278046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When a web page is loaded, the browser creates a Document Object Model of the page.</a:t>
            </a:r>
          </a:p>
          <a:p>
            <a:pPr algn="just"/>
            <a:r>
              <a:rPr lang="en-US" b="1" dirty="0" smtClean="0"/>
              <a:t>With the object model, JavaScript gets all the power it needs to create dynamic HTML:</a:t>
            </a:r>
          </a:p>
          <a:p>
            <a:pPr lvl="1" algn="just"/>
            <a:r>
              <a:rPr lang="en-US" b="1" dirty="0" smtClean="0"/>
              <a:t>JavaScript can change all the </a:t>
            </a:r>
            <a:r>
              <a:rPr lang="en-US" b="1" dirty="0" smtClean="0">
                <a:solidFill>
                  <a:srgbClr val="FF0000"/>
                </a:solidFill>
              </a:rPr>
              <a:t>HTML elements </a:t>
            </a:r>
            <a:r>
              <a:rPr lang="en-US" b="1" dirty="0" smtClean="0"/>
              <a:t>in the page</a:t>
            </a:r>
          </a:p>
          <a:p>
            <a:pPr lvl="1" algn="just"/>
            <a:r>
              <a:rPr lang="en-US" b="1" dirty="0" smtClean="0"/>
              <a:t>JavaScript can change all the </a:t>
            </a:r>
            <a:r>
              <a:rPr lang="en-US" b="1" dirty="0" smtClean="0">
                <a:solidFill>
                  <a:srgbClr val="FF0000"/>
                </a:solidFill>
              </a:rPr>
              <a:t>HTML attributes </a:t>
            </a:r>
            <a:r>
              <a:rPr lang="en-US" b="1" dirty="0" smtClean="0"/>
              <a:t>in the page</a:t>
            </a:r>
          </a:p>
          <a:p>
            <a:pPr lvl="1" algn="just"/>
            <a:r>
              <a:rPr lang="en-US" b="1" dirty="0" smtClean="0"/>
              <a:t>JavaScript can change all the </a:t>
            </a:r>
            <a:r>
              <a:rPr lang="en-US" b="1" dirty="0" smtClean="0">
                <a:solidFill>
                  <a:srgbClr val="FF0000"/>
                </a:solidFill>
              </a:rPr>
              <a:t>CSS styles </a:t>
            </a:r>
            <a:r>
              <a:rPr lang="en-US" b="1" dirty="0" smtClean="0"/>
              <a:t>in the page</a:t>
            </a:r>
          </a:p>
          <a:p>
            <a:pPr lvl="1" algn="just"/>
            <a:r>
              <a:rPr lang="en-US" b="1" dirty="0" smtClean="0"/>
              <a:t>JavaScript </a:t>
            </a:r>
            <a:r>
              <a:rPr lang="en-US" b="1" dirty="0" smtClean="0">
                <a:solidFill>
                  <a:srgbClr val="FF0000"/>
                </a:solidFill>
              </a:rPr>
              <a:t>can remove existing HTML elements </a:t>
            </a:r>
            <a:r>
              <a:rPr lang="en-US" b="1" dirty="0" smtClean="0"/>
              <a:t>and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71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9278046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90000"/>
              </a:lnSpc>
            </a:pPr>
            <a:r>
              <a:rPr lang="en-US" sz="2600" b="1" dirty="0" smtClean="0"/>
              <a:t>JavaScript can </a:t>
            </a:r>
            <a:r>
              <a:rPr lang="en-US" sz="2600" b="1" dirty="0" smtClean="0">
                <a:solidFill>
                  <a:srgbClr val="FF0000"/>
                </a:solidFill>
              </a:rPr>
              <a:t>add new HTML elements </a:t>
            </a:r>
            <a:r>
              <a:rPr lang="en-US" sz="2600" b="1" dirty="0" smtClean="0"/>
              <a:t>and attributes</a:t>
            </a:r>
          </a:p>
          <a:p>
            <a:pPr lvl="1" algn="just">
              <a:lnSpc>
                <a:spcPct val="90000"/>
              </a:lnSpc>
            </a:pPr>
            <a:r>
              <a:rPr lang="en-US" sz="2600" b="1" dirty="0" smtClean="0"/>
              <a:t>JavaScript </a:t>
            </a:r>
            <a:r>
              <a:rPr lang="en-US" sz="2600" b="1" dirty="0" smtClean="0">
                <a:solidFill>
                  <a:srgbClr val="FF0000"/>
                </a:solidFill>
              </a:rPr>
              <a:t>can react to all existing HTML events </a:t>
            </a:r>
            <a:r>
              <a:rPr lang="en-US" sz="2600" b="1" dirty="0" smtClean="0"/>
              <a:t>in the page</a:t>
            </a:r>
          </a:p>
          <a:p>
            <a:pPr lvl="1" algn="just">
              <a:lnSpc>
                <a:spcPct val="90000"/>
              </a:lnSpc>
            </a:pPr>
            <a:r>
              <a:rPr lang="en-US" sz="2600" b="1" dirty="0" smtClean="0"/>
              <a:t>JavaScript </a:t>
            </a:r>
            <a:r>
              <a:rPr lang="en-US" sz="2600" b="1" dirty="0" smtClean="0">
                <a:solidFill>
                  <a:srgbClr val="FF0000"/>
                </a:solidFill>
              </a:rPr>
              <a:t>can create new HTML events </a:t>
            </a:r>
            <a:r>
              <a:rPr lang="en-US" sz="2600" b="1" dirty="0" smtClean="0"/>
              <a:t>in the page</a:t>
            </a:r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71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9278046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HTML DOM methods </a:t>
            </a:r>
            <a:r>
              <a:rPr lang="en-US" dirty="0" smtClean="0"/>
              <a:t>are </a:t>
            </a:r>
            <a:r>
              <a:rPr lang="en-US" b="1" dirty="0" smtClean="0"/>
              <a:t>actions</a:t>
            </a:r>
            <a:r>
              <a:rPr lang="en-US" dirty="0" smtClean="0"/>
              <a:t> you can perform (on HTML Elements).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HTML DOM properties </a:t>
            </a:r>
            <a:r>
              <a:rPr lang="en-US" dirty="0" smtClean="0"/>
              <a:t>are </a:t>
            </a:r>
            <a:r>
              <a:rPr lang="en-US" b="1" dirty="0" smtClean="0"/>
              <a:t>values</a:t>
            </a:r>
            <a:r>
              <a:rPr lang="en-US" dirty="0" smtClean="0"/>
              <a:t> (of HTML Elements) that you can set or change.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the DOM</a:t>
            </a:r>
            <a:r>
              <a:rPr lang="en-US" dirty="0" smtClean="0"/>
              <a:t>, all HTML elements are defined as </a:t>
            </a:r>
            <a:r>
              <a:rPr lang="en-US" b="1" dirty="0" smtClean="0"/>
              <a:t>objects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programming interface </a:t>
            </a:r>
            <a:r>
              <a:rPr lang="en-US" dirty="0" smtClean="0"/>
              <a:t>is the properties and methods of each object.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 </a:t>
            </a:r>
            <a:r>
              <a:rPr lang="en-US" b="1" dirty="0" smtClean="0">
                <a:solidFill>
                  <a:srgbClr val="FF0000"/>
                </a:solidFill>
              </a:rPr>
              <a:t>property</a:t>
            </a:r>
            <a:r>
              <a:rPr lang="en-US" dirty="0" smtClean="0"/>
              <a:t> is a value that you can get or set (like changing the content of an HTML element).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 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 is an action you can do (like add or deleting an HTML element).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71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xmlns="" val="33582780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document.forms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[0].elements[0].value</a:t>
            </a:r>
          </a:p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ocument.images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[0].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document.links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[0].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href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11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4913905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getElementById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method is a workhorse method of the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DOM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retrieves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specified element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the HTML document and returns 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reference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to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retrieve an element, it must have an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unique id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document.getElementById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(“element-id”)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74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1709677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The returned reference can be used to retrieve element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attributes</a:t>
            </a:r>
          </a:p>
          <a:p>
            <a:pPr lvl="1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document.getElementById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(“element-id”).attribute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ocument.getElementById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(“pic”).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document.getElementById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(“pic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”).height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764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\Users\Ahmad Kakakhail\Desktop\WritingJavaScript.html - Notepad++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29" t="12681" r="50000" b="44321"/>
          <a:stretch/>
        </p:blipFill>
        <p:spPr>
          <a:xfrm>
            <a:off x="457200" y="1661160"/>
            <a:ext cx="8244220" cy="420624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00366567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05200" y="2818031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2598569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Starts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867400" y="3276600"/>
            <a:ext cx="556715" cy="3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84713" y="3091934"/>
            <a:ext cx="189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Getting Reference to “pic”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389319" y="3611880"/>
            <a:ext cx="1295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84719" y="347079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Accessing Attributes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95400" y="4857750"/>
            <a:ext cx="213980" cy="184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49990" y="447675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 Tag</a:t>
            </a:r>
            <a:endParaRPr lang="en-US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00400" y="4667250"/>
            <a:ext cx="0" cy="3747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1590" y="42979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Setting id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620000" y="5302250"/>
            <a:ext cx="0" cy="293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05600" y="563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Calling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885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00366567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643" y="1783080"/>
            <a:ext cx="5300557" cy="4389120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0057" y="2407920"/>
            <a:ext cx="2981543" cy="1554480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5372" y="4114800"/>
            <a:ext cx="3042428" cy="155448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038600" y="1693991"/>
            <a:ext cx="0" cy="17045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95700" y="1388175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</a:t>
            </a:r>
            <a:endParaRPr lang="en-US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46586" y="210312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10400" y="1731667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 Alert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546586" y="5755027"/>
            <a:ext cx="2786" cy="426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22686" y="618174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Height Alert</a:t>
            </a:r>
            <a:endParaRPr lang="en-US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2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66839706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What is JavaScript?</a:t>
            </a:r>
          </a:p>
          <a:p>
            <a:r>
              <a:rPr lang="en-US" b="1" dirty="0" smtClean="0"/>
              <a:t>Embedding JavaScript with HTML</a:t>
            </a:r>
          </a:p>
          <a:p>
            <a:r>
              <a:rPr lang="en-US" b="1" dirty="0" smtClean="0"/>
              <a:t>JavaScript conventions</a:t>
            </a:r>
          </a:p>
          <a:p>
            <a:r>
              <a:rPr lang="en-US" b="1" dirty="0" smtClean="0"/>
              <a:t>Variables in JavaScript</a:t>
            </a:r>
          </a:p>
          <a:p>
            <a:r>
              <a:rPr lang="en-US" b="1" dirty="0" smtClean="0"/>
              <a:t>JavaScript operators</a:t>
            </a:r>
          </a:p>
          <a:p>
            <a:r>
              <a:rPr lang="en-US" b="1" dirty="0" smtClean="0"/>
              <a:t>Input output in JavaScript</a:t>
            </a:r>
          </a:p>
          <a:p>
            <a:r>
              <a:rPr lang="en-US" b="1" dirty="0" smtClean="0"/>
              <a:t>JavaScript functions</a:t>
            </a:r>
          </a:p>
          <a:p>
            <a:r>
              <a:rPr lang="en-US" b="1" dirty="0" smtClean="0"/>
              <a:t>Conditional Statements</a:t>
            </a:r>
          </a:p>
          <a:p>
            <a:r>
              <a:rPr lang="en-US" b="1" dirty="0" smtClean="0"/>
              <a:t>Looping Statements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5746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989172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nnerHTML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property defines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both the HTML code and the text that occurs between that element's 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opening and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closing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document.getElementById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(“element-id”).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innerHTML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82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\Users\Ahmad Kakakhail\Desktop\WritingJavaScript.html - Notepad++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30" t="12681" r="60185" b="47761"/>
          <a:stretch/>
        </p:blipFill>
        <p:spPr>
          <a:xfrm>
            <a:off x="533400" y="1371600"/>
            <a:ext cx="8006971" cy="505968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711591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54143" y="5105400"/>
            <a:ext cx="0" cy="362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7215" y="4724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Paragraph id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36885" y="5105400"/>
            <a:ext cx="263715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6234" y="47244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Calling Function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29400" y="5105400"/>
            <a:ext cx="0" cy="3693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4724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Paragraph Text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34200" y="2898259"/>
            <a:ext cx="10236" cy="5179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57934" y="224026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Getting Element Reference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668742" y="3886200"/>
            <a:ext cx="589058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7800" y="3701018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Text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174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8259950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524000"/>
            <a:ext cx="4023360" cy="2011680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7" y="3600144"/>
            <a:ext cx="5741634" cy="265176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2209800" y="2743200"/>
            <a:ext cx="2971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60975" y="2558534"/>
            <a:ext cx="169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Paragraph Text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38800" y="3733800"/>
            <a:ext cx="1983986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3362347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Text Alert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9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0436294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getAttribute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method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is used to retrieve values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attributes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document.getElementById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(“element-id”).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getAttribute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(“attribute-name”)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document.getElementById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(“pic”).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getAttribute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”)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35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C:\Users\Ahmad Kakakhail\Desktop\WritingJavaScript.html - Notepad++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29" t="12681" r="50927" b="47760"/>
          <a:stretch/>
        </p:blipFill>
        <p:spPr>
          <a:xfrm>
            <a:off x="520153" y="1798320"/>
            <a:ext cx="8014908" cy="384048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49731872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48199" y="2680648"/>
            <a:ext cx="1143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23823" y="2295489"/>
            <a:ext cx="27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Element Reference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352800" y="3733800"/>
            <a:ext cx="990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4647" y="4321175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</a:t>
            </a:r>
            <a:r>
              <a:rPr lang="en-US" b="1" dirty="0" err="1" smtClean="0"/>
              <a:t>getAttribute</a:t>
            </a:r>
            <a:r>
              <a:rPr lang="en-US" b="1" dirty="0" smtClean="0"/>
              <a:t>()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441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49731872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643" y="1737360"/>
            <a:ext cx="5300557" cy="4389120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0057" y="3048000"/>
            <a:ext cx="2981543" cy="155448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4038600" y="1648271"/>
            <a:ext cx="0" cy="17045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95700" y="1342455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Image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43800" y="2057400"/>
            <a:ext cx="2786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57950" y="17099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 Attribute Alert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57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781096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etAttribute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method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is used to set values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attributes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document.getElementById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(“element-id”).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etAttribute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(“attribute-name”, ”Value”)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document.getElementById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(“pic”).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setAttribute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”, ”abc.jpg”)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80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\Users\Ahmad Kakakhail\Desktop\WritingJavaScript.html - Notepad++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29" t="12681" r="50927" b="44321"/>
          <a:stretch/>
        </p:blipFill>
        <p:spPr>
          <a:xfrm>
            <a:off x="457200" y="1676400"/>
            <a:ext cx="8251551" cy="4297680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037600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37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9600" y="2633870"/>
            <a:ext cx="914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0684" y="22516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Getting Reference Element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58770" y="3672840"/>
            <a:ext cx="732430" cy="1990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57081" y="37723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Changing Attribute Values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415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8535020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77499"/>
            <a:ext cx="3979248" cy="329184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832" y="5029200"/>
            <a:ext cx="2514951" cy="150516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>
            <a:off x="4436448" y="3223419"/>
            <a:ext cx="14309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303875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 Setting Attribute Values</a:t>
            </a:r>
            <a:endParaRPr lang="en-US" b="1" dirty="0"/>
          </a:p>
        </p:txBody>
      </p:sp>
      <p:cxnSp>
        <p:nvCxnSpPr>
          <p:cNvPr id="16" name="Straight Arrow Connector 15"/>
          <p:cNvCxnSpPr>
            <a:endCxn id="11" idx="3"/>
          </p:cNvCxnSpPr>
          <p:nvPr/>
        </p:nvCxnSpPr>
        <p:spPr>
          <a:xfrm flipH="1">
            <a:off x="3059783" y="5781780"/>
            <a:ext cx="280761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400" y="559711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 Setting Attribute Values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06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781096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Finding HTML Elements</a:t>
            </a:r>
          </a:p>
          <a:p>
            <a:r>
              <a:rPr lang="en-US" dirty="0" smtClean="0"/>
              <a:t>To do so, you have to find the elements first. There are a couple of ways to do this:</a:t>
            </a:r>
          </a:p>
          <a:p>
            <a:pPr lvl="1"/>
            <a:r>
              <a:rPr lang="en-US" dirty="0" smtClean="0"/>
              <a:t>Finding HTML elements by id</a:t>
            </a:r>
          </a:p>
          <a:p>
            <a:pPr lvl="1"/>
            <a:r>
              <a:rPr lang="en-US" dirty="0" smtClean="0"/>
              <a:t>Finding HTML elements by tag name</a:t>
            </a:r>
          </a:p>
          <a:p>
            <a:pPr lvl="1"/>
            <a:r>
              <a:rPr lang="en-US" dirty="0" smtClean="0"/>
              <a:t>Finding HTML elements by class name</a:t>
            </a:r>
          </a:p>
          <a:p>
            <a:pPr lvl="1"/>
            <a:r>
              <a:rPr lang="en-US" dirty="0" smtClean="0"/>
              <a:t>Finding HTML elements by CSS selectors</a:t>
            </a:r>
          </a:p>
          <a:p>
            <a:pPr lvl="1"/>
            <a:r>
              <a:rPr lang="en-US" dirty="0" smtClean="0"/>
              <a:t>Finding HTML elements by HTML object collections</a:t>
            </a: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80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684578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Dialog boxes in JavaScript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HTML Document Object Model (DOM)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67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781096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Finding HTML Element by Id</a:t>
            </a:r>
          </a:p>
          <a:p>
            <a:r>
              <a:rPr lang="en-US" dirty="0" smtClean="0"/>
              <a:t>The easiest way to find an HTML element in the DOM, is by using the element id.</a:t>
            </a:r>
          </a:p>
          <a:p>
            <a:r>
              <a:rPr lang="en-US" dirty="0" smtClean="0"/>
              <a:t>This example finds the element with id="intro":</a:t>
            </a:r>
          </a:p>
          <a:p>
            <a:r>
              <a:rPr lang="en-US" b="1" dirty="0" smtClean="0"/>
              <a:t>Example: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myElement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("intro");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80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781096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Finding HTML Elements by Tag Name</a:t>
            </a:r>
          </a:p>
          <a:p>
            <a:r>
              <a:rPr lang="en-US" dirty="0" smtClean="0"/>
              <a:t>This example finds all &lt;p&gt; elements: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x = 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("p");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80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781096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Finding HTML Elements by Class Name</a:t>
            </a:r>
          </a:p>
          <a:p>
            <a:r>
              <a:rPr lang="en-US" dirty="0" smtClean="0"/>
              <a:t>If you want to find all HTML elements with the same class name, use </a:t>
            </a:r>
            <a:r>
              <a:rPr lang="en-US" dirty="0" err="1" smtClean="0">
                <a:solidFill>
                  <a:srgbClr val="FF0000"/>
                </a:solidFill>
              </a:rPr>
              <a:t>getElementsByClassName</a:t>
            </a:r>
            <a:r>
              <a:rPr lang="en-US" dirty="0" smtClean="0">
                <a:solidFill>
                  <a:srgbClr val="FF0000"/>
                </a:solidFill>
              </a:rPr>
              <a:t>().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example returns a list of all elements with class="intro".</a:t>
            </a:r>
          </a:p>
          <a:p>
            <a:r>
              <a:rPr lang="en-US" b="1" dirty="0" smtClean="0"/>
              <a:t>Example</a:t>
            </a:r>
          </a:p>
          <a:p>
            <a:r>
              <a:rPr lang="en-US" sz="3000" dirty="0" err="1" smtClean="0"/>
              <a:t>var</a:t>
            </a:r>
            <a:r>
              <a:rPr lang="en-US" sz="3000" dirty="0" smtClean="0"/>
              <a:t> x = </a:t>
            </a:r>
            <a:r>
              <a:rPr lang="en-US" sz="3000" dirty="0" err="1" smtClean="0"/>
              <a:t>document.getElementsByClassName</a:t>
            </a:r>
            <a:r>
              <a:rPr lang="en-US" sz="3000" dirty="0" smtClean="0"/>
              <a:t>("intro");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80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781096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Finding HTML Elements</a:t>
            </a:r>
          </a:p>
          <a:p>
            <a:r>
              <a:rPr lang="en-US" b="1" dirty="0" smtClean="0"/>
              <a:t>Methods</a:t>
            </a:r>
          </a:p>
          <a:p>
            <a:pPr lvl="2"/>
            <a:r>
              <a:rPr lang="en-US" sz="2800" b="1" dirty="0" err="1" smtClean="0"/>
              <a:t>Descriptiondocument.getElementById</a:t>
            </a:r>
            <a:r>
              <a:rPr lang="en-US" sz="2800" b="1" dirty="0" smtClean="0"/>
              <a:t>(id) 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</a:rPr>
              <a:t>Find an element by element</a:t>
            </a:r>
          </a:p>
          <a:p>
            <a:pPr lvl="2"/>
            <a:r>
              <a:rPr lang="en-US" sz="2800" b="1" dirty="0" err="1" smtClean="0"/>
              <a:t>iddocument.getElementsByTagName</a:t>
            </a:r>
            <a:r>
              <a:rPr lang="en-US" sz="2800" b="1" dirty="0" smtClean="0"/>
              <a:t>(name)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</a:rPr>
              <a:t>Find elements by tag </a:t>
            </a:r>
            <a:r>
              <a:rPr lang="en-US" sz="2800" b="1" dirty="0" err="1" smtClean="0"/>
              <a:t>namedocument.getElementsByClassName</a:t>
            </a:r>
            <a:r>
              <a:rPr lang="en-US" sz="2800" b="1" dirty="0" smtClean="0"/>
              <a:t>(name)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</a:rPr>
              <a:t>Find elements by class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80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72369548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Dialog boxes in JavaScript</a:t>
            </a:r>
          </a:p>
          <a:p>
            <a:pPr lvl="1" algn="just"/>
            <a:r>
              <a:rPr lang="en-US" b="1" dirty="0" smtClean="0"/>
              <a:t>Alert box</a:t>
            </a:r>
          </a:p>
          <a:p>
            <a:pPr lvl="1" algn="just"/>
            <a:r>
              <a:rPr lang="en-US" b="1" dirty="0" smtClean="0"/>
              <a:t>Prompt box</a:t>
            </a:r>
          </a:p>
          <a:p>
            <a:pPr lvl="1" algn="just"/>
            <a:r>
              <a:rPr lang="en-US" b="1" dirty="0" smtClean="0"/>
              <a:t>Confirm box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What is DOM? 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HTML DOM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Retrieving HTML elements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getElementById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innerHTML</a:t>
            </a:r>
            <a:endParaRPr lang="en-US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getAttribute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setAttribute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41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72369548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HTML DOM Elements</a:t>
            </a:r>
          </a:p>
          <a:p>
            <a:r>
              <a:rPr lang="en-US" b="1" dirty="0" smtClean="0"/>
              <a:t>Finding HTML Elements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</a:rPr>
              <a:t>Find an element by element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</a:rPr>
              <a:t>Find elements by tag 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</a:rPr>
              <a:t>Find elements by class name</a:t>
            </a:r>
          </a:p>
          <a:p>
            <a:endParaRPr lang="en-US" b="1" dirty="0" smtClean="0"/>
          </a:p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41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b="1" dirty="0">
                <a:latin typeface="Calibri" pitchFamily="34" charset="0"/>
                <a:cs typeface="Calibri" pitchFamily="34" charset="0"/>
              </a:rPr>
              <a:t>JavaScript provides the ability to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pickup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user input or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display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small amounts of text to the user by using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dialog boxes </a:t>
            </a:r>
          </a:p>
          <a:p>
            <a:pPr algn="just"/>
            <a:r>
              <a:rPr lang="en-US" sz="3000" b="1" dirty="0">
                <a:latin typeface="Calibri" pitchFamily="34" charset="0"/>
                <a:cs typeface="Calibri" pitchFamily="34" charset="0"/>
              </a:rPr>
              <a:t>These dialog boxes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appear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as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separate windows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and their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content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depends on the information provided by the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user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77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JavaScript has three kind of popup boxes: </a:t>
            </a:r>
          </a:p>
          <a:p>
            <a:pPr algn="just"/>
            <a:r>
              <a:rPr lang="en-US" sz="2800" b="1" dirty="0" smtClean="0"/>
              <a:t>Alert box</a:t>
            </a:r>
          </a:p>
          <a:p>
            <a:pPr algn="just"/>
            <a:r>
              <a:rPr lang="en-US" sz="2800" b="1" dirty="0" smtClean="0"/>
              <a:t>Prompt box</a:t>
            </a:r>
          </a:p>
          <a:p>
            <a:pPr algn="just"/>
            <a:r>
              <a:rPr lang="en-US" sz="2800" b="1" dirty="0" smtClean="0"/>
              <a:t>Confirm box</a:t>
            </a:r>
          </a:p>
          <a:p>
            <a:pPr algn="just"/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77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An alert box is simply a small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message box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that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pops up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and gives the user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some information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An alert dialog box is mostly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used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to give a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warning message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to the users</a:t>
            </a:r>
          </a:p>
          <a:p>
            <a:r>
              <a:rPr lang="en-US" sz="3000" b="1" dirty="0">
                <a:latin typeface="Calibri" pitchFamily="34" charset="0"/>
                <a:cs typeface="Calibri" pitchFamily="34" charset="0"/>
              </a:rPr>
              <a:t>When an alert box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pops up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, the user will have to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click "OK"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proceed</a:t>
            </a:r>
          </a:p>
          <a:p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Syntax: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lert(“message”)</a:t>
            </a:r>
            <a:endParaRPr lang="en-US" sz="2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6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278" y="1981200"/>
            <a:ext cx="5962767" cy="2377440"/>
          </a:xfrm>
        </p:spPr>
      </p:pic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5715000" y="2502932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0" y="230163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Start of Function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0" y="3143806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299140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Displays an Alert Box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19400" y="4108966"/>
            <a:ext cx="17526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00500" y="488037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Calling the Function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60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7561" y="1676400"/>
            <a:ext cx="6943439" cy="2834640"/>
          </a:xfrm>
        </p:spPr>
      </p:pic>
      <p:graphicFrame>
        <p:nvGraphicFramePr>
          <p:cNvPr id="3" name="Diagram 2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4572000" y="4419600"/>
            <a:ext cx="0" cy="375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00500" y="482532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Alert Box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59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1355</Words>
  <Application>Microsoft Office PowerPoint</Application>
  <PresentationFormat>On-screen Show (4:3)</PresentationFormat>
  <Paragraphs>277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THANK YOU  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NTS</cp:lastModifiedBy>
  <cp:revision>475</cp:revision>
  <dcterms:created xsi:type="dcterms:W3CDTF">2013-12-11T04:17:36Z</dcterms:created>
  <dcterms:modified xsi:type="dcterms:W3CDTF">2016-02-04T16:07:57Z</dcterms:modified>
</cp:coreProperties>
</file>