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drawing15.xml" ContentType="application/vnd.ms-office.drawingml.diagramDrawing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ata40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drawing34.xml" ContentType="application/vnd.ms-office.drawingml.diagramDrawing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drawing9.xml" ContentType="application/vnd.ms-office.drawingml.diagramDrawing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rawing30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drawing17.xml" ContentType="application/vnd.ms-office.drawingml.diagramDrawing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drawing13.xml" ContentType="application/vnd.ms-office.drawingml.diagramDrawing+xml"/>
  <Override PartName="/ppt/diagrams/drawing24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drawing3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Default Extension="mp4" ContentType="video/mp4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67" r:id="rId2"/>
    <p:sldId id="468" r:id="rId3"/>
    <p:sldId id="256" r:id="rId4"/>
    <p:sldId id="432" r:id="rId5"/>
    <p:sldId id="471" r:id="rId6"/>
    <p:sldId id="304" r:id="rId7"/>
    <p:sldId id="399" r:id="rId8"/>
    <p:sldId id="433" r:id="rId9"/>
    <p:sldId id="434" r:id="rId10"/>
    <p:sldId id="435" r:id="rId11"/>
    <p:sldId id="459" r:id="rId12"/>
    <p:sldId id="436" r:id="rId13"/>
    <p:sldId id="438" r:id="rId14"/>
    <p:sldId id="437" r:id="rId15"/>
    <p:sldId id="439" r:id="rId16"/>
    <p:sldId id="460" r:id="rId17"/>
    <p:sldId id="473" r:id="rId18"/>
    <p:sldId id="474" r:id="rId19"/>
    <p:sldId id="475" r:id="rId20"/>
    <p:sldId id="441" r:id="rId21"/>
    <p:sldId id="443" r:id="rId22"/>
    <p:sldId id="446" r:id="rId23"/>
    <p:sldId id="445" r:id="rId24"/>
    <p:sldId id="461" r:id="rId25"/>
    <p:sldId id="447" r:id="rId26"/>
    <p:sldId id="478" r:id="rId27"/>
    <p:sldId id="477" r:id="rId28"/>
    <p:sldId id="476" r:id="rId29"/>
    <p:sldId id="449" r:id="rId30"/>
    <p:sldId id="462" r:id="rId31"/>
    <p:sldId id="451" r:id="rId32"/>
    <p:sldId id="463" r:id="rId33"/>
    <p:sldId id="454" r:id="rId34"/>
    <p:sldId id="452" r:id="rId35"/>
    <p:sldId id="456" r:id="rId36"/>
    <p:sldId id="466" r:id="rId37"/>
    <p:sldId id="453" r:id="rId38"/>
    <p:sldId id="457" r:id="rId39"/>
    <p:sldId id="455" r:id="rId40"/>
    <p:sldId id="464" r:id="rId41"/>
    <p:sldId id="479" r:id="rId42"/>
    <p:sldId id="480" r:id="rId43"/>
    <p:sldId id="458" r:id="rId44"/>
    <p:sldId id="481" r:id="rId45"/>
    <p:sldId id="47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20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B21B1AAF-F80D-441F-A5E7-A7DC7E88108B}" type="presOf" srcId="{FD71A567-23F0-42D0-A2E6-3886C0DAA8C4}" destId="{A066085A-9674-46E4-B0BF-D0C728A69A1C}" srcOrd="0" destOrd="0" presId="urn:microsoft.com/office/officeart/2005/8/layout/vList2"/>
    <dgm:cxn modelId="{18C573B4-1538-430F-9DD4-630F879F6F68}" type="presOf" srcId="{1A4D2600-6C97-4F32-B00F-D96585924F45}" destId="{FE07BE64-8717-48DF-AE6A-829B547CC5F7}" srcOrd="0" destOrd="0" presId="urn:microsoft.com/office/officeart/2005/8/layout/vList2"/>
    <dgm:cxn modelId="{30961458-5B59-43CE-BE13-A5F0B8C0838C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1C8938-B09D-4A0F-BC13-10D584BAF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55F0E-FE79-4D52-ACCA-D94DB4129808}">
      <dgm:prSet/>
      <dgm:spPr/>
      <dgm:t>
        <a:bodyPr/>
        <a:lstStyle/>
        <a:p>
          <a:pPr rtl="0"/>
          <a:r>
            <a:rPr lang="en-US" b="1" dirty="0" smtClean="0"/>
            <a:t>1. The History object…</a:t>
          </a:r>
          <a:endParaRPr lang="en-US" dirty="0"/>
        </a:p>
      </dgm:t>
    </dgm:pt>
    <dgm:pt modelId="{66BC2454-1B89-42C4-993F-8B7426777459}" type="parTrans" cxnId="{48729A95-431A-4D2B-A2A4-A8F5FCF5E267}">
      <dgm:prSet/>
      <dgm:spPr/>
      <dgm:t>
        <a:bodyPr/>
        <a:lstStyle/>
        <a:p>
          <a:endParaRPr lang="en-US"/>
        </a:p>
      </dgm:t>
    </dgm:pt>
    <dgm:pt modelId="{386FC818-5747-4E30-A1A0-B19F19A79AD7}" type="sibTrans" cxnId="{48729A95-431A-4D2B-A2A4-A8F5FCF5E267}">
      <dgm:prSet/>
      <dgm:spPr/>
      <dgm:t>
        <a:bodyPr/>
        <a:lstStyle/>
        <a:p>
          <a:endParaRPr lang="en-US"/>
        </a:p>
      </dgm:t>
    </dgm:pt>
    <dgm:pt modelId="{0B4FE62F-0949-41D3-A725-E7F49481380D}" type="pres">
      <dgm:prSet presAssocID="{7A1C8938-B09D-4A0F-BC13-10D584BAF7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E883E-C3D8-4F8B-A39B-4EB0F4588B23}" type="pres">
      <dgm:prSet presAssocID="{1BF55F0E-FE79-4D52-ACCA-D94DB412980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29A95-431A-4D2B-A2A4-A8F5FCF5E267}" srcId="{7A1C8938-B09D-4A0F-BC13-10D584BAF7C4}" destId="{1BF55F0E-FE79-4D52-ACCA-D94DB4129808}" srcOrd="0" destOrd="0" parTransId="{66BC2454-1B89-42C4-993F-8B7426777459}" sibTransId="{386FC818-5747-4E30-A1A0-B19F19A79AD7}"/>
    <dgm:cxn modelId="{DC33A682-9B1D-4A82-8DC8-910594BA4873}" type="presOf" srcId="{7A1C8938-B09D-4A0F-BC13-10D584BAF7C4}" destId="{0B4FE62F-0949-41D3-A725-E7F49481380D}" srcOrd="0" destOrd="0" presId="urn:microsoft.com/office/officeart/2005/8/layout/vList2"/>
    <dgm:cxn modelId="{80D074C9-D2EB-498A-BA9E-603E800EB0C3}" type="presOf" srcId="{1BF55F0E-FE79-4D52-ACCA-D94DB4129808}" destId="{998E883E-C3D8-4F8B-A39B-4EB0F4588B23}" srcOrd="0" destOrd="0" presId="urn:microsoft.com/office/officeart/2005/8/layout/vList2"/>
    <dgm:cxn modelId="{91129A4F-C609-45F0-A5C6-7E71A3631CCC}" type="presParOf" srcId="{0B4FE62F-0949-41D3-A725-E7F49481380D}" destId="{998E883E-C3D8-4F8B-A39B-4EB0F4588B2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B96915-1F98-4046-A8CD-2B8EA76251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A9C2F-5347-4D7B-93BC-2CFC073E380F}">
      <dgm:prSet/>
      <dgm:spPr/>
      <dgm:t>
        <a:bodyPr/>
        <a:lstStyle/>
        <a:p>
          <a:pPr rtl="0"/>
          <a:r>
            <a:rPr lang="en-US" b="1" dirty="0" smtClean="0"/>
            <a:t>2. The Navigator object</a:t>
          </a:r>
          <a:endParaRPr lang="en-US" dirty="0"/>
        </a:p>
      </dgm:t>
    </dgm:pt>
    <dgm:pt modelId="{492F4A04-6638-44F8-98C8-3FA549A220AB}" type="parTrans" cxnId="{84A17939-0C6C-4EC2-BE25-9B91D7C3AE9E}">
      <dgm:prSet/>
      <dgm:spPr/>
      <dgm:t>
        <a:bodyPr/>
        <a:lstStyle/>
        <a:p>
          <a:endParaRPr lang="en-US"/>
        </a:p>
      </dgm:t>
    </dgm:pt>
    <dgm:pt modelId="{59738B76-D868-4CD3-BAA1-F25CC0963ABA}" type="sibTrans" cxnId="{84A17939-0C6C-4EC2-BE25-9B91D7C3AE9E}">
      <dgm:prSet/>
      <dgm:spPr/>
      <dgm:t>
        <a:bodyPr/>
        <a:lstStyle/>
        <a:p>
          <a:endParaRPr lang="en-US"/>
        </a:p>
      </dgm:t>
    </dgm:pt>
    <dgm:pt modelId="{E1EE5B67-7409-4FE5-945B-72FC57E42F86}" type="pres">
      <dgm:prSet presAssocID="{A8B96915-1F98-4046-A8CD-2B8EA76251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FF6F50-B420-48A3-B330-A9C9F7A32CBB}" type="pres">
      <dgm:prSet presAssocID="{26DA9C2F-5347-4D7B-93BC-2CFC073E38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A17939-0C6C-4EC2-BE25-9B91D7C3AE9E}" srcId="{A8B96915-1F98-4046-A8CD-2B8EA7625104}" destId="{26DA9C2F-5347-4D7B-93BC-2CFC073E380F}" srcOrd="0" destOrd="0" parTransId="{492F4A04-6638-44F8-98C8-3FA549A220AB}" sibTransId="{59738B76-D868-4CD3-BAA1-F25CC0963ABA}"/>
    <dgm:cxn modelId="{001196CF-4159-4AC8-943B-FB20CF0EC616}" type="presOf" srcId="{26DA9C2F-5347-4D7B-93BC-2CFC073E380F}" destId="{58FF6F50-B420-48A3-B330-A9C9F7A32CBB}" srcOrd="0" destOrd="0" presId="urn:microsoft.com/office/officeart/2005/8/layout/vList2"/>
    <dgm:cxn modelId="{048ECD35-796C-46B7-867F-39E29A925EA5}" type="presOf" srcId="{A8B96915-1F98-4046-A8CD-2B8EA7625104}" destId="{E1EE5B67-7409-4FE5-945B-72FC57E42F86}" srcOrd="0" destOrd="0" presId="urn:microsoft.com/office/officeart/2005/8/layout/vList2"/>
    <dgm:cxn modelId="{4950C079-A5EA-4427-A793-C107104C9881}" type="presParOf" srcId="{E1EE5B67-7409-4FE5-945B-72FC57E42F86}" destId="{58FF6F50-B420-48A3-B330-A9C9F7A32CB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B96915-1F98-4046-A8CD-2B8EA76251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A9C2F-5347-4D7B-93BC-2CFC073E380F}">
      <dgm:prSet/>
      <dgm:spPr/>
      <dgm:t>
        <a:bodyPr/>
        <a:lstStyle/>
        <a:p>
          <a:pPr rtl="0"/>
          <a:r>
            <a:rPr lang="en-US" b="1" dirty="0" smtClean="0"/>
            <a:t>2. The Navigator object…</a:t>
          </a:r>
          <a:endParaRPr lang="en-US" dirty="0"/>
        </a:p>
      </dgm:t>
    </dgm:pt>
    <dgm:pt modelId="{492F4A04-6638-44F8-98C8-3FA549A220AB}" type="parTrans" cxnId="{84A17939-0C6C-4EC2-BE25-9B91D7C3AE9E}">
      <dgm:prSet/>
      <dgm:spPr/>
      <dgm:t>
        <a:bodyPr/>
        <a:lstStyle/>
        <a:p>
          <a:endParaRPr lang="en-US"/>
        </a:p>
      </dgm:t>
    </dgm:pt>
    <dgm:pt modelId="{59738B76-D868-4CD3-BAA1-F25CC0963ABA}" type="sibTrans" cxnId="{84A17939-0C6C-4EC2-BE25-9B91D7C3AE9E}">
      <dgm:prSet/>
      <dgm:spPr/>
      <dgm:t>
        <a:bodyPr/>
        <a:lstStyle/>
        <a:p>
          <a:endParaRPr lang="en-US"/>
        </a:p>
      </dgm:t>
    </dgm:pt>
    <dgm:pt modelId="{E1EE5B67-7409-4FE5-945B-72FC57E42F86}" type="pres">
      <dgm:prSet presAssocID="{A8B96915-1F98-4046-A8CD-2B8EA76251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FF6F50-B420-48A3-B330-A9C9F7A32CBB}" type="pres">
      <dgm:prSet presAssocID="{26DA9C2F-5347-4D7B-93BC-2CFC073E38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DD334-268D-45B0-B420-8F7988EC268D}" type="presOf" srcId="{A8B96915-1F98-4046-A8CD-2B8EA7625104}" destId="{E1EE5B67-7409-4FE5-945B-72FC57E42F86}" srcOrd="0" destOrd="0" presId="urn:microsoft.com/office/officeart/2005/8/layout/vList2"/>
    <dgm:cxn modelId="{84A17939-0C6C-4EC2-BE25-9B91D7C3AE9E}" srcId="{A8B96915-1F98-4046-A8CD-2B8EA7625104}" destId="{26DA9C2F-5347-4D7B-93BC-2CFC073E380F}" srcOrd="0" destOrd="0" parTransId="{492F4A04-6638-44F8-98C8-3FA549A220AB}" sibTransId="{59738B76-D868-4CD3-BAA1-F25CC0963ABA}"/>
    <dgm:cxn modelId="{59F7E0DD-783A-4FCF-94E9-CBBCD6250163}" type="presOf" srcId="{26DA9C2F-5347-4D7B-93BC-2CFC073E380F}" destId="{58FF6F50-B420-48A3-B330-A9C9F7A32CBB}" srcOrd="0" destOrd="0" presId="urn:microsoft.com/office/officeart/2005/8/layout/vList2"/>
    <dgm:cxn modelId="{B12D017A-411B-45BB-B334-79D557845BC0}" type="presParOf" srcId="{E1EE5B67-7409-4FE5-945B-72FC57E42F86}" destId="{58FF6F50-B420-48A3-B330-A9C9F7A32CB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B96915-1F98-4046-A8CD-2B8EA76251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A9C2F-5347-4D7B-93BC-2CFC073E380F}">
      <dgm:prSet/>
      <dgm:spPr/>
      <dgm:t>
        <a:bodyPr/>
        <a:lstStyle/>
        <a:p>
          <a:pPr rtl="0"/>
          <a:r>
            <a:rPr lang="en-US" b="1" dirty="0" smtClean="0"/>
            <a:t>2.1 Detecting Users browser</a:t>
          </a:r>
          <a:endParaRPr lang="en-US" dirty="0"/>
        </a:p>
      </dgm:t>
    </dgm:pt>
    <dgm:pt modelId="{492F4A04-6638-44F8-98C8-3FA549A220AB}" type="parTrans" cxnId="{84A17939-0C6C-4EC2-BE25-9B91D7C3AE9E}">
      <dgm:prSet/>
      <dgm:spPr/>
      <dgm:t>
        <a:bodyPr/>
        <a:lstStyle/>
        <a:p>
          <a:endParaRPr lang="en-US"/>
        </a:p>
      </dgm:t>
    </dgm:pt>
    <dgm:pt modelId="{59738B76-D868-4CD3-BAA1-F25CC0963ABA}" type="sibTrans" cxnId="{84A17939-0C6C-4EC2-BE25-9B91D7C3AE9E}">
      <dgm:prSet/>
      <dgm:spPr/>
      <dgm:t>
        <a:bodyPr/>
        <a:lstStyle/>
        <a:p>
          <a:endParaRPr lang="en-US"/>
        </a:p>
      </dgm:t>
    </dgm:pt>
    <dgm:pt modelId="{E1EE5B67-7409-4FE5-945B-72FC57E42F86}" type="pres">
      <dgm:prSet presAssocID="{A8B96915-1F98-4046-A8CD-2B8EA76251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FF6F50-B420-48A3-B330-A9C9F7A32CBB}" type="pres">
      <dgm:prSet presAssocID="{26DA9C2F-5347-4D7B-93BC-2CFC073E38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A17939-0C6C-4EC2-BE25-9B91D7C3AE9E}" srcId="{A8B96915-1F98-4046-A8CD-2B8EA7625104}" destId="{26DA9C2F-5347-4D7B-93BC-2CFC073E380F}" srcOrd="0" destOrd="0" parTransId="{492F4A04-6638-44F8-98C8-3FA549A220AB}" sibTransId="{59738B76-D868-4CD3-BAA1-F25CC0963ABA}"/>
    <dgm:cxn modelId="{802F4BD7-DE00-4C4B-9E0C-F679425039C3}" type="presOf" srcId="{26DA9C2F-5347-4D7B-93BC-2CFC073E380F}" destId="{58FF6F50-B420-48A3-B330-A9C9F7A32CBB}" srcOrd="0" destOrd="0" presId="urn:microsoft.com/office/officeart/2005/8/layout/vList2"/>
    <dgm:cxn modelId="{DD9FC3A3-7697-40B7-92D4-2F8471D673F9}" type="presOf" srcId="{A8B96915-1F98-4046-A8CD-2B8EA7625104}" destId="{E1EE5B67-7409-4FE5-945B-72FC57E42F86}" srcOrd="0" destOrd="0" presId="urn:microsoft.com/office/officeart/2005/8/layout/vList2"/>
    <dgm:cxn modelId="{9F69639C-EC00-4D7F-A26C-C51DD81A4163}" type="presParOf" srcId="{E1EE5B67-7409-4FE5-945B-72FC57E42F86}" destId="{58FF6F50-B420-48A3-B330-A9C9F7A32CB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B96915-1F98-4046-A8CD-2B8EA76251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A9C2F-5347-4D7B-93BC-2CFC073E380F}">
      <dgm:prSet/>
      <dgm:spPr/>
      <dgm:t>
        <a:bodyPr/>
        <a:lstStyle/>
        <a:p>
          <a:pPr rtl="0"/>
          <a:r>
            <a:rPr lang="en-US" b="1" dirty="0" smtClean="0"/>
            <a:t>2.1 Detecting Users browser…</a:t>
          </a:r>
          <a:endParaRPr lang="en-US" dirty="0"/>
        </a:p>
      </dgm:t>
    </dgm:pt>
    <dgm:pt modelId="{492F4A04-6638-44F8-98C8-3FA549A220AB}" type="parTrans" cxnId="{84A17939-0C6C-4EC2-BE25-9B91D7C3AE9E}">
      <dgm:prSet/>
      <dgm:spPr/>
      <dgm:t>
        <a:bodyPr/>
        <a:lstStyle/>
        <a:p>
          <a:endParaRPr lang="en-US"/>
        </a:p>
      </dgm:t>
    </dgm:pt>
    <dgm:pt modelId="{59738B76-D868-4CD3-BAA1-F25CC0963ABA}" type="sibTrans" cxnId="{84A17939-0C6C-4EC2-BE25-9B91D7C3AE9E}">
      <dgm:prSet/>
      <dgm:spPr/>
      <dgm:t>
        <a:bodyPr/>
        <a:lstStyle/>
        <a:p>
          <a:endParaRPr lang="en-US"/>
        </a:p>
      </dgm:t>
    </dgm:pt>
    <dgm:pt modelId="{E1EE5B67-7409-4FE5-945B-72FC57E42F86}" type="pres">
      <dgm:prSet presAssocID="{A8B96915-1F98-4046-A8CD-2B8EA76251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FF6F50-B420-48A3-B330-A9C9F7A32CBB}" type="pres">
      <dgm:prSet presAssocID="{26DA9C2F-5347-4D7B-93BC-2CFC073E38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BCCD3-79E0-459A-A630-25A13EF2A10F}" type="presOf" srcId="{A8B96915-1F98-4046-A8CD-2B8EA7625104}" destId="{E1EE5B67-7409-4FE5-945B-72FC57E42F86}" srcOrd="0" destOrd="0" presId="urn:microsoft.com/office/officeart/2005/8/layout/vList2"/>
    <dgm:cxn modelId="{84A17939-0C6C-4EC2-BE25-9B91D7C3AE9E}" srcId="{A8B96915-1F98-4046-A8CD-2B8EA7625104}" destId="{26DA9C2F-5347-4D7B-93BC-2CFC073E380F}" srcOrd="0" destOrd="0" parTransId="{492F4A04-6638-44F8-98C8-3FA549A220AB}" sibTransId="{59738B76-D868-4CD3-BAA1-F25CC0963ABA}"/>
    <dgm:cxn modelId="{8E0DD0F8-48F6-4613-9579-FF2E335E3CCC}" type="presOf" srcId="{26DA9C2F-5347-4D7B-93BC-2CFC073E380F}" destId="{58FF6F50-B420-48A3-B330-A9C9F7A32CBB}" srcOrd="0" destOrd="0" presId="urn:microsoft.com/office/officeart/2005/8/layout/vList2"/>
    <dgm:cxn modelId="{801B5B72-3D7F-41C3-9331-ECB74B791996}" type="presParOf" srcId="{E1EE5B67-7409-4FE5-945B-72FC57E42F86}" destId="{58FF6F50-B420-48A3-B330-A9C9F7A32CB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B96915-1F98-4046-A8CD-2B8EA76251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A9C2F-5347-4D7B-93BC-2CFC073E380F}">
      <dgm:prSet/>
      <dgm:spPr/>
      <dgm:t>
        <a:bodyPr/>
        <a:lstStyle/>
        <a:p>
          <a:pPr rtl="0"/>
          <a:r>
            <a:rPr lang="en-US" b="1" dirty="0" smtClean="0"/>
            <a:t>2.1 Detecting Users browser…</a:t>
          </a:r>
          <a:endParaRPr lang="en-US" dirty="0"/>
        </a:p>
      </dgm:t>
    </dgm:pt>
    <dgm:pt modelId="{492F4A04-6638-44F8-98C8-3FA549A220AB}" type="parTrans" cxnId="{84A17939-0C6C-4EC2-BE25-9B91D7C3AE9E}">
      <dgm:prSet/>
      <dgm:spPr/>
      <dgm:t>
        <a:bodyPr/>
        <a:lstStyle/>
        <a:p>
          <a:endParaRPr lang="en-US"/>
        </a:p>
      </dgm:t>
    </dgm:pt>
    <dgm:pt modelId="{59738B76-D868-4CD3-BAA1-F25CC0963ABA}" type="sibTrans" cxnId="{84A17939-0C6C-4EC2-BE25-9B91D7C3AE9E}">
      <dgm:prSet/>
      <dgm:spPr/>
      <dgm:t>
        <a:bodyPr/>
        <a:lstStyle/>
        <a:p>
          <a:endParaRPr lang="en-US"/>
        </a:p>
      </dgm:t>
    </dgm:pt>
    <dgm:pt modelId="{E1EE5B67-7409-4FE5-945B-72FC57E42F86}" type="pres">
      <dgm:prSet presAssocID="{A8B96915-1F98-4046-A8CD-2B8EA76251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FF6F50-B420-48A3-B330-A9C9F7A32CBB}" type="pres">
      <dgm:prSet presAssocID="{26DA9C2F-5347-4D7B-93BC-2CFC073E38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A17939-0C6C-4EC2-BE25-9B91D7C3AE9E}" srcId="{A8B96915-1F98-4046-A8CD-2B8EA7625104}" destId="{26DA9C2F-5347-4D7B-93BC-2CFC073E380F}" srcOrd="0" destOrd="0" parTransId="{492F4A04-6638-44F8-98C8-3FA549A220AB}" sibTransId="{59738B76-D868-4CD3-BAA1-F25CC0963ABA}"/>
    <dgm:cxn modelId="{BACED6E3-ABB6-4DF4-B01E-461126135ECB}" type="presOf" srcId="{26DA9C2F-5347-4D7B-93BC-2CFC073E380F}" destId="{58FF6F50-B420-48A3-B330-A9C9F7A32CBB}" srcOrd="0" destOrd="0" presId="urn:microsoft.com/office/officeart/2005/8/layout/vList2"/>
    <dgm:cxn modelId="{1C8032E4-8849-4810-9838-EBCD8688CBE4}" type="presOf" srcId="{A8B96915-1F98-4046-A8CD-2B8EA7625104}" destId="{E1EE5B67-7409-4FE5-945B-72FC57E42F86}" srcOrd="0" destOrd="0" presId="urn:microsoft.com/office/officeart/2005/8/layout/vList2"/>
    <dgm:cxn modelId="{E3D973E9-B55A-4AD2-9C6F-547FE3F65C59}" type="presParOf" srcId="{E1EE5B67-7409-4FE5-945B-72FC57E42F86}" destId="{58FF6F50-B420-48A3-B330-A9C9F7A32CB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B96915-1F98-4046-A8CD-2B8EA76251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A9C2F-5347-4D7B-93BC-2CFC073E380F}">
      <dgm:prSet/>
      <dgm:spPr/>
      <dgm:t>
        <a:bodyPr/>
        <a:lstStyle/>
        <a:p>
          <a:pPr rtl="0"/>
          <a:r>
            <a:rPr lang="en-US" b="1" dirty="0" smtClean="0"/>
            <a:t>2.2 </a:t>
          </a:r>
          <a:r>
            <a:rPr lang="en-US" b="1" i="0" dirty="0" smtClean="0"/>
            <a:t>The Browser Engine</a:t>
          </a:r>
          <a:r>
            <a:rPr lang="en-US" b="1" dirty="0" smtClean="0"/>
            <a:t>…</a:t>
          </a:r>
          <a:endParaRPr lang="en-US" dirty="0"/>
        </a:p>
      </dgm:t>
    </dgm:pt>
    <dgm:pt modelId="{492F4A04-6638-44F8-98C8-3FA549A220AB}" type="parTrans" cxnId="{84A17939-0C6C-4EC2-BE25-9B91D7C3AE9E}">
      <dgm:prSet/>
      <dgm:spPr/>
      <dgm:t>
        <a:bodyPr/>
        <a:lstStyle/>
        <a:p>
          <a:endParaRPr lang="en-US"/>
        </a:p>
      </dgm:t>
    </dgm:pt>
    <dgm:pt modelId="{59738B76-D868-4CD3-BAA1-F25CC0963ABA}" type="sibTrans" cxnId="{84A17939-0C6C-4EC2-BE25-9B91D7C3AE9E}">
      <dgm:prSet/>
      <dgm:spPr/>
      <dgm:t>
        <a:bodyPr/>
        <a:lstStyle/>
        <a:p>
          <a:endParaRPr lang="en-US"/>
        </a:p>
      </dgm:t>
    </dgm:pt>
    <dgm:pt modelId="{E1EE5B67-7409-4FE5-945B-72FC57E42F86}" type="pres">
      <dgm:prSet presAssocID="{A8B96915-1F98-4046-A8CD-2B8EA76251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FF6F50-B420-48A3-B330-A9C9F7A32CBB}" type="pres">
      <dgm:prSet presAssocID="{26DA9C2F-5347-4D7B-93BC-2CFC073E38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535993-81D0-4776-BD62-D4961E00DFE2}" type="presOf" srcId="{26DA9C2F-5347-4D7B-93BC-2CFC073E380F}" destId="{58FF6F50-B420-48A3-B330-A9C9F7A32CBB}" srcOrd="0" destOrd="0" presId="urn:microsoft.com/office/officeart/2005/8/layout/vList2"/>
    <dgm:cxn modelId="{84A17939-0C6C-4EC2-BE25-9B91D7C3AE9E}" srcId="{A8B96915-1F98-4046-A8CD-2B8EA7625104}" destId="{26DA9C2F-5347-4D7B-93BC-2CFC073E380F}" srcOrd="0" destOrd="0" parTransId="{492F4A04-6638-44F8-98C8-3FA549A220AB}" sibTransId="{59738B76-D868-4CD3-BAA1-F25CC0963ABA}"/>
    <dgm:cxn modelId="{B57E20DB-9DE4-4385-9A62-825CEF4A80E0}" type="presOf" srcId="{A8B96915-1F98-4046-A8CD-2B8EA7625104}" destId="{E1EE5B67-7409-4FE5-945B-72FC57E42F86}" srcOrd="0" destOrd="0" presId="urn:microsoft.com/office/officeart/2005/8/layout/vList2"/>
    <dgm:cxn modelId="{EEF715CA-8D83-48D8-AC5A-37274C96B2C6}" type="presParOf" srcId="{E1EE5B67-7409-4FE5-945B-72FC57E42F86}" destId="{58FF6F50-B420-48A3-B330-A9C9F7A32CBB}" srcOrd="0" destOrd="0" presId="urn:microsoft.com/office/officeart/2005/8/layout/vList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B96915-1F98-4046-A8CD-2B8EA76251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A9C2F-5347-4D7B-93BC-2CFC073E380F}">
      <dgm:prSet/>
      <dgm:spPr/>
      <dgm:t>
        <a:bodyPr/>
        <a:lstStyle/>
        <a:p>
          <a:pPr rtl="0"/>
          <a:r>
            <a:rPr lang="en-US" b="1" dirty="0" smtClean="0"/>
            <a:t>2.3 </a:t>
          </a:r>
          <a:r>
            <a:rPr lang="en-US" b="0" i="0" dirty="0" smtClean="0"/>
            <a:t>The Browser Platform</a:t>
          </a:r>
          <a:endParaRPr lang="en-US" dirty="0"/>
        </a:p>
      </dgm:t>
    </dgm:pt>
    <dgm:pt modelId="{492F4A04-6638-44F8-98C8-3FA549A220AB}" type="parTrans" cxnId="{84A17939-0C6C-4EC2-BE25-9B91D7C3AE9E}">
      <dgm:prSet/>
      <dgm:spPr/>
      <dgm:t>
        <a:bodyPr/>
        <a:lstStyle/>
        <a:p>
          <a:endParaRPr lang="en-US"/>
        </a:p>
      </dgm:t>
    </dgm:pt>
    <dgm:pt modelId="{59738B76-D868-4CD3-BAA1-F25CC0963ABA}" type="sibTrans" cxnId="{84A17939-0C6C-4EC2-BE25-9B91D7C3AE9E}">
      <dgm:prSet/>
      <dgm:spPr/>
      <dgm:t>
        <a:bodyPr/>
        <a:lstStyle/>
        <a:p>
          <a:endParaRPr lang="en-US"/>
        </a:p>
      </dgm:t>
    </dgm:pt>
    <dgm:pt modelId="{E1EE5B67-7409-4FE5-945B-72FC57E42F86}" type="pres">
      <dgm:prSet presAssocID="{A8B96915-1F98-4046-A8CD-2B8EA76251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FF6F50-B420-48A3-B330-A9C9F7A32CBB}" type="pres">
      <dgm:prSet presAssocID="{26DA9C2F-5347-4D7B-93BC-2CFC073E38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A17939-0C6C-4EC2-BE25-9B91D7C3AE9E}" srcId="{A8B96915-1F98-4046-A8CD-2B8EA7625104}" destId="{26DA9C2F-5347-4D7B-93BC-2CFC073E380F}" srcOrd="0" destOrd="0" parTransId="{492F4A04-6638-44F8-98C8-3FA549A220AB}" sibTransId="{59738B76-D868-4CD3-BAA1-F25CC0963ABA}"/>
    <dgm:cxn modelId="{23CD5715-1024-4493-8F4F-456FB1F1FA96}" type="presOf" srcId="{26DA9C2F-5347-4D7B-93BC-2CFC073E380F}" destId="{58FF6F50-B420-48A3-B330-A9C9F7A32CBB}" srcOrd="0" destOrd="0" presId="urn:microsoft.com/office/officeart/2005/8/layout/vList2"/>
    <dgm:cxn modelId="{9CB69569-A960-4BF8-91CB-11BF3DDF1745}" type="presOf" srcId="{A8B96915-1F98-4046-A8CD-2B8EA7625104}" destId="{E1EE5B67-7409-4FE5-945B-72FC57E42F86}" srcOrd="0" destOrd="0" presId="urn:microsoft.com/office/officeart/2005/8/layout/vList2"/>
    <dgm:cxn modelId="{C04569B9-9104-44F4-B138-BD2499BFE46A}" type="presParOf" srcId="{E1EE5B67-7409-4FE5-945B-72FC57E42F86}" destId="{58FF6F50-B420-48A3-B330-A9C9F7A32CBB}" srcOrd="0" destOrd="0" presId="urn:microsoft.com/office/officeart/2005/8/layout/vList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B96915-1F98-4046-A8CD-2B8EA76251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A9C2F-5347-4D7B-93BC-2CFC073E380F}">
      <dgm:prSet/>
      <dgm:spPr/>
      <dgm:t>
        <a:bodyPr/>
        <a:lstStyle/>
        <a:p>
          <a:pPr rtl="0"/>
          <a:r>
            <a:rPr lang="en-US" b="1" dirty="0" smtClean="0"/>
            <a:t>2.3 </a:t>
          </a:r>
          <a:r>
            <a:rPr lang="en-US" dirty="0" smtClean="0"/>
            <a:t>The Browser Language</a:t>
          </a:r>
          <a:endParaRPr lang="en-US" dirty="0"/>
        </a:p>
      </dgm:t>
    </dgm:pt>
    <dgm:pt modelId="{492F4A04-6638-44F8-98C8-3FA549A220AB}" type="parTrans" cxnId="{84A17939-0C6C-4EC2-BE25-9B91D7C3AE9E}">
      <dgm:prSet/>
      <dgm:spPr/>
      <dgm:t>
        <a:bodyPr/>
        <a:lstStyle/>
        <a:p>
          <a:endParaRPr lang="en-US"/>
        </a:p>
      </dgm:t>
    </dgm:pt>
    <dgm:pt modelId="{59738B76-D868-4CD3-BAA1-F25CC0963ABA}" type="sibTrans" cxnId="{84A17939-0C6C-4EC2-BE25-9B91D7C3AE9E}">
      <dgm:prSet/>
      <dgm:spPr/>
      <dgm:t>
        <a:bodyPr/>
        <a:lstStyle/>
        <a:p>
          <a:endParaRPr lang="en-US"/>
        </a:p>
      </dgm:t>
    </dgm:pt>
    <dgm:pt modelId="{E1EE5B67-7409-4FE5-945B-72FC57E42F86}" type="pres">
      <dgm:prSet presAssocID="{A8B96915-1F98-4046-A8CD-2B8EA76251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FF6F50-B420-48A3-B330-A9C9F7A32CBB}" type="pres">
      <dgm:prSet presAssocID="{26DA9C2F-5347-4D7B-93BC-2CFC073E38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A17939-0C6C-4EC2-BE25-9B91D7C3AE9E}" srcId="{A8B96915-1F98-4046-A8CD-2B8EA7625104}" destId="{26DA9C2F-5347-4D7B-93BC-2CFC073E380F}" srcOrd="0" destOrd="0" parTransId="{492F4A04-6638-44F8-98C8-3FA549A220AB}" sibTransId="{59738B76-D868-4CD3-BAA1-F25CC0963ABA}"/>
    <dgm:cxn modelId="{BB670B94-1D60-4108-8875-57048CEAF07B}" type="presOf" srcId="{A8B96915-1F98-4046-A8CD-2B8EA7625104}" destId="{E1EE5B67-7409-4FE5-945B-72FC57E42F86}" srcOrd="0" destOrd="0" presId="urn:microsoft.com/office/officeart/2005/8/layout/vList2"/>
    <dgm:cxn modelId="{13C5D7AF-7353-43B6-B383-1E336AAD3621}" type="presOf" srcId="{26DA9C2F-5347-4D7B-93BC-2CFC073E380F}" destId="{58FF6F50-B420-48A3-B330-A9C9F7A32CBB}" srcOrd="0" destOrd="0" presId="urn:microsoft.com/office/officeart/2005/8/layout/vList2"/>
    <dgm:cxn modelId="{5162C87A-2FA5-40A2-8195-DFBA242A8D99}" type="presParOf" srcId="{E1EE5B67-7409-4FE5-945B-72FC57E42F86}" destId="{58FF6F50-B420-48A3-B330-A9C9F7A32CBB}" srcOrd="0" destOrd="0" presId="urn:microsoft.com/office/officeart/2005/8/layout/vList2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8D095C3-FF46-4A4F-8E86-2610F11805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969CE6-8553-4439-A666-1CAD9A1256E2}">
      <dgm:prSet/>
      <dgm:spPr/>
      <dgm:t>
        <a:bodyPr/>
        <a:lstStyle/>
        <a:p>
          <a:pPr rtl="0"/>
          <a:r>
            <a:rPr lang="en-US" b="1" smtClean="0"/>
            <a:t>3. The Screen object</a:t>
          </a:r>
          <a:endParaRPr lang="en-US"/>
        </a:p>
      </dgm:t>
    </dgm:pt>
    <dgm:pt modelId="{AB3DF1E4-6A59-4639-A3D2-970F4395F06F}" type="parTrans" cxnId="{669120D9-211F-4DFE-AC6B-7755AFA6038E}">
      <dgm:prSet/>
      <dgm:spPr/>
      <dgm:t>
        <a:bodyPr/>
        <a:lstStyle/>
        <a:p>
          <a:endParaRPr lang="en-US"/>
        </a:p>
      </dgm:t>
    </dgm:pt>
    <dgm:pt modelId="{5FC8D866-AA67-44A8-9213-A2F007ED72F4}" type="sibTrans" cxnId="{669120D9-211F-4DFE-AC6B-7755AFA6038E}">
      <dgm:prSet/>
      <dgm:spPr/>
      <dgm:t>
        <a:bodyPr/>
        <a:lstStyle/>
        <a:p>
          <a:endParaRPr lang="en-US"/>
        </a:p>
      </dgm:t>
    </dgm:pt>
    <dgm:pt modelId="{86A16DD3-50EC-4B22-9725-E439F696E443}" type="pres">
      <dgm:prSet presAssocID="{B8D095C3-FF46-4A4F-8E86-2610F11805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47862-A5D6-4DCD-A664-64E4B071E917}" type="pres">
      <dgm:prSet presAssocID="{71969CE6-8553-4439-A666-1CAD9A1256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7B8F91-10F3-460C-8001-0F1A0F22AC69}" type="presOf" srcId="{71969CE6-8553-4439-A666-1CAD9A1256E2}" destId="{10B47862-A5D6-4DCD-A664-64E4B071E917}" srcOrd="0" destOrd="0" presId="urn:microsoft.com/office/officeart/2005/8/layout/vList2"/>
    <dgm:cxn modelId="{669120D9-211F-4DFE-AC6B-7755AFA6038E}" srcId="{B8D095C3-FF46-4A4F-8E86-2610F118051D}" destId="{71969CE6-8553-4439-A666-1CAD9A1256E2}" srcOrd="0" destOrd="0" parTransId="{AB3DF1E4-6A59-4639-A3D2-970F4395F06F}" sibTransId="{5FC8D866-AA67-44A8-9213-A2F007ED72F4}"/>
    <dgm:cxn modelId="{2F4BE464-B7F4-455F-BC2C-C8DEF8A1D559}" type="presOf" srcId="{B8D095C3-FF46-4A4F-8E86-2610F118051D}" destId="{86A16DD3-50EC-4B22-9725-E439F696E443}" srcOrd="0" destOrd="0" presId="urn:microsoft.com/office/officeart/2005/8/layout/vList2"/>
    <dgm:cxn modelId="{2D26CC9D-CE67-4233-AC51-25E0CCD96324}" type="presParOf" srcId="{86A16DD3-50EC-4B22-9725-E439F696E443}" destId="{10B47862-A5D6-4DCD-A664-64E4B071E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 custT="1"/>
      <dgm:spPr/>
      <dgm:t>
        <a:bodyPr/>
        <a:lstStyle/>
        <a:p>
          <a:pPr algn="ctr" rtl="0"/>
          <a:r>
            <a:rPr lang="en-US" sz="3000" b="1" dirty="0" smtClean="0"/>
            <a:t>History, Navigator, Screen and Form Objects</a:t>
          </a:r>
          <a:endParaRPr lang="en-US" sz="3000" b="1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84F404-456E-495B-B2F0-DE1570793C32}" type="presOf" srcId="{EFD3A561-BE68-4CCD-ACB1-DC82277685B6}" destId="{D531FA19-AD1A-4F39-A14A-35215D1D842C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A12E6714-532E-4E04-A436-524EF76110C8}" type="presOf" srcId="{77F931CF-470F-49A5-B9D4-47349BCC4191}" destId="{F132620C-0ACF-4C63-A9B8-F23DABD85B5F}" srcOrd="0" destOrd="0" presId="urn:microsoft.com/office/officeart/2005/8/layout/vList2"/>
    <dgm:cxn modelId="{752B9C21-0B96-4055-8858-DC693EF4E8B8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8D095C3-FF46-4A4F-8E86-2610F11805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69CE6-8553-4439-A666-1CAD9A1256E2}">
      <dgm:prSet/>
      <dgm:spPr/>
      <dgm:t>
        <a:bodyPr/>
        <a:lstStyle/>
        <a:p>
          <a:pPr rtl="0"/>
          <a:r>
            <a:rPr lang="en-US" b="1" dirty="0" smtClean="0"/>
            <a:t>3. The Screen object…</a:t>
          </a:r>
          <a:endParaRPr lang="en-US" dirty="0"/>
        </a:p>
      </dgm:t>
    </dgm:pt>
    <dgm:pt modelId="{AB3DF1E4-6A59-4639-A3D2-970F4395F06F}" type="parTrans" cxnId="{669120D9-211F-4DFE-AC6B-7755AFA6038E}">
      <dgm:prSet/>
      <dgm:spPr/>
      <dgm:t>
        <a:bodyPr/>
        <a:lstStyle/>
        <a:p>
          <a:endParaRPr lang="en-US"/>
        </a:p>
      </dgm:t>
    </dgm:pt>
    <dgm:pt modelId="{5FC8D866-AA67-44A8-9213-A2F007ED72F4}" type="sibTrans" cxnId="{669120D9-211F-4DFE-AC6B-7755AFA6038E}">
      <dgm:prSet/>
      <dgm:spPr/>
      <dgm:t>
        <a:bodyPr/>
        <a:lstStyle/>
        <a:p>
          <a:endParaRPr lang="en-US"/>
        </a:p>
      </dgm:t>
    </dgm:pt>
    <dgm:pt modelId="{86A16DD3-50EC-4B22-9725-E439F696E443}" type="pres">
      <dgm:prSet presAssocID="{B8D095C3-FF46-4A4F-8E86-2610F11805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47862-A5D6-4DCD-A664-64E4B071E917}" type="pres">
      <dgm:prSet presAssocID="{71969CE6-8553-4439-A666-1CAD9A1256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9120D9-211F-4DFE-AC6B-7755AFA6038E}" srcId="{B8D095C3-FF46-4A4F-8E86-2610F118051D}" destId="{71969CE6-8553-4439-A666-1CAD9A1256E2}" srcOrd="0" destOrd="0" parTransId="{AB3DF1E4-6A59-4639-A3D2-970F4395F06F}" sibTransId="{5FC8D866-AA67-44A8-9213-A2F007ED72F4}"/>
    <dgm:cxn modelId="{A0A14EF5-4F64-4A06-AE9B-D93ED91B9185}" type="presOf" srcId="{71969CE6-8553-4439-A666-1CAD9A1256E2}" destId="{10B47862-A5D6-4DCD-A664-64E4B071E917}" srcOrd="0" destOrd="0" presId="urn:microsoft.com/office/officeart/2005/8/layout/vList2"/>
    <dgm:cxn modelId="{B8896C80-0192-4691-8733-54FDCC5C367A}" type="presOf" srcId="{B8D095C3-FF46-4A4F-8E86-2610F118051D}" destId="{86A16DD3-50EC-4B22-9725-E439F696E443}" srcOrd="0" destOrd="0" presId="urn:microsoft.com/office/officeart/2005/8/layout/vList2"/>
    <dgm:cxn modelId="{DC1DB545-3973-453C-BE6F-D05CAABC7898}" type="presParOf" srcId="{86A16DD3-50EC-4B22-9725-E439F696E443}" destId="{10B47862-A5D6-4DCD-A664-64E4B071E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8D095C3-FF46-4A4F-8E86-2610F11805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69CE6-8553-4439-A666-1CAD9A1256E2}">
      <dgm:prSet/>
      <dgm:spPr/>
      <dgm:t>
        <a:bodyPr/>
        <a:lstStyle/>
        <a:p>
          <a:pPr rtl="0"/>
          <a:r>
            <a:rPr lang="en-US" b="1" dirty="0" smtClean="0"/>
            <a:t>3. The Screen object…</a:t>
          </a:r>
          <a:endParaRPr lang="en-US" dirty="0"/>
        </a:p>
      </dgm:t>
    </dgm:pt>
    <dgm:pt modelId="{AB3DF1E4-6A59-4639-A3D2-970F4395F06F}" type="parTrans" cxnId="{669120D9-211F-4DFE-AC6B-7755AFA6038E}">
      <dgm:prSet/>
      <dgm:spPr/>
      <dgm:t>
        <a:bodyPr/>
        <a:lstStyle/>
        <a:p>
          <a:endParaRPr lang="en-US"/>
        </a:p>
      </dgm:t>
    </dgm:pt>
    <dgm:pt modelId="{5FC8D866-AA67-44A8-9213-A2F007ED72F4}" type="sibTrans" cxnId="{669120D9-211F-4DFE-AC6B-7755AFA6038E}">
      <dgm:prSet/>
      <dgm:spPr/>
      <dgm:t>
        <a:bodyPr/>
        <a:lstStyle/>
        <a:p>
          <a:endParaRPr lang="en-US"/>
        </a:p>
      </dgm:t>
    </dgm:pt>
    <dgm:pt modelId="{86A16DD3-50EC-4B22-9725-E439F696E443}" type="pres">
      <dgm:prSet presAssocID="{B8D095C3-FF46-4A4F-8E86-2610F11805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47862-A5D6-4DCD-A664-64E4B071E917}" type="pres">
      <dgm:prSet presAssocID="{71969CE6-8553-4439-A666-1CAD9A1256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9120D9-211F-4DFE-AC6B-7755AFA6038E}" srcId="{B8D095C3-FF46-4A4F-8E86-2610F118051D}" destId="{71969CE6-8553-4439-A666-1CAD9A1256E2}" srcOrd="0" destOrd="0" parTransId="{AB3DF1E4-6A59-4639-A3D2-970F4395F06F}" sibTransId="{5FC8D866-AA67-44A8-9213-A2F007ED72F4}"/>
    <dgm:cxn modelId="{1530CC48-E90C-4B6E-BF76-CED59F4F770A}" type="presOf" srcId="{71969CE6-8553-4439-A666-1CAD9A1256E2}" destId="{10B47862-A5D6-4DCD-A664-64E4B071E917}" srcOrd="0" destOrd="0" presId="urn:microsoft.com/office/officeart/2005/8/layout/vList2"/>
    <dgm:cxn modelId="{011CB5D2-5B81-4B5D-8453-D4F07A1D341B}" type="presOf" srcId="{B8D095C3-FF46-4A4F-8E86-2610F118051D}" destId="{86A16DD3-50EC-4B22-9725-E439F696E443}" srcOrd="0" destOrd="0" presId="urn:microsoft.com/office/officeart/2005/8/layout/vList2"/>
    <dgm:cxn modelId="{1B4EF560-26C4-4B6F-B4C4-01E9ECF24938}" type="presParOf" srcId="{86A16DD3-50EC-4B22-9725-E439F696E443}" destId="{10B47862-A5D6-4DCD-A664-64E4B071E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8D095C3-FF46-4A4F-8E86-2610F11805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69CE6-8553-4439-A666-1CAD9A1256E2}">
      <dgm:prSet/>
      <dgm:spPr/>
      <dgm:t>
        <a:bodyPr/>
        <a:lstStyle/>
        <a:p>
          <a:pPr rtl="0"/>
          <a:r>
            <a:rPr lang="en-US" b="1" dirty="0" smtClean="0"/>
            <a:t>3. The Screen object…</a:t>
          </a:r>
          <a:endParaRPr lang="en-US" dirty="0"/>
        </a:p>
      </dgm:t>
    </dgm:pt>
    <dgm:pt modelId="{AB3DF1E4-6A59-4639-A3D2-970F4395F06F}" type="parTrans" cxnId="{669120D9-211F-4DFE-AC6B-7755AFA6038E}">
      <dgm:prSet/>
      <dgm:spPr/>
      <dgm:t>
        <a:bodyPr/>
        <a:lstStyle/>
        <a:p>
          <a:endParaRPr lang="en-US"/>
        </a:p>
      </dgm:t>
    </dgm:pt>
    <dgm:pt modelId="{5FC8D866-AA67-44A8-9213-A2F007ED72F4}" type="sibTrans" cxnId="{669120D9-211F-4DFE-AC6B-7755AFA6038E}">
      <dgm:prSet/>
      <dgm:spPr/>
      <dgm:t>
        <a:bodyPr/>
        <a:lstStyle/>
        <a:p>
          <a:endParaRPr lang="en-US"/>
        </a:p>
      </dgm:t>
    </dgm:pt>
    <dgm:pt modelId="{86A16DD3-50EC-4B22-9725-E439F696E443}" type="pres">
      <dgm:prSet presAssocID="{B8D095C3-FF46-4A4F-8E86-2610F11805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47862-A5D6-4DCD-A664-64E4B071E917}" type="pres">
      <dgm:prSet presAssocID="{71969CE6-8553-4439-A666-1CAD9A1256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9120D9-211F-4DFE-AC6B-7755AFA6038E}" srcId="{B8D095C3-FF46-4A4F-8E86-2610F118051D}" destId="{71969CE6-8553-4439-A666-1CAD9A1256E2}" srcOrd="0" destOrd="0" parTransId="{AB3DF1E4-6A59-4639-A3D2-970F4395F06F}" sibTransId="{5FC8D866-AA67-44A8-9213-A2F007ED72F4}"/>
    <dgm:cxn modelId="{6675F409-0604-4D78-A41C-0088F448811E}" type="presOf" srcId="{71969CE6-8553-4439-A666-1CAD9A1256E2}" destId="{10B47862-A5D6-4DCD-A664-64E4B071E917}" srcOrd="0" destOrd="0" presId="urn:microsoft.com/office/officeart/2005/8/layout/vList2"/>
    <dgm:cxn modelId="{CB667D48-1787-4F2E-95EE-C66677D831D4}" type="presOf" srcId="{B8D095C3-FF46-4A4F-8E86-2610F118051D}" destId="{86A16DD3-50EC-4B22-9725-E439F696E443}" srcOrd="0" destOrd="0" presId="urn:microsoft.com/office/officeart/2005/8/layout/vList2"/>
    <dgm:cxn modelId="{1C1775CA-FB36-4507-9693-64C06F77C6D6}" type="presParOf" srcId="{86A16DD3-50EC-4B22-9725-E439F696E443}" destId="{10B47862-A5D6-4DCD-A664-64E4B071E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8D095C3-FF46-4A4F-8E86-2610F11805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69CE6-8553-4439-A666-1CAD9A1256E2}">
      <dgm:prSet/>
      <dgm:spPr/>
      <dgm:t>
        <a:bodyPr/>
        <a:lstStyle/>
        <a:p>
          <a:pPr rtl="0"/>
          <a:r>
            <a:rPr lang="en-US" b="1" dirty="0" smtClean="0"/>
            <a:t>3. The Screen object…</a:t>
          </a:r>
          <a:endParaRPr lang="en-US" dirty="0"/>
        </a:p>
      </dgm:t>
    </dgm:pt>
    <dgm:pt modelId="{AB3DF1E4-6A59-4639-A3D2-970F4395F06F}" type="parTrans" cxnId="{669120D9-211F-4DFE-AC6B-7755AFA6038E}">
      <dgm:prSet/>
      <dgm:spPr/>
      <dgm:t>
        <a:bodyPr/>
        <a:lstStyle/>
        <a:p>
          <a:endParaRPr lang="en-US"/>
        </a:p>
      </dgm:t>
    </dgm:pt>
    <dgm:pt modelId="{5FC8D866-AA67-44A8-9213-A2F007ED72F4}" type="sibTrans" cxnId="{669120D9-211F-4DFE-AC6B-7755AFA6038E}">
      <dgm:prSet/>
      <dgm:spPr/>
      <dgm:t>
        <a:bodyPr/>
        <a:lstStyle/>
        <a:p>
          <a:endParaRPr lang="en-US"/>
        </a:p>
      </dgm:t>
    </dgm:pt>
    <dgm:pt modelId="{86A16DD3-50EC-4B22-9725-E439F696E443}" type="pres">
      <dgm:prSet presAssocID="{B8D095C3-FF46-4A4F-8E86-2610F11805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47862-A5D6-4DCD-A664-64E4B071E917}" type="pres">
      <dgm:prSet presAssocID="{71969CE6-8553-4439-A666-1CAD9A1256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9120D9-211F-4DFE-AC6B-7755AFA6038E}" srcId="{B8D095C3-FF46-4A4F-8E86-2610F118051D}" destId="{71969CE6-8553-4439-A666-1CAD9A1256E2}" srcOrd="0" destOrd="0" parTransId="{AB3DF1E4-6A59-4639-A3D2-970F4395F06F}" sibTransId="{5FC8D866-AA67-44A8-9213-A2F007ED72F4}"/>
    <dgm:cxn modelId="{7F7EC96B-3C66-4BBA-9B8B-D989AFAEE340}" type="presOf" srcId="{71969CE6-8553-4439-A666-1CAD9A1256E2}" destId="{10B47862-A5D6-4DCD-A664-64E4B071E917}" srcOrd="0" destOrd="0" presId="urn:microsoft.com/office/officeart/2005/8/layout/vList2"/>
    <dgm:cxn modelId="{E2797265-2CAC-4BB7-B2E2-F1AABB15B092}" type="presOf" srcId="{B8D095C3-FF46-4A4F-8E86-2610F118051D}" destId="{86A16DD3-50EC-4B22-9725-E439F696E443}" srcOrd="0" destOrd="0" presId="urn:microsoft.com/office/officeart/2005/8/layout/vList2"/>
    <dgm:cxn modelId="{97CE96E7-93F7-4C14-BCF1-73C656C3BD29}" type="presParOf" srcId="{86A16DD3-50EC-4B22-9725-E439F696E443}" destId="{10B47862-A5D6-4DCD-A664-64E4B071E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 Form Object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6CFF54-1E7D-4F48-83FA-3BA4F956016D}" type="presOf" srcId="{4DAF7217-961F-461E-8C86-2BE481D27DEB}" destId="{32DB56C9-2D8D-4B9B-B02D-92203962D03D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B3626A0C-1FDD-453B-AA88-7D6AB844B9AF}" type="presOf" srcId="{D3FE3723-DC9F-4777-8C19-C3E5DE74093C}" destId="{99CCE347-2E09-4EE5-915E-FC48E55D0000}" srcOrd="0" destOrd="0" presId="urn:microsoft.com/office/officeart/2005/8/layout/vList2"/>
    <dgm:cxn modelId="{2569FEE9-E804-4880-9D45-F1F36CD98507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 Form Object…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E1BB106E-5C03-45F8-A38C-7BA3096CF89E}" type="presOf" srcId="{D3FE3723-DC9F-4777-8C19-C3E5DE74093C}" destId="{99CCE347-2E09-4EE5-915E-FC48E55D0000}" srcOrd="0" destOrd="0" presId="urn:microsoft.com/office/officeart/2005/8/layout/vList2"/>
    <dgm:cxn modelId="{7CC0FE07-12AF-4816-8327-3CDDAC626C55}" type="presOf" srcId="{4DAF7217-961F-461E-8C86-2BE481D27DEB}" destId="{32DB56C9-2D8D-4B9B-B02D-92203962D03D}" srcOrd="0" destOrd="0" presId="urn:microsoft.com/office/officeart/2005/8/layout/vList2"/>
    <dgm:cxn modelId="{8CEA0A47-8EC0-4604-9B20-ED31D942A34F}" type="presParOf" srcId="{99CCE347-2E09-4EE5-915E-FC48E55D0000}" destId="{32DB56C9-2D8D-4B9B-B02D-92203962D03D}" srcOrd="0" destOrd="0" presId="urn:microsoft.com/office/officeart/2005/8/layout/vList2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 Form Object…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DECCD6-0347-472B-ABF7-C0EB8FD8FB95}" type="presOf" srcId="{4DAF7217-961F-461E-8C86-2BE481D27DEB}" destId="{32DB56C9-2D8D-4B9B-B02D-92203962D03D}" srcOrd="0" destOrd="0" presId="urn:microsoft.com/office/officeart/2005/8/layout/vList2"/>
    <dgm:cxn modelId="{B9E6CBFD-DCFF-43F5-84D1-539FF6F05AC5}" type="presOf" srcId="{D3FE3723-DC9F-4777-8C19-C3E5DE74093C}" destId="{99CCE347-2E09-4EE5-915E-FC48E55D0000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A1CED0C4-520D-4018-AA88-0B48F103D5D4}" type="presParOf" srcId="{99CCE347-2E09-4EE5-915E-FC48E55D0000}" destId="{32DB56C9-2D8D-4B9B-B02D-92203962D03D}" srcOrd="0" destOrd="0" presId="urn:microsoft.com/office/officeart/2005/8/layout/vList2"/>
  </dgm:cxnLst>
  <dgm:bg/>
  <dgm:whole/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 Form Object…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2528B-48F7-4EF5-ACF8-DB093BA5B174}" type="presOf" srcId="{D3FE3723-DC9F-4777-8C19-C3E5DE74093C}" destId="{99CCE347-2E09-4EE5-915E-FC48E55D0000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B3EF77A8-5065-4ABE-AA3F-6B14283788FB}" type="presOf" srcId="{4DAF7217-961F-461E-8C86-2BE481D27DEB}" destId="{32DB56C9-2D8D-4B9B-B02D-92203962D03D}" srcOrd="0" destOrd="0" presId="urn:microsoft.com/office/officeart/2005/8/layout/vList2"/>
    <dgm:cxn modelId="{BF5D3F40-455A-4A7B-A347-C42ED8F3AB40}" type="presParOf" srcId="{99CCE347-2E09-4EE5-915E-FC48E55D0000}" destId="{32DB56C9-2D8D-4B9B-B02D-92203962D03D}" srcOrd="0" destOrd="0" presId="urn:microsoft.com/office/officeart/2005/8/layout/vList2"/>
  </dgm:cxnLst>
  <dgm:bg/>
  <dgm:whole/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4.1  Accessing Form Elements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6C40FC-57ED-4F15-BBA6-D252BCF41832}" type="presOf" srcId="{4DAF7217-961F-461E-8C86-2BE481D27DEB}" destId="{32DB56C9-2D8D-4B9B-B02D-92203962D03D}" srcOrd="0" destOrd="0" presId="urn:microsoft.com/office/officeart/2005/8/layout/vList2"/>
    <dgm:cxn modelId="{D778F151-6CC6-4F75-AAC8-C26E3C7E222C}" type="presOf" srcId="{D3FE3723-DC9F-4777-8C19-C3E5DE74093C}" destId="{99CCE347-2E09-4EE5-915E-FC48E55D0000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796AF07E-F43A-440B-B7D0-FA3072D5FE00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4.1  Accessing Form Elements…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44FC3F-C2C4-4045-9299-42633A759E52}" type="presOf" srcId="{4DAF7217-961F-461E-8C86-2BE481D27DEB}" destId="{32DB56C9-2D8D-4B9B-B02D-92203962D03D}" srcOrd="0" destOrd="0" presId="urn:microsoft.com/office/officeart/2005/8/layout/vList2"/>
    <dgm:cxn modelId="{80033194-EFA3-4FDB-9DE9-ABE8D4C77CC1}" type="presOf" srcId="{D3FE3723-DC9F-4777-8C19-C3E5DE74093C}" destId="{99CCE347-2E09-4EE5-915E-FC48E55D0000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772DC83A-477A-400B-98E3-BAB7D031AAE8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7377481D-57D3-4BDD-85C6-3F9A483C2C03}" type="presOf" srcId="{F1983C4A-029D-4586-B526-13839B4867BC}" destId="{6E08F461-DE06-4EDF-867D-82886F3CB917}" srcOrd="0" destOrd="0" presId="urn:microsoft.com/office/officeart/2005/8/layout/vList2"/>
    <dgm:cxn modelId="{222D0DC9-65B4-41D6-B271-6217120A37A1}" type="presOf" srcId="{0C7F24CE-FA76-496A-B1EF-988E19FE7AC5}" destId="{9978874D-CB28-4CBC-B31C-1EA7E8431B86}" srcOrd="0" destOrd="0" presId="urn:microsoft.com/office/officeart/2005/8/layout/vList2"/>
    <dgm:cxn modelId="{AF208A59-8D63-470E-8B5E-6047FF59AA2B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4.2  Setting Form Elements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187C27-361E-4355-A2C0-827807AA6B2F}" type="presOf" srcId="{D3FE3723-DC9F-4777-8C19-C3E5DE74093C}" destId="{99CCE347-2E09-4EE5-915E-FC48E55D0000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7C0ED73E-9169-4095-A66A-7411334E1C29}" type="presOf" srcId="{4DAF7217-961F-461E-8C86-2BE481D27DEB}" destId="{32DB56C9-2D8D-4B9B-B02D-92203962D03D}" srcOrd="0" destOrd="0" presId="urn:microsoft.com/office/officeart/2005/8/layout/vList2"/>
    <dgm:cxn modelId="{8ECA085C-EBBC-41B9-BABF-8E9AB3A19DFE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4.2  Setting Form Elements…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447768-F699-4B7F-A649-DDDB7ED3BE0E}" type="presOf" srcId="{D3FE3723-DC9F-4777-8C19-C3E5DE74093C}" destId="{99CCE347-2E09-4EE5-915E-FC48E55D0000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3F75E34A-EDD0-4A59-A4E7-23E07C193D66}" type="presOf" srcId="{4DAF7217-961F-461E-8C86-2BE481D27DEB}" destId="{32DB56C9-2D8D-4B9B-B02D-92203962D03D}" srcOrd="0" destOrd="0" presId="urn:microsoft.com/office/officeart/2005/8/layout/vList2"/>
    <dgm:cxn modelId="{8AA34B4E-390D-4CC6-A591-3B3E27CD3A0D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4.2  Setting Form Elements…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C446AAE2-C281-4F03-AF39-9726024E7DF7}" type="presOf" srcId="{D3FE3723-DC9F-4777-8C19-C3E5DE74093C}" destId="{99CCE347-2E09-4EE5-915E-FC48E55D0000}" srcOrd="0" destOrd="0" presId="urn:microsoft.com/office/officeart/2005/8/layout/vList2"/>
    <dgm:cxn modelId="{DBEE1233-E2D0-4E4F-A477-54A67EA89946}" type="presOf" srcId="{4DAF7217-961F-461E-8C86-2BE481D27DEB}" destId="{32DB56C9-2D8D-4B9B-B02D-92203962D03D}" srcOrd="0" destOrd="0" presId="urn:microsoft.com/office/officeart/2005/8/layout/vList2"/>
    <dgm:cxn modelId="{7C541531-AB42-44BD-8F33-AFECD60D346B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4.2  Setting Form Elements…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F029AE56-9109-4158-AB8A-00F512F2C9BA}" type="presOf" srcId="{4DAF7217-961F-461E-8C86-2BE481D27DEB}" destId="{32DB56C9-2D8D-4B9B-B02D-92203962D03D}" srcOrd="0" destOrd="0" presId="urn:microsoft.com/office/officeart/2005/8/layout/vList2"/>
    <dgm:cxn modelId="{A767E0C8-5EE6-407D-B27D-F27E8A4DEF62}" type="presOf" srcId="{D3FE3723-DC9F-4777-8C19-C3E5DE74093C}" destId="{99CCE347-2E09-4EE5-915E-FC48E55D0000}" srcOrd="0" destOrd="0" presId="urn:microsoft.com/office/officeart/2005/8/layout/vList2"/>
    <dgm:cxn modelId="{A5660A27-90E9-4328-84E5-299BE44DAEA8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4.2  Setting Form Elements…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92193D6E-D5C6-4926-B4B4-DB12730E5F71}" type="presOf" srcId="{D3FE3723-DC9F-4777-8C19-C3E5DE74093C}" destId="{99CCE347-2E09-4EE5-915E-FC48E55D0000}" srcOrd="0" destOrd="0" presId="urn:microsoft.com/office/officeart/2005/8/layout/vList2"/>
    <dgm:cxn modelId="{73506E52-4541-4B1B-B6DE-8712BAF586E7}" type="presOf" srcId="{4DAF7217-961F-461E-8C86-2BE481D27DEB}" destId="{32DB56C9-2D8D-4B9B-B02D-92203962D03D}" srcOrd="0" destOrd="0" presId="urn:microsoft.com/office/officeart/2005/8/layout/vList2"/>
    <dgm:cxn modelId="{0F56AB0A-FF66-439F-81B0-E660727505F0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4.2  Setting Form Elements…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A7480C-C7FD-4C03-9CBF-349437BDF38F}" type="presOf" srcId="{D3FE3723-DC9F-4777-8C19-C3E5DE74093C}" destId="{99CCE347-2E09-4EE5-915E-FC48E55D0000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14F03B60-2C59-445F-879F-C339173CE7CD}" type="presOf" srcId="{4DAF7217-961F-461E-8C86-2BE481D27DEB}" destId="{32DB56C9-2D8D-4B9B-B02D-92203962D03D}" srcOrd="0" destOrd="0" presId="urn:microsoft.com/office/officeart/2005/8/layout/vList2"/>
    <dgm:cxn modelId="{95727ABD-05BA-4154-AE50-A0693920361E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4.3  Validating Form Data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769552FF-7912-4984-9BED-B1F7E2FEC5BE}" type="presOf" srcId="{4DAF7217-961F-461E-8C86-2BE481D27DEB}" destId="{32DB56C9-2D8D-4B9B-B02D-92203962D03D}" srcOrd="0" destOrd="0" presId="urn:microsoft.com/office/officeart/2005/8/layout/vList2"/>
    <dgm:cxn modelId="{903EFEFF-C4B8-40A9-96F5-6A1CC8FF90A7}" type="presOf" srcId="{D3FE3723-DC9F-4777-8C19-C3E5DE74093C}" destId="{99CCE347-2E09-4EE5-915E-FC48E55D0000}" srcOrd="0" destOrd="0" presId="urn:microsoft.com/office/officeart/2005/8/layout/vList2"/>
    <dgm:cxn modelId="{EDB5A0AD-BFEF-4FB4-ABCF-7D909623C9E1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4.3 Validating Form Data…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AA84C-967F-4D58-8EDF-F3B0B76C8B04}" type="presOf" srcId="{4DAF7217-961F-461E-8C86-2BE481D27DEB}" destId="{32DB56C9-2D8D-4B9B-B02D-92203962D03D}" srcOrd="0" destOrd="0" presId="urn:microsoft.com/office/officeart/2005/8/layout/vList2"/>
    <dgm:cxn modelId="{963B047C-27C2-463E-A703-9E7995697737}" type="presOf" srcId="{D3FE3723-DC9F-4777-8C19-C3E5DE74093C}" destId="{99CCE347-2E09-4EE5-915E-FC48E55D0000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1AB18A61-1FEB-40CC-944E-92AA4376CBA4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4.3 Validating Form Data…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E82A12D2-04D8-472C-AE29-C013553566D3}" type="presOf" srcId="{4DAF7217-961F-461E-8C86-2BE481D27DEB}" destId="{32DB56C9-2D8D-4B9B-B02D-92203962D03D}" srcOrd="0" destOrd="0" presId="urn:microsoft.com/office/officeart/2005/8/layout/vList2"/>
    <dgm:cxn modelId="{F81D7459-281F-43D0-9A20-148E1271D256}" type="presOf" srcId="{D3FE3723-DC9F-4777-8C19-C3E5DE74093C}" destId="{99CCE347-2E09-4EE5-915E-FC48E55D0000}" srcOrd="0" destOrd="0" presId="urn:microsoft.com/office/officeart/2005/8/layout/vList2"/>
    <dgm:cxn modelId="{C2D73902-FD6B-4E4B-8D25-C053C81CDD42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1" dirty="0" smtClean="0"/>
            <a:t>4.3 Validating Form Data…</a:t>
          </a:r>
          <a:endParaRPr lang="en-US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A1D3E-C61D-4694-8FE5-07345FCCFEBC}" type="presOf" srcId="{4DAF7217-961F-461E-8C86-2BE481D27DEB}" destId="{32DB56C9-2D8D-4B9B-B02D-92203962D03D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911882DD-1D60-4407-B203-23FDE2392C3F}" type="presOf" srcId="{D3FE3723-DC9F-4777-8C19-C3E5DE74093C}" destId="{99CCE347-2E09-4EE5-915E-FC48E55D0000}" srcOrd="0" destOrd="0" presId="urn:microsoft.com/office/officeart/2005/8/layout/vList2"/>
    <dgm:cxn modelId="{4A1488F2-14C8-4F8D-9114-C8D26EFD2981}" type="presParOf" srcId="{99CCE347-2E09-4EE5-915E-FC48E55D0000}" destId="{32DB56C9-2D8D-4B9B-B02D-92203962D03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5E244A42-5A18-4485-B126-17EA025BC875}" type="presOf" srcId="{F1983C4A-029D-4586-B526-13839B4867BC}" destId="{6E08F461-DE06-4EDF-867D-82886F3CB917}" srcOrd="0" destOrd="0" presId="urn:microsoft.com/office/officeart/2005/8/layout/vList2"/>
    <dgm:cxn modelId="{CC38CFA1-32B8-4853-982C-A118292B1A75}" type="presOf" srcId="{0C7F24CE-FA76-496A-B1EF-988E19FE7AC5}" destId="{9978874D-CB28-4CBC-B31C-1EA7E8431B86}" srcOrd="0" destOrd="0" presId="urn:microsoft.com/office/officeart/2005/8/layout/vList2"/>
    <dgm:cxn modelId="{D5B1F69C-2FAE-4217-B8A2-5529DDA0278A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0" dirty="0" smtClean="0"/>
            <a:t>5.0 </a:t>
          </a:r>
          <a:r>
            <a:rPr lang="en-US" b="0" i="0" dirty="0" smtClean="0"/>
            <a:t>Data Validation</a:t>
          </a:r>
          <a:endParaRPr lang="en-US" b="0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CB9E76-6731-420E-A435-CBAC2909AED5}" type="presOf" srcId="{D3FE3723-DC9F-4777-8C19-C3E5DE74093C}" destId="{99CCE347-2E09-4EE5-915E-FC48E55D0000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15F82615-4169-4A91-8527-71CD45DE0689}" type="presOf" srcId="{4DAF7217-961F-461E-8C86-2BE481D27DEB}" destId="{32DB56C9-2D8D-4B9B-B02D-92203962D03D}" srcOrd="0" destOrd="0" presId="urn:microsoft.com/office/officeart/2005/8/layout/vList2"/>
    <dgm:cxn modelId="{5B978513-5078-40A9-8EDA-89770E6DB830}" type="presParOf" srcId="{99CCE347-2E09-4EE5-915E-FC48E55D0000}" destId="{32DB56C9-2D8D-4B9B-B02D-92203962D03D}" srcOrd="0" destOrd="0" presId="urn:microsoft.com/office/officeart/2005/8/layout/vList2"/>
  </dgm:cxnLst>
  <dgm:bg/>
  <dgm:whole/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D3FE3723-DC9F-4777-8C19-C3E5DE740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F7217-961F-461E-8C86-2BE481D27DEB}">
      <dgm:prSet/>
      <dgm:spPr/>
      <dgm:t>
        <a:bodyPr/>
        <a:lstStyle/>
        <a:p>
          <a:pPr rtl="0"/>
          <a:r>
            <a:rPr lang="en-US" b="0" dirty="0" smtClean="0"/>
            <a:t>5.0 </a:t>
          </a:r>
          <a:r>
            <a:rPr lang="en-US" b="0" i="0" dirty="0" smtClean="0"/>
            <a:t>Data Validation</a:t>
          </a:r>
          <a:endParaRPr lang="en-US" b="0" dirty="0"/>
        </a:p>
      </dgm:t>
    </dgm:pt>
    <dgm:pt modelId="{C8456AC4-7163-47B8-A171-0315F1667F3D}" type="parTrans" cxnId="{924D7B1E-8573-41A8-A240-663D88A095EA}">
      <dgm:prSet/>
      <dgm:spPr/>
      <dgm:t>
        <a:bodyPr/>
        <a:lstStyle/>
        <a:p>
          <a:endParaRPr lang="en-US"/>
        </a:p>
      </dgm:t>
    </dgm:pt>
    <dgm:pt modelId="{20A240A4-B4EA-4D36-A3C0-73523E2E769D}" type="sibTrans" cxnId="{924D7B1E-8573-41A8-A240-663D88A095EA}">
      <dgm:prSet/>
      <dgm:spPr/>
      <dgm:t>
        <a:bodyPr/>
        <a:lstStyle/>
        <a:p>
          <a:endParaRPr lang="en-US"/>
        </a:p>
      </dgm:t>
    </dgm:pt>
    <dgm:pt modelId="{99CCE347-2E09-4EE5-915E-FC48E55D0000}" type="pres">
      <dgm:prSet presAssocID="{D3FE3723-DC9F-4777-8C19-C3E5DE740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B56C9-2D8D-4B9B-B02D-92203962D03D}" type="pres">
      <dgm:prSet presAssocID="{4DAF7217-961F-461E-8C86-2BE481D27D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C27C91-061C-4E69-AB76-140D3444E793}" type="presOf" srcId="{4DAF7217-961F-461E-8C86-2BE481D27DEB}" destId="{32DB56C9-2D8D-4B9B-B02D-92203962D03D}" srcOrd="0" destOrd="0" presId="urn:microsoft.com/office/officeart/2005/8/layout/vList2"/>
    <dgm:cxn modelId="{924D7B1E-8573-41A8-A240-663D88A095EA}" srcId="{D3FE3723-DC9F-4777-8C19-C3E5DE74093C}" destId="{4DAF7217-961F-461E-8C86-2BE481D27DEB}" srcOrd="0" destOrd="0" parTransId="{C8456AC4-7163-47B8-A171-0315F1667F3D}" sibTransId="{20A240A4-B4EA-4D36-A3C0-73523E2E769D}"/>
    <dgm:cxn modelId="{566B020C-8B4A-488C-B1E3-DF8FCFBAF83F}" type="presOf" srcId="{D3FE3723-DC9F-4777-8C19-C3E5DE74093C}" destId="{99CCE347-2E09-4EE5-915E-FC48E55D0000}" srcOrd="0" destOrd="0" presId="urn:microsoft.com/office/officeart/2005/8/layout/vList2"/>
    <dgm:cxn modelId="{97AF167A-ACE6-4A52-A360-172E35A10DA7}" type="presParOf" srcId="{99CCE347-2E09-4EE5-915E-FC48E55D0000}" destId="{32DB56C9-2D8D-4B9B-B02D-92203962D03D}" srcOrd="0" destOrd="0" presId="urn:microsoft.com/office/officeart/2005/8/layout/vList2"/>
  </dgm:cxnLst>
  <dgm:bg/>
  <dgm:whole/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B7FD6A1-20AC-4093-A8EF-1E646270CC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D82E5-631F-4AA9-ADDA-A93D8DF9ED67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</a:p>
      </dgm:t>
    </dgm:pt>
    <dgm:pt modelId="{D23C2A02-DEDB-4BE8-B46B-AB0FE672EB4C}" type="parTrans" cxnId="{1DB05E81-76BE-4434-BAB0-40020658E339}">
      <dgm:prSet/>
      <dgm:spPr/>
      <dgm:t>
        <a:bodyPr/>
        <a:lstStyle/>
        <a:p>
          <a:endParaRPr lang="en-US"/>
        </a:p>
      </dgm:t>
    </dgm:pt>
    <dgm:pt modelId="{C2376AC2-B9C3-456A-8D2C-CEC4AE9382F5}" type="sibTrans" cxnId="{1DB05E81-76BE-4434-BAB0-40020658E339}">
      <dgm:prSet/>
      <dgm:spPr/>
      <dgm:t>
        <a:bodyPr/>
        <a:lstStyle/>
        <a:p>
          <a:endParaRPr lang="en-US"/>
        </a:p>
      </dgm:t>
    </dgm:pt>
    <dgm:pt modelId="{57DE1A9C-D81A-4566-98DC-12821CDE8DB5}" type="pres">
      <dgm:prSet presAssocID="{FB7FD6A1-20AC-4093-A8EF-1E646270CC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096B36-97BA-4A85-B3D1-C26445856E46}" type="pres">
      <dgm:prSet presAssocID="{1DED82E5-631F-4AA9-ADDA-A93D8DF9ED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B05E81-76BE-4434-BAB0-40020658E339}" srcId="{FB7FD6A1-20AC-4093-A8EF-1E646270CC06}" destId="{1DED82E5-631F-4AA9-ADDA-A93D8DF9ED67}" srcOrd="0" destOrd="0" parTransId="{D23C2A02-DEDB-4BE8-B46B-AB0FE672EB4C}" sibTransId="{C2376AC2-B9C3-456A-8D2C-CEC4AE9382F5}"/>
    <dgm:cxn modelId="{0EBF5042-A726-4890-AF31-1DBC1465C42D}" type="presOf" srcId="{1DED82E5-631F-4AA9-ADDA-A93D8DF9ED67}" destId="{E8096B36-97BA-4A85-B3D1-C26445856E46}" srcOrd="0" destOrd="0" presId="urn:microsoft.com/office/officeart/2005/8/layout/vList2"/>
    <dgm:cxn modelId="{BC620AEF-3591-4FEC-898C-1AAFD4F25011}" type="presOf" srcId="{FB7FD6A1-20AC-4093-A8EF-1E646270CC06}" destId="{57DE1A9C-D81A-4566-98DC-12821CDE8DB5}" srcOrd="0" destOrd="0" presId="urn:microsoft.com/office/officeart/2005/8/layout/vList2"/>
    <dgm:cxn modelId="{9AE46200-3894-4586-AC1B-BD9E8507888C}" type="presParOf" srcId="{57DE1A9C-D81A-4566-98DC-12821CDE8DB5}" destId="{E8096B36-97BA-4A85-B3D1-C26445856E4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B7FD6A1-20AC-4093-A8EF-1E646270CC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D82E5-631F-4AA9-ADDA-A93D8DF9ED67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</a:p>
      </dgm:t>
    </dgm:pt>
    <dgm:pt modelId="{D23C2A02-DEDB-4BE8-B46B-AB0FE672EB4C}" type="parTrans" cxnId="{1DB05E81-76BE-4434-BAB0-40020658E339}">
      <dgm:prSet/>
      <dgm:spPr/>
      <dgm:t>
        <a:bodyPr/>
        <a:lstStyle/>
        <a:p>
          <a:endParaRPr lang="en-US"/>
        </a:p>
      </dgm:t>
    </dgm:pt>
    <dgm:pt modelId="{C2376AC2-B9C3-456A-8D2C-CEC4AE9382F5}" type="sibTrans" cxnId="{1DB05E81-76BE-4434-BAB0-40020658E339}">
      <dgm:prSet/>
      <dgm:spPr/>
      <dgm:t>
        <a:bodyPr/>
        <a:lstStyle/>
        <a:p>
          <a:endParaRPr lang="en-US"/>
        </a:p>
      </dgm:t>
    </dgm:pt>
    <dgm:pt modelId="{57DE1A9C-D81A-4566-98DC-12821CDE8DB5}" type="pres">
      <dgm:prSet presAssocID="{FB7FD6A1-20AC-4093-A8EF-1E646270CC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096B36-97BA-4A85-B3D1-C26445856E46}" type="pres">
      <dgm:prSet presAssocID="{1DED82E5-631F-4AA9-ADDA-A93D8DF9ED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E7DFCE-D752-4B8E-BA34-BB377C8990DA}" type="presOf" srcId="{1DED82E5-631F-4AA9-ADDA-A93D8DF9ED67}" destId="{E8096B36-97BA-4A85-B3D1-C26445856E46}" srcOrd="0" destOrd="0" presId="urn:microsoft.com/office/officeart/2005/8/layout/vList2"/>
    <dgm:cxn modelId="{1DB05E81-76BE-4434-BAB0-40020658E339}" srcId="{FB7FD6A1-20AC-4093-A8EF-1E646270CC06}" destId="{1DED82E5-631F-4AA9-ADDA-A93D8DF9ED67}" srcOrd="0" destOrd="0" parTransId="{D23C2A02-DEDB-4BE8-B46B-AB0FE672EB4C}" sibTransId="{C2376AC2-B9C3-456A-8D2C-CEC4AE9382F5}"/>
    <dgm:cxn modelId="{8EB6A299-74BC-4304-866C-C347AEBAB21B}" type="presOf" srcId="{FB7FD6A1-20AC-4093-A8EF-1E646270CC06}" destId="{57DE1A9C-D81A-4566-98DC-12821CDE8DB5}" srcOrd="0" destOrd="0" presId="urn:microsoft.com/office/officeart/2005/8/layout/vList2"/>
    <dgm:cxn modelId="{6D4858A2-9CC4-4640-A3A2-70B47B54919E}" type="presParOf" srcId="{57DE1A9C-D81A-4566-98DC-12821CDE8DB5}" destId="{E8096B36-97BA-4A85-B3D1-C26445856E46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Today’s Lecture Outline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46BAC77-CF48-4727-9769-53794526622A}" type="presOf" srcId="{F1983C4A-029D-4586-B526-13839B4867BC}" destId="{6E08F461-DE06-4EDF-867D-82886F3CB917}" srcOrd="0" destOrd="0" presId="urn:microsoft.com/office/officeart/2005/8/layout/vList2"/>
    <dgm:cxn modelId="{1D0777A6-6A61-420B-8472-B5B29A06AF54}" type="presOf" srcId="{0C7F24CE-FA76-496A-B1EF-988E19FE7AC5}" destId="{9978874D-CB28-4CBC-B31C-1EA7E8431B86}" srcOrd="0" destOrd="0" presId="urn:microsoft.com/office/officeart/2005/8/layout/vList2"/>
    <dgm:cxn modelId="{F21EA827-3FC7-4DA2-B5CE-A56056529AA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1C8938-B09D-4A0F-BC13-10D584BAF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55F0E-FE79-4D52-ACCA-D94DB4129808}">
      <dgm:prSet/>
      <dgm:spPr/>
      <dgm:t>
        <a:bodyPr/>
        <a:lstStyle/>
        <a:p>
          <a:pPr rtl="0"/>
          <a:r>
            <a:rPr lang="en-US" b="1" dirty="0" smtClean="0"/>
            <a:t>1. The History object</a:t>
          </a:r>
          <a:endParaRPr lang="en-US" dirty="0"/>
        </a:p>
      </dgm:t>
    </dgm:pt>
    <dgm:pt modelId="{66BC2454-1B89-42C4-993F-8B7426777459}" type="parTrans" cxnId="{48729A95-431A-4D2B-A2A4-A8F5FCF5E267}">
      <dgm:prSet/>
      <dgm:spPr/>
      <dgm:t>
        <a:bodyPr/>
        <a:lstStyle/>
        <a:p>
          <a:endParaRPr lang="en-US"/>
        </a:p>
      </dgm:t>
    </dgm:pt>
    <dgm:pt modelId="{386FC818-5747-4E30-A1A0-B19F19A79AD7}" type="sibTrans" cxnId="{48729A95-431A-4D2B-A2A4-A8F5FCF5E267}">
      <dgm:prSet/>
      <dgm:spPr/>
      <dgm:t>
        <a:bodyPr/>
        <a:lstStyle/>
        <a:p>
          <a:endParaRPr lang="en-US"/>
        </a:p>
      </dgm:t>
    </dgm:pt>
    <dgm:pt modelId="{0B4FE62F-0949-41D3-A725-E7F49481380D}" type="pres">
      <dgm:prSet presAssocID="{7A1C8938-B09D-4A0F-BC13-10D584BAF7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E883E-C3D8-4F8B-A39B-4EB0F4588B23}" type="pres">
      <dgm:prSet presAssocID="{1BF55F0E-FE79-4D52-ACCA-D94DB412980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29A95-431A-4D2B-A2A4-A8F5FCF5E267}" srcId="{7A1C8938-B09D-4A0F-BC13-10D584BAF7C4}" destId="{1BF55F0E-FE79-4D52-ACCA-D94DB4129808}" srcOrd="0" destOrd="0" parTransId="{66BC2454-1B89-42C4-993F-8B7426777459}" sibTransId="{386FC818-5747-4E30-A1A0-B19F19A79AD7}"/>
    <dgm:cxn modelId="{0F96BB17-5339-4909-9F92-34630BF03853}" type="presOf" srcId="{1BF55F0E-FE79-4D52-ACCA-D94DB4129808}" destId="{998E883E-C3D8-4F8B-A39B-4EB0F4588B23}" srcOrd="0" destOrd="0" presId="urn:microsoft.com/office/officeart/2005/8/layout/vList2"/>
    <dgm:cxn modelId="{5511AC42-AFEB-4A09-893F-D40789952E7A}" type="presOf" srcId="{7A1C8938-B09D-4A0F-BC13-10D584BAF7C4}" destId="{0B4FE62F-0949-41D3-A725-E7F49481380D}" srcOrd="0" destOrd="0" presId="urn:microsoft.com/office/officeart/2005/8/layout/vList2"/>
    <dgm:cxn modelId="{E3391928-9F1E-4E73-B056-B791DE682526}" type="presParOf" srcId="{0B4FE62F-0949-41D3-A725-E7F49481380D}" destId="{998E883E-C3D8-4F8B-A39B-4EB0F4588B2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1C8938-B09D-4A0F-BC13-10D584BAF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55F0E-FE79-4D52-ACCA-D94DB4129808}">
      <dgm:prSet/>
      <dgm:spPr/>
      <dgm:t>
        <a:bodyPr/>
        <a:lstStyle/>
        <a:p>
          <a:pPr rtl="0"/>
          <a:r>
            <a:rPr lang="en-US" b="1" dirty="0" smtClean="0"/>
            <a:t>1. The History object…</a:t>
          </a:r>
          <a:endParaRPr lang="en-US" dirty="0"/>
        </a:p>
      </dgm:t>
    </dgm:pt>
    <dgm:pt modelId="{66BC2454-1B89-42C4-993F-8B7426777459}" type="parTrans" cxnId="{48729A95-431A-4D2B-A2A4-A8F5FCF5E267}">
      <dgm:prSet/>
      <dgm:spPr/>
      <dgm:t>
        <a:bodyPr/>
        <a:lstStyle/>
        <a:p>
          <a:endParaRPr lang="en-US"/>
        </a:p>
      </dgm:t>
    </dgm:pt>
    <dgm:pt modelId="{386FC818-5747-4E30-A1A0-B19F19A79AD7}" type="sibTrans" cxnId="{48729A95-431A-4D2B-A2A4-A8F5FCF5E267}">
      <dgm:prSet/>
      <dgm:spPr/>
      <dgm:t>
        <a:bodyPr/>
        <a:lstStyle/>
        <a:p>
          <a:endParaRPr lang="en-US"/>
        </a:p>
      </dgm:t>
    </dgm:pt>
    <dgm:pt modelId="{0B4FE62F-0949-41D3-A725-E7F49481380D}" type="pres">
      <dgm:prSet presAssocID="{7A1C8938-B09D-4A0F-BC13-10D584BAF7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E883E-C3D8-4F8B-A39B-4EB0F4588B23}" type="pres">
      <dgm:prSet presAssocID="{1BF55F0E-FE79-4D52-ACCA-D94DB412980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29A95-431A-4D2B-A2A4-A8F5FCF5E267}" srcId="{7A1C8938-B09D-4A0F-BC13-10D584BAF7C4}" destId="{1BF55F0E-FE79-4D52-ACCA-D94DB4129808}" srcOrd="0" destOrd="0" parTransId="{66BC2454-1B89-42C4-993F-8B7426777459}" sibTransId="{386FC818-5747-4E30-A1A0-B19F19A79AD7}"/>
    <dgm:cxn modelId="{B3D00EFE-E222-4C06-94E6-4693F3573D92}" type="presOf" srcId="{7A1C8938-B09D-4A0F-BC13-10D584BAF7C4}" destId="{0B4FE62F-0949-41D3-A725-E7F49481380D}" srcOrd="0" destOrd="0" presId="urn:microsoft.com/office/officeart/2005/8/layout/vList2"/>
    <dgm:cxn modelId="{D0623638-F126-4895-8A2E-A14838CC9597}" type="presOf" srcId="{1BF55F0E-FE79-4D52-ACCA-D94DB4129808}" destId="{998E883E-C3D8-4F8B-A39B-4EB0F4588B23}" srcOrd="0" destOrd="0" presId="urn:microsoft.com/office/officeart/2005/8/layout/vList2"/>
    <dgm:cxn modelId="{54F8EB02-C4B8-433F-A136-F56E80E837A0}" type="presParOf" srcId="{0B4FE62F-0949-41D3-A725-E7F49481380D}" destId="{998E883E-C3D8-4F8B-A39B-4EB0F4588B2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1C8938-B09D-4A0F-BC13-10D584BAF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55F0E-FE79-4D52-ACCA-D94DB4129808}">
      <dgm:prSet/>
      <dgm:spPr/>
      <dgm:t>
        <a:bodyPr/>
        <a:lstStyle/>
        <a:p>
          <a:pPr rtl="0"/>
          <a:r>
            <a:rPr lang="en-US" b="1" dirty="0" smtClean="0"/>
            <a:t>1. The History object…</a:t>
          </a:r>
          <a:endParaRPr lang="en-US" dirty="0"/>
        </a:p>
      </dgm:t>
    </dgm:pt>
    <dgm:pt modelId="{66BC2454-1B89-42C4-993F-8B7426777459}" type="parTrans" cxnId="{48729A95-431A-4D2B-A2A4-A8F5FCF5E267}">
      <dgm:prSet/>
      <dgm:spPr/>
      <dgm:t>
        <a:bodyPr/>
        <a:lstStyle/>
        <a:p>
          <a:endParaRPr lang="en-US"/>
        </a:p>
      </dgm:t>
    </dgm:pt>
    <dgm:pt modelId="{386FC818-5747-4E30-A1A0-B19F19A79AD7}" type="sibTrans" cxnId="{48729A95-431A-4D2B-A2A4-A8F5FCF5E267}">
      <dgm:prSet/>
      <dgm:spPr/>
      <dgm:t>
        <a:bodyPr/>
        <a:lstStyle/>
        <a:p>
          <a:endParaRPr lang="en-US"/>
        </a:p>
      </dgm:t>
    </dgm:pt>
    <dgm:pt modelId="{0B4FE62F-0949-41D3-A725-E7F49481380D}" type="pres">
      <dgm:prSet presAssocID="{7A1C8938-B09D-4A0F-BC13-10D584BAF7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E883E-C3D8-4F8B-A39B-4EB0F4588B23}" type="pres">
      <dgm:prSet presAssocID="{1BF55F0E-FE79-4D52-ACCA-D94DB412980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29A95-431A-4D2B-A2A4-A8F5FCF5E267}" srcId="{7A1C8938-B09D-4A0F-BC13-10D584BAF7C4}" destId="{1BF55F0E-FE79-4D52-ACCA-D94DB4129808}" srcOrd="0" destOrd="0" parTransId="{66BC2454-1B89-42C4-993F-8B7426777459}" sibTransId="{386FC818-5747-4E30-A1A0-B19F19A79AD7}"/>
    <dgm:cxn modelId="{668FBA30-C1C5-43DF-8F18-BEB738A1B97A}" type="presOf" srcId="{7A1C8938-B09D-4A0F-BC13-10D584BAF7C4}" destId="{0B4FE62F-0949-41D3-A725-E7F49481380D}" srcOrd="0" destOrd="0" presId="urn:microsoft.com/office/officeart/2005/8/layout/vList2"/>
    <dgm:cxn modelId="{3137FECA-A9A8-4E7C-BB63-156E672FE43F}" type="presOf" srcId="{1BF55F0E-FE79-4D52-ACCA-D94DB4129808}" destId="{998E883E-C3D8-4F8B-A39B-4EB0F4588B23}" srcOrd="0" destOrd="0" presId="urn:microsoft.com/office/officeart/2005/8/layout/vList2"/>
    <dgm:cxn modelId="{A880FEC3-3587-4582-B5D9-C20507247C7B}" type="presParOf" srcId="{0B4FE62F-0949-41D3-A725-E7F49481380D}" destId="{998E883E-C3D8-4F8B-A39B-4EB0F4588B2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1C8938-B09D-4A0F-BC13-10D584BAF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55F0E-FE79-4D52-ACCA-D94DB4129808}">
      <dgm:prSet/>
      <dgm:spPr/>
      <dgm:t>
        <a:bodyPr/>
        <a:lstStyle/>
        <a:p>
          <a:pPr rtl="0"/>
          <a:r>
            <a:rPr lang="en-US" b="1" dirty="0" smtClean="0"/>
            <a:t>1. The History object…</a:t>
          </a:r>
          <a:endParaRPr lang="en-US" dirty="0"/>
        </a:p>
      </dgm:t>
    </dgm:pt>
    <dgm:pt modelId="{66BC2454-1B89-42C4-993F-8B7426777459}" type="parTrans" cxnId="{48729A95-431A-4D2B-A2A4-A8F5FCF5E267}">
      <dgm:prSet/>
      <dgm:spPr/>
      <dgm:t>
        <a:bodyPr/>
        <a:lstStyle/>
        <a:p>
          <a:endParaRPr lang="en-US"/>
        </a:p>
      </dgm:t>
    </dgm:pt>
    <dgm:pt modelId="{386FC818-5747-4E30-A1A0-B19F19A79AD7}" type="sibTrans" cxnId="{48729A95-431A-4D2B-A2A4-A8F5FCF5E267}">
      <dgm:prSet/>
      <dgm:spPr/>
      <dgm:t>
        <a:bodyPr/>
        <a:lstStyle/>
        <a:p>
          <a:endParaRPr lang="en-US"/>
        </a:p>
      </dgm:t>
    </dgm:pt>
    <dgm:pt modelId="{0B4FE62F-0949-41D3-A725-E7F49481380D}" type="pres">
      <dgm:prSet presAssocID="{7A1C8938-B09D-4A0F-BC13-10D584BAF7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E883E-C3D8-4F8B-A39B-4EB0F4588B23}" type="pres">
      <dgm:prSet presAssocID="{1BF55F0E-FE79-4D52-ACCA-D94DB412980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E08EEE-D237-402D-8142-A632AB49A092}" type="presOf" srcId="{1BF55F0E-FE79-4D52-ACCA-D94DB4129808}" destId="{998E883E-C3D8-4F8B-A39B-4EB0F4588B23}" srcOrd="0" destOrd="0" presId="urn:microsoft.com/office/officeart/2005/8/layout/vList2"/>
    <dgm:cxn modelId="{48729A95-431A-4D2B-A2A4-A8F5FCF5E267}" srcId="{7A1C8938-B09D-4A0F-BC13-10D584BAF7C4}" destId="{1BF55F0E-FE79-4D52-ACCA-D94DB4129808}" srcOrd="0" destOrd="0" parTransId="{66BC2454-1B89-42C4-993F-8B7426777459}" sibTransId="{386FC818-5747-4E30-A1A0-B19F19A79AD7}"/>
    <dgm:cxn modelId="{FC2E6D1A-047D-42C6-8B22-A9308463BA04}" type="presOf" srcId="{7A1C8938-B09D-4A0F-BC13-10D584BAF7C4}" destId="{0B4FE62F-0949-41D3-A725-E7F49481380D}" srcOrd="0" destOrd="0" presId="urn:microsoft.com/office/officeart/2005/8/layout/vList2"/>
    <dgm:cxn modelId="{3CD480A0-89D5-4DD7-B25A-A11E42BAEB5E}" type="presParOf" srcId="{0B4FE62F-0949-41D3-A725-E7F49481380D}" destId="{998E883E-C3D8-4F8B-A39B-4EB0F4588B2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FA19-AD1A-4F39-A14A-35215D1D842C}">
      <dsp:nvSpPr>
        <dsp:cNvPr id="0" name=""/>
        <dsp:cNvSpPr/>
      </dsp:nvSpPr>
      <dsp:spPr>
        <a:xfrm>
          <a:off x="0" y="791"/>
          <a:ext cx="7772400" cy="14684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Web Technologies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Lecture </a:t>
          </a:r>
          <a:r>
            <a:rPr lang="en-US" sz="2400" b="1" kern="1200" dirty="0" smtClean="0"/>
            <a:t>21</a:t>
          </a:r>
          <a:endParaRPr lang="en-US" sz="24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History, Navigator, Screen and Form Objects</a:t>
          </a:r>
          <a:endParaRPr lang="en-US" sz="2400" b="1" kern="1200" dirty="0"/>
        </a:p>
      </dsp:txBody>
      <dsp:txXfrm>
        <a:off x="71683" y="72474"/>
        <a:ext cx="7629034" cy="13250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F6F50-B420-48A3-B330-A9C9F7A32CB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The Navigator object…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F6F50-B420-48A3-B330-A9C9F7A32CB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Detecting Users browser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F6F50-B420-48A3-B330-A9C9F7A32CB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Detecting Users browser…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F6F50-B420-48A3-B330-A9C9F7A32CB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Detecting Users browser…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47862-A5D6-4DCD-A664-64E4B071E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 The Screen object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47862-A5D6-4DCD-A664-64E4B071E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The Screen object…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47862-A5D6-4DCD-A664-64E4B071E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The Screen object…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47862-A5D6-4DCD-A664-64E4B071E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The Screen object…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47862-A5D6-4DCD-A664-64E4B071E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The Screen object…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Form Object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 of Previous Lecture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4.1  Accessing Form Elements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4.1  Accessing Form </a:t>
          </a:r>
          <a:r>
            <a:rPr lang="en-US" sz="4700" b="1" kern="1200" dirty="0" smtClean="0"/>
            <a:t>Elements…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4.2  Setting </a:t>
          </a:r>
          <a:r>
            <a:rPr lang="en-US" sz="4700" b="1" kern="1200" dirty="0" smtClean="0"/>
            <a:t>Form Elements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4.2  Setting </a:t>
          </a:r>
          <a:r>
            <a:rPr lang="en-US" sz="4700" b="1" kern="1200" dirty="0" smtClean="0"/>
            <a:t>Form Elements…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4.2  Setting </a:t>
          </a:r>
          <a:r>
            <a:rPr lang="en-US" sz="4700" b="1" kern="1200" dirty="0" smtClean="0"/>
            <a:t>Form Elements…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4.2  Setting </a:t>
          </a:r>
          <a:r>
            <a:rPr lang="en-US" sz="4700" b="1" kern="1200" dirty="0" smtClean="0"/>
            <a:t>Form Elements…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4.2  Setting </a:t>
          </a:r>
          <a:r>
            <a:rPr lang="en-US" sz="4700" b="1" kern="1200" dirty="0" smtClean="0"/>
            <a:t>Form Elements…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4.2  Setting </a:t>
          </a:r>
          <a:r>
            <a:rPr lang="en-US" sz="4700" b="1" kern="1200" dirty="0" smtClean="0"/>
            <a:t>Form Elements…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Today’s Lecture Outline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4.3  Validating </a:t>
          </a:r>
          <a:r>
            <a:rPr lang="en-US" sz="4700" b="1" kern="1200" dirty="0" smtClean="0"/>
            <a:t>Form Data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4.3 Validating </a:t>
          </a:r>
          <a:r>
            <a:rPr lang="en-US" sz="4700" b="1" kern="1200" dirty="0" smtClean="0"/>
            <a:t>Form Data</a:t>
          </a:r>
          <a:r>
            <a:rPr lang="en-US" sz="4700" b="1" kern="1200" dirty="0" smtClean="0"/>
            <a:t>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4.3 Validating </a:t>
          </a:r>
          <a:r>
            <a:rPr lang="en-US" sz="4700" b="1" kern="1200" dirty="0" smtClean="0"/>
            <a:t>Form Data</a:t>
          </a:r>
          <a:r>
            <a:rPr lang="en-US" sz="4700" b="1" kern="1200" dirty="0" smtClean="0"/>
            <a:t>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B56C9-2D8D-4B9B-B02D-92203962D03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4.3 Validating </a:t>
          </a:r>
          <a:r>
            <a:rPr lang="en-US" sz="4700" b="1" kern="1200" dirty="0" smtClean="0"/>
            <a:t>Form Data</a:t>
          </a:r>
          <a:r>
            <a:rPr lang="en-US" sz="4700" b="1" kern="1200" dirty="0" smtClean="0"/>
            <a:t>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96B36-97BA-4A85-B3D1-C26445856E4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 of Today’s Lecture</a:t>
          </a:r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E883E-C3D8-4F8B-A39B-4EB0F4588B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The History object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E883E-C3D8-4F8B-A39B-4EB0F4588B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The History object…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E883E-C3D8-4F8B-A39B-4EB0F4588B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The History object…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E883E-C3D8-4F8B-A39B-4EB0F4588B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The History object…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E883E-C3D8-4F8B-A39B-4EB0F4588B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The History object…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F6F50-B420-48A3-B330-A9C9F7A32CB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The Navigator object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32D9-5670-4985-A1E7-0B57A269DDD5}" type="datetimeFigureOut">
              <a:rPr lang="en-US" smtClean="0"/>
              <a:pPr/>
              <a:t>04/02/2016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EFD0-2A46-4D91-B50A-C3A1AB185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530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136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2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6E7C-B5BC-4279-BA45-AE19C6884899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28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12B2-907F-4AD5-9CCA-65FBA2BEB384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A00E-D187-4191-BC4D-DED7C96E37CE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49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8E56-4CB5-44C2-99FF-DD356CDE1B90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67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602-A2B3-4F46-ADC7-3FD707F69464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0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DC-A6CF-48C7-AF6F-434FC5C444AC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746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EF79-4524-466D-AE69-43173BC5C299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02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FB2D-B504-4590-A7E5-79C21DF60BB0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06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BC0D-A1D4-4F56-BE4C-5EAC80F44458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5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8CC1-E094-410A-97D1-86921A48E8DA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18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CB8-6E5F-4015-A89F-5DE8AF9536B0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72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CE06-207C-4F0F-B7D5-59F246DF69A2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0.xml"/><Relationship Id="rId7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microsoft.com/office/2007/relationships/diagramDrawing" Target="../diagrams/drawin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microsoft.com/office/2007/relationships/diagramDrawing" Target="../diagrams/drawing13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tryit.asp?filename=tryjs_nav_language" TargetMode="Externa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1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diagramData" Target="../diagrams/data2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2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2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5.xml"/><Relationship Id="rId7" Type="http://schemas.microsoft.com/office/2007/relationships/media" Target="../media/media2.mp4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Relationship Id="rId9" Type="http://schemas.microsoft.com/office/2007/relationships/diagramDrawing" Target="../diagrams/drawin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7" Type="http://schemas.microsoft.com/office/2007/relationships/diagramDrawing" Target="../diagrams/drawing3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9.xml"/><Relationship Id="rId7" Type="http://schemas.microsoft.com/office/2007/relationships/media" Target="../media/media3.mp4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Relationship Id="rId9" Type="http://schemas.microsoft.com/office/2007/relationships/diagramDrawing" Target="../diagrams/drawing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8461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2438"/>
            <a:ext cx="8159347" cy="2468880"/>
          </a:xfr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683326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6324600" y="2440782"/>
            <a:ext cx="228600" cy="60801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08573" y="256012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Body Contents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376257" y="3276600"/>
            <a:ext cx="3157893" cy="1545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2273" y="497586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 to Go Back Function 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467600" y="3642723"/>
            <a:ext cx="0" cy="1333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7900" y="497586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 to Go Forward Function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387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683326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06415F1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=""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58938" y="1600200"/>
            <a:ext cx="5826125" cy="452596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209344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65556020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navigator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object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contains information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about the </a:t>
            </a:r>
            <a:r>
              <a:rPr lang="en-US" b="1" dirty="0" smtClean="0">
                <a:solidFill>
                  <a:srgbClr val="FF0000"/>
                </a:solidFill>
              </a:rPr>
              <a:t>visitor's</a:t>
            </a:r>
            <a:r>
              <a:rPr lang="en-US" dirty="0" smtClean="0"/>
              <a:t> 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browser</a:t>
            </a:r>
          </a:p>
          <a:p>
            <a:pPr algn="just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It also provides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several properties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that assist in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detection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of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various elements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the visitor’s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browser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environment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6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4795792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lnSpcReduction="10000"/>
          </a:bodyPr>
          <a:lstStyle/>
          <a:p>
            <a:pPr fontAlgn="t"/>
            <a:r>
              <a:rPr lang="en-US" b="1" dirty="0" smtClean="0"/>
              <a:t>Navigator object properties:</a:t>
            </a:r>
          </a:p>
          <a:p>
            <a:pPr lvl="1" fontAlgn="t"/>
            <a:r>
              <a:rPr lang="en-US" b="1" dirty="0" err="1" smtClean="0">
                <a:solidFill>
                  <a:srgbClr val="FF0000"/>
                </a:solidFill>
              </a:rPr>
              <a:t>appCodeName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/>
              <a:t>Returns the </a:t>
            </a:r>
            <a:r>
              <a:rPr lang="en-US" b="1" dirty="0" smtClean="0">
                <a:solidFill>
                  <a:srgbClr val="FF0000"/>
                </a:solidFill>
              </a:rPr>
              <a:t>code name</a:t>
            </a:r>
            <a:r>
              <a:rPr lang="en-US" b="1" dirty="0" smtClean="0"/>
              <a:t> of the browser</a:t>
            </a:r>
          </a:p>
          <a:p>
            <a:pPr lvl="1" fontAlgn="t"/>
            <a:r>
              <a:rPr lang="en-US" b="1" dirty="0" err="1" smtClean="0">
                <a:solidFill>
                  <a:srgbClr val="FF0000"/>
                </a:solidFill>
              </a:rPr>
              <a:t>appName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/>
              <a:t>Returns the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b="1" dirty="0" smtClean="0"/>
              <a:t> of the browser</a:t>
            </a:r>
          </a:p>
          <a:p>
            <a:pPr lvl="1" fontAlgn="t"/>
            <a:r>
              <a:rPr lang="en-US" b="1" dirty="0" err="1" smtClean="0">
                <a:solidFill>
                  <a:srgbClr val="FF0000"/>
                </a:solidFill>
              </a:rPr>
              <a:t>appVersion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/>
              <a:t>Returns the </a:t>
            </a:r>
            <a:r>
              <a:rPr lang="en-US" b="1" dirty="0" smtClean="0">
                <a:solidFill>
                  <a:srgbClr val="FF0000"/>
                </a:solidFill>
              </a:rPr>
              <a:t>version information </a:t>
            </a:r>
            <a:r>
              <a:rPr lang="en-US" b="1" dirty="0" smtClean="0"/>
              <a:t>of the browser</a:t>
            </a:r>
          </a:p>
          <a:p>
            <a:pPr lvl="2" fontAlgn="t"/>
            <a:r>
              <a:rPr lang="en-US" b="1" dirty="0" smtClean="0"/>
              <a:t>The properties </a:t>
            </a:r>
            <a:r>
              <a:rPr lang="en-US" b="1" dirty="0" err="1" smtClean="0">
                <a:solidFill>
                  <a:srgbClr val="FF0000"/>
                </a:solidFill>
              </a:rPr>
              <a:t>appName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b="1" dirty="0" smtClean="0"/>
              <a:t>and </a:t>
            </a:r>
            <a:r>
              <a:rPr lang="en-US" b="1" dirty="0" err="1" smtClean="0">
                <a:solidFill>
                  <a:srgbClr val="FF0000"/>
                </a:solidFill>
              </a:rPr>
              <a:t>appCodeName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return </a:t>
            </a:r>
            <a:r>
              <a:rPr lang="en-US" b="1" dirty="0" smtClean="0">
                <a:solidFill>
                  <a:srgbClr val="FF0000"/>
                </a:solidFill>
              </a:rPr>
              <a:t>the name of the browse</a:t>
            </a:r>
          </a:p>
          <a:p>
            <a:pPr fontAlgn="t"/>
            <a:r>
              <a:rPr lang="en-US" b="1" dirty="0" smtClean="0"/>
              <a:t>Navigator object methods:</a:t>
            </a:r>
          </a:p>
          <a:p>
            <a:pPr lvl="1" fontAlgn="t"/>
            <a:r>
              <a:rPr lang="en-US" b="1" dirty="0" err="1">
                <a:solidFill>
                  <a:srgbClr val="FF0000"/>
                </a:solidFill>
              </a:rPr>
              <a:t>javaEnabled</a:t>
            </a:r>
            <a:r>
              <a:rPr lang="en-US" b="1" dirty="0">
                <a:solidFill>
                  <a:srgbClr val="FF0000"/>
                </a:solidFill>
              </a:rPr>
              <a:t>(): </a:t>
            </a:r>
            <a:r>
              <a:rPr lang="en-US" b="1" dirty="0"/>
              <a:t>Specifies whether or not the browser has </a:t>
            </a:r>
            <a:r>
              <a:rPr lang="en-US" b="1" dirty="0">
                <a:solidFill>
                  <a:srgbClr val="FF0000"/>
                </a:solidFill>
              </a:rPr>
              <a:t>Java </a:t>
            </a:r>
            <a:r>
              <a:rPr lang="en-US" b="1" dirty="0" smtClean="0">
                <a:solidFill>
                  <a:srgbClr val="FF0000"/>
                </a:solidFill>
              </a:rPr>
              <a:t>enabled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30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3193666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Used to write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browser specific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code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Can also be used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restrict users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to use a specific browser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70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46584"/>
            <a:ext cx="8229602" cy="3017520"/>
          </a:xfr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757940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025219" y="2712998"/>
            <a:ext cx="1295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5450" y="226953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Finding Browser Name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25319" y="3093998"/>
            <a:ext cx="990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81750" y="2681764"/>
            <a:ext cx="255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Finding Browser Version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514600" y="4038600"/>
            <a:ext cx="3352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4860438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Writing Browser Information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32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757940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854594" cy="48987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44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757940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458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The property product returns the engine name of the browser: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</a:t>
            </a:r>
          </a:p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&lt;p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 id="demo"&gt;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&lt;/p&gt;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latin typeface="Calibri" pitchFamily="34" charset="0"/>
                <a:cs typeface="Calibri" pitchFamily="34" charset="0"/>
              </a:rPr>
            </a:b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&lt;script&gt;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latin typeface="Calibri" pitchFamily="34" charset="0"/>
                <a:cs typeface="Calibri" pitchFamily="34" charset="0"/>
              </a:rPr>
            </a:b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document.getElementById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("demo").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innerHTML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navigator.product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;</a:t>
            </a:r>
            <a:br>
              <a:rPr lang="en-US" sz="3200" dirty="0" smtClean="0">
                <a:latin typeface="Calibri" pitchFamily="34" charset="0"/>
                <a:cs typeface="Calibri" pitchFamily="34" charset="0"/>
              </a:rPr>
            </a:b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&lt;/script&gt;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4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757940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property </a:t>
            </a:r>
            <a:r>
              <a:rPr lang="en-US" sz="3200" b="1" dirty="0" smtClean="0"/>
              <a:t>platform </a:t>
            </a:r>
            <a:r>
              <a:rPr lang="en-US" sz="3200" dirty="0" smtClean="0"/>
              <a:t>returns the browser </a:t>
            </a:r>
            <a:r>
              <a:rPr lang="en-US" sz="3200" dirty="0" smtClean="0">
                <a:solidFill>
                  <a:srgbClr val="FF0000"/>
                </a:solidFill>
              </a:rPr>
              <a:t>platform (operating system):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3200" b="1" dirty="0" smtClean="0"/>
              <a:t>&lt;p</a:t>
            </a:r>
            <a:r>
              <a:rPr lang="en-US" sz="3200" dirty="0" smtClean="0"/>
              <a:t> id="demo"&gt;</a:t>
            </a:r>
            <a:r>
              <a:rPr lang="en-US" sz="3200" b="1" dirty="0" smtClean="0"/>
              <a:t>&lt;/p&gt;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&lt;script&gt;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document.getElementById</a:t>
            </a:r>
            <a:r>
              <a:rPr lang="en-US" sz="3200" dirty="0" smtClean="0"/>
              <a:t>("demo").</a:t>
            </a:r>
            <a:r>
              <a:rPr lang="en-US" sz="3200" dirty="0" err="1" smtClean="0"/>
              <a:t>innerHTML</a:t>
            </a:r>
            <a:r>
              <a:rPr lang="en-US" sz="3200" dirty="0" smtClean="0"/>
              <a:t> = </a:t>
            </a:r>
            <a:r>
              <a:rPr lang="en-US" sz="3200" dirty="0" err="1" smtClean="0"/>
              <a:t>navigator.platform</a:t>
            </a:r>
            <a:r>
              <a:rPr lang="en-US" sz="3200" dirty="0" smtClean="0"/>
              <a:t>;</a:t>
            </a:r>
            <a:br>
              <a:rPr lang="en-US" sz="3200" dirty="0" smtClean="0"/>
            </a:br>
            <a:r>
              <a:rPr lang="en-US" sz="3200" b="1" dirty="0" smtClean="0"/>
              <a:t>&lt;/script&gt;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8744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757940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property </a:t>
            </a:r>
            <a:r>
              <a:rPr lang="en-US" sz="3200" b="1" dirty="0" smtClean="0"/>
              <a:t>language </a:t>
            </a:r>
            <a:r>
              <a:rPr lang="en-US" sz="3200" dirty="0" smtClean="0"/>
              <a:t>returns the </a:t>
            </a:r>
            <a:r>
              <a:rPr lang="en-US" sz="3200" dirty="0" smtClean="0">
                <a:solidFill>
                  <a:srgbClr val="FF0000"/>
                </a:solidFill>
              </a:rPr>
              <a:t>browser's language: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3200" b="1" dirty="0" smtClean="0"/>
              <a:t>&lt;p</a:t>
            </a:r>
            <a:r>
              <a:rPr lang="en-US" sz="3200" dirty="0" smtClean="0"/>
              <a:t> id="demo"&gt;</a:t>
            </a:r>
            <a:r>
              <a:rPr lang="en-US" sz="3200" b="1" dirty="0" smtClean="0"/>
              <a:t>&lt;/p&gt;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&lt;script&gt;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document.getElementById</a:t>
            </a:r>
            <a:r>
              <a:rPr lang="en-US" sz="3200" dirty="0" smtClean="0"/>
              <a:t>("demo").</a:t>
            </a:r>
            <a:r>
              <a:rPr lang="en-US" sz="3200" dirty="0" err="1" smtClean="0"/>
              <a:t>innerHTML</a:t>
            </a:r>
            <a:r>
              <a:rPr lang="en-US" sz="3200" dirty="0" smtClean="0"/>
              <a:t> = </a:t>
            </a:r>
            <a:r>
              <a:rPr lang="en-US" sz="3200" dirty="0" err="1" smtClean="0"/>
              <a:t>navigator.language</a:t>
            </a:r>
            <a:r>
              <a:rPr lang="en-US" sz="3200" dirty="0" smtClean="0"/>
              <a:t>;</a:t>
            </a:r>
            <a:br>
              <a:rPr lang="en-US" sz="3200" dirty="0" smtClean="0"/>
            </a:br>
            <a:r>
              <a:rPr lang="en-US" sz="3200" b="1" dirty="0" smtClean="0"/>
              <a:t>&lt;/script&gt;</a:t>
            </a:r>
          </a:p>
          <a:p>
            <a:r>
              <a:rPr lang="en-US" sz="3200" dirty="0" smtClean="0">
                <a:hlinkClick r:id="rId6"/>
              </a:rPr>
              <a:t/>
            </a:r>
            <a:br>
              <a:rPr lang="en-US" sz="3200" dirty="0" smtClean="0">
                <a:hlinkClick r:id="rId6"/>
              </a:rPr>
            </a:b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8744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screen object contains information about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visitor's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screen</a:t>
            </a:r>
          </a:p>
          <a:p>
            <a:pPr algn="just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You might need this information to determine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which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images to display 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how large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the page can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4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4768843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The screen object properties:</a:t>
            </a:r>
          </a:p>
          <a:p>
            <a:pPr lvl="1" algn="just" fontAlgn="t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availHeight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 algn="just" fontAlgn="t"/>
            <a:r>
              <a:rPr lang="en-US" b="1" dirty="0" smtClean="0">
                <a:latin typeface="Calibri" pitchFamily="34" charset="0"/>
                <a:cs typeface="Calibri" pitchFamily="34" charset="0"/>
              </a:rPr>
              <a:t>Returns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height of the screen (excluding the Windows Taskbar)</a:t>
            </a:r>
          </a:p>
          <a:p>
            <a:pPr lvl="1" algn="just" fontAlgn="t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availWidth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 algn="just" fontAlgn="t"/>
            <a:r>
              <a:rPr lang="en-US" b="1" dirty="0" smtClean="0">
                <a:latin typeface="Calibri" pitchFamily="34" charset="0"/>
                <a:cs typeface="Calibri" pitchFamily="34" charset="0"/>
              </a:rPr>
              <a:t>Returns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width of the screen (excluding the Windows Taskbar)</a:t>
            </a:r>
          </a:p>
          <a:p>
            <a:pPr lvl="1" algn="just" fontAlgn="t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colorDepth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 algn="just" fontAlgn="t"/>
            <a:r>
              <a:rPr lang="en-US" b="1" dirty="0" smtClean="0">
                <a:latin typeface="Calibri" pitchFamily="34" charset="0"/>
                <a:cs typeface="Calibri" pitchFamily="34" charset="0"/>
              </a:rPr>
              <a:t>Returns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 bit depth of the color palette for displaying images</a:t>
            </a:r>
          </a:p>
          <a:p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35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417513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Height</a:t>
            </a:r>
          </a:p>
          <a:p>
            <a:pPr lvl="2" fontAlgn="t"/>
            <a:r>
              <a:rPr lang="en-US" b="1" dirty="0" smtClean="0">
                <a:latin typeface="Calibri" pitchFamily="34" charset="0"/>
                <a:cs typeface="Calibri" pitchFamily="34" charset="0"/>
              </a:rPr>
              <a:t>Returns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total height of the screen</a:t>
            </a:r>
          </a:p>
          <a:p>
            <a:pPr lvl="1" fontAlgn="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Width</a:t>
            </a:r>
          </a:p>
          <a:p>
            <a:pPr lvl="2" fontAlgn="t"/>
            <a:r>
              <a:rPr lang="en-US" b="1" dirty="0" smtClean="0">
                <a:latin typeface="Calibri" pitchFamily="34" charset="0"/>
                <a:cs typeface="Calibri" pitchFamily="34" charset="0"/>
              </a:rPr>
              <a:t>Returns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total width of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screen</a:t>
            </a:r>
          </a:p>
          <a:p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97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4" y="1689703"/>
            <a:ext cx="8199120" cy="246888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0648547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10400" y="1930211"/>
            <a:ext cx="1" cy="5081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156087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Finding Available Height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91400" y="3029428"/>
            <a:ext cx="1" cy="660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34100" y="3728247"/>
            <a:ext cx="24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Finding Available Width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91000" y="3253581"/>
            <a:ext cx="10668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86100" y="44312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Finding Actual Height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00697" y="3667243"/>
            <a:ext cx="800103" cy="15905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526376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Finding Actual Width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38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0648547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19" y="1600200"/>
            <a:ext cx="6326561" cy="457200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80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5888938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 object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represents an HTML form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each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&lt;form&gt; tag in an HTML document,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 object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created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browser crates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‘forms array’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which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keeps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number of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 objects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 the HTML program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first form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object in the HTML file being held as array index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0], the second as index [1] and so 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33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6043128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‘forms array’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also holds  information about each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element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used within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&lt;form&gt;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&lt;/form&gt;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tags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elements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array keeps information about form elements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41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6043128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a Form Object</a:t>
            </a:r>
          </a:p>
          <a:p>
            <a:r>
              <a:rPr lang="en-US" dirty="0" smtClean="0"/>
              <a:t>You can create a &lt;form&gt; element by using the </a:t>
            </a:r>
            <a:r>
              <a:rPr lang="en-US" b="1" dirty="0" err="1" smtClean="0"/>
              <a:t>document.createElement</a:t>
            </a:r>
            <a:r>
              <a:rPr lang="en-US" b="1" dirty="0" smtClean="0"/>
              <a:t>() method:</a:t>
            </a:r>
          </a:p>
          <a:p>
            <a:endParaRPr lang="en-US" b="1" dirty="0" smtClean="0"/>
          </a:p>
          <a:p>
            <a:r>
              <a:rPr lang="en-US" b="1" dirty="0" err="1" smtClean="0"/>
              <a:t>var</a:t>
            </a:r>
            <a:r>
              <a:rPr lang="en-US" b="1" dirty="0" smtClean="0"/>
              <a:t> x = </a:t>
            </a:r>
            <a:r>
              <a:rPr lang="en-US" b="1" dirty="0" err="1" smtClean="0"/>
              <a:t>document.</a:t>
            </a:r>
            <a:r>
              <a:rPr lang="en-US" b="1" dirty="0" err="1" smtClean="0">
                <a:solidFill>
                  <a:srgbClr val="FF0000"/>
                </a:solidFill>
              </a:rPr>
              <a:t>createElement</a:t>
            </a:r>
            <a:r>
              <a:rPr lang="en-US" b="1" dirty="0" smtClean="0"/>
              <a:t>("FORM");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41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1037803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&lt;form name=“form1”&gt;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&lt;/form&gt;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form name=“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form2”&gt;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&lt;/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form&gt;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&lt;/body&gt;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7078" y="5040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orms</a:t>
            </a:r>
            <a:endParaRPr lang="en-US" b="1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5638800" y="5257800"/>
            <a:ext cx="609600" cy="3487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5040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0" y="54102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54102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67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63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6352858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Let’s see, how to access the elements of the following form:</a:t>
            </a:r>
          </a:p>
          <a:p>
            <a:pPr marL="0" indent="0">
              <a:buNone/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body&gt;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form name=“form1”&gt;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	&lt;input type=“text” name=“name”&gt;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input type=“text” name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=“email”&gt;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&lt;/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form&gt;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body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03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4148129099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46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76443796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Accessing Name Element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[0].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name.value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document.form1.elements[0].value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Accessing Email Element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[0].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email.value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document.form1.elements[1].value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19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0844763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Let’s see, how to set the elements of the following form</a:t>
            </a:r>
          </a:p>
          <a:p>
            <a:pPr marL="0" indent="0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body&gt;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form name=“form1”&gt;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	&lt;input type=“text” name=“name”&gt;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input type=“text” name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=“email”&gt;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&lt;/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form&gt;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body&gt;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41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3119460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Setting Name Element</a:t>
            </a: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document.forms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[0].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name.value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“Ali”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document.form1.elements[0].value = “Ali”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Setting Email Element</a:t>
            </a: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document.forms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[0].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email.value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“ali@gmail.com”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document.form1.elements[1].value = “ali@gmail.com”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00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0297"/>
            <a:ext cx="7902639" cy="2834640"/>
          </a:xfr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1509676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5750826" y="2132189"/>
            <a:ext cx="1137" cy="14889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174124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User Name Entered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371600" y="4610100"/>
            <a:ext cx="0" cy="6799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" y="5291365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Let’s Write The User Name By Pressing Login Button, not by Actually Writing It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41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hmad Kakakhail\Desktop\SettingElements.html - Notepad++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408" t="28161" r="34259" b="47760"/>
          <a:stretch/>
        </p:blipFill>
        <p:spPr>
          <a:xfrm>
            <a:off x="485633" y="2895600"/>
            <a:ext cx="8229600" cy="2895600"/>
          </a:xfr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2260397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257800" y="2129596"/>
            <a:ext cx="0" cy="626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5750" y="1760264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 Form Function Call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74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8360"/>
            <a:ext cx="6311204" cy="3749040"/>
          </a:xfr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9796766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5592739" y="2209800"/>
            <a:ext cx="1981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1785729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Form Elements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15000" y="3681202"/>
            <a:ext cx="1295400" cy="14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1350" y="337217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Checking The Null Condition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523472" y="4774301"/>
            <a:ext cx="858403" cy="570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43650" y="5345256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Alert of User Name Replacement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507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2416381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7B42DE4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=""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57200" y="1804988"/>
            <a:ext cx="8229600" cy="41386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257949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7851424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JavaScript can be useful in validating the form submission that is: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All required fields are filled with data?</a:t>
            </a:r>
          </a:p>
          <a:p>
            <a:pPr lvl="2"/>
            <a:r>
              <a:rPr lang="en-US" b="1" dirty="0" smtClean="0"/>
              <a:t>For Example: </a:t>
            </a:r>
            <a:r>
              <a:rPr lang="en-US" dirty="0" smtClean="0"/>
              <a:t>If name is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/>
              <a:t>, the textbox </a:t>
            </a:r>
            <a:r>
              <a:rPr lang="en-US" dirty="0" smtClean="0">
                <a:solidFill>
                  <a:srgbClr val="FF0000"/>
                </a:solidFill>
              </a:rPr>
              <a:t>should not be empty </a:t>
            </a:r>
            <a:r>
              <a:rPr lang="en-US" dirty="0" smtClean="0"/>
              <a:t>on the time of submission.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All fields have valid data?</a:t>
            </a:r>
          </a:p>
          <a:p>
            <a:pPr lvl="2"/>
            <a:r>
              <a:rPr lang="en-US" b="1" dirty="0" smtClean="0"/>
              <a:t>For Example: </a:t>
            </a:r>
            <a:r>
              <a:rPr lang="en-US" dirty="0" smtClean="0"/>
              <a:t>If email is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/>
              <a:t>, it should not have invalid data like tra731, it must contain </a:t>
            </a:r>
            <a:r>
              <a:rPr lang="en-US" dirty="0" smtClean="0">
                <a:solidFill>
                  <a:srgbClr val="FF0000"/>
                </a:solidFill>
              </a:rPr>
              <a:t>“@”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“.”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49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418"/>
            <a:ext cx="8915400" cy="2514382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9344481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876800" y="1878888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67100" y="148937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Validate Form Function Call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64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3560"/>
            <a:ext cx="5191699" cy="45720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7170119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286250" y="2247900"/>
            <a:ext cx="10287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14950" y="188217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Form Elements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381500" y="2900149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14950" y="271507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Checking For Emptiness</a:t>
            </a:r>
            <a:endParaRPr lang="en-US" b="1" dirty="0"/>
          </a:p>
        </p:txBody>
      </p: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5372100" y="4873393"/>
            <a:ext cx="419100" cy="58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1200" y="468872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Alerts When The Field is Empty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13" name="Straight Arrow Connector 12"/>
          <p:cNvCxnSpPr>
            <a:stCxn id="23" idx="2"/>
          </p:cNvCxnSpPr>
          <p:nvPr/>
        </p:nvCxnSpPr>
        <p:spPr>
          <a:xfrm flipH="1">
            <a:off x="4876800" y="3084402"/>
            <a:ext cx="2114550" cy="1182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04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15447066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Controlling the background dynamically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Bgcolor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b="1" dirty="0" smtClean="0"/>
              <a:t>SET For a document</a:t>
            </a:r>
          </a:p>
          <a:p>
            <a:pPr lvl="2"/>
            <a:r>
              <a:rPr lang="en-US" b="1" dirty="0" smtClean="0"/>
              <a:t>SET For a </a:t>
            </a:r>
            <a:r>
              <a:rPr lang="en-US" sz="2500" b="1" dirty="0" smtClean="0"/>
              <a:t>specific &lt;div&gt;</a:t>
            </a:r>
          </a:p>
          <a:p>
            <a:pPr lvl="2"/>
            <a:r>
              <a:rPr lang="en-US" sz="2500" b="1" dirty="0" smtClean="0"/>
              <a:t>SET the Text Color </a:t>
            </a:r>
          </a:p>
          <a:p>
            <a:pPr lvl="2"/>
            <a:r>
              <a:rPr lang="en-US" b="1" dirty="0" smtClean="0"/>
              <a:t>Return background color of a specific &lt;div&gt; element</a:t>
            </a:r>
          </a:p>
          <a:p>
            <a:pPr lvl="2"/>
            <a:r>
              <a:rPr lang="en-US" b="1" dirty="0" smtClean="0"/>
              <a:t>Return background color of a document: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Background</a:t>
            </a:r>
          </a:p>
          <a:p>
            <a:pPr lvl="2"/>
            <a:r>
              <a:rPr lang="en-US" b="1" dirty="0" smtClean="0"/>
              <a:t>background color for a document</a:t>
            </a:r>
          </a:p>
          <a:p>
            <a:pPr lvl="2"/>
            <a:r>
              <a:rPr lang="en-US" b="1" dirty="0" smtClean="0"/>
              <a:t>background image for a document</a:t>
            </a:r>
          </a:p>
          <a:p>
            <a:pPr lvl="2"/>
            <a:r>
              <a:rPr lang="en-US" b="1" dirty="0" smtClean="0"/>
              <a:t>Set a background-image to no-repeat</a:t>
            </a:r>
          </a:p>
          <a:p>
            <a:pPr lvl="2"/>
            <a:r>
              <a:rPr lang="en-US" b="1" dirty="0" smtClean="0"/>
              <a:t>Set the background-image to be fixed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Change the position of a background-image</a:t>
            </a:r>
            <a:endParaRPr lang="en-US" b="1" dirty="0" smtClean="0"/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85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8615445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D20DE46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28750" y="1676400"/>
            <a:ext cx="6286500" cy="42062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6226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8615445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676400"/>
            <a:ext cx="815340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Data validation is the process </a:t>
            </a:r>
            <a:r>
              <a:rPr lang="en-US" sz="3200" b="1" dirty="0" smtClean="0"/>
              <a:t>of ensuring that computer input is clean, correct, and useful.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Typical validation tasks are: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/>
              <a:t>has the </a:t>
            </a:r>
            <a:r>
              <a:rPr lang="en-US" sz="3200" b="1" dirty="0" smtClean="0">
                <a:solidFill>
                  <a:srgbClr val="FF0000"/>
                </a:solidFill>
              </a:rPr>
              <a:t>user filled </a:t>
            </a:r>
            <a:r>
              <a:rPr lang="en-US" sz="3200" b="1" dirty="0" smtClean="0"/>
              <a:t>in all required fields?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/>
              <a:t>has the </a:t>
            </a:r>
            <a:r>
              <a:rPr lang="en-US" sz="3200" b="1" dirty="0" smtClean="0">
                <a:solidFill>
                  <a:srgbClr val="FF0000"/>
                </a:solidFill>
              </a:rPr>
              <a:t>user entered </a:t>
            </a:r>
            <a:r>
              <a:rPr lang="en-US" sz="3200" b="1" dirty="0" smtClean="0"/>
              <a:t>a valid date?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/>
              <a:t>has the user </a:t>
            </a:r>
            <a:r>
              <a:rPr lang="en-US" sz="3200" b="1" dirty="0" smtClean="0">
                <a:solidFill>
                  <a:srgbClr val="FF0000"/>
                </a:solidFill>
              </a:rPr>
              <a:t>entered text </a:t>
            </a:r>
            <a:r>
              <a:rPr lang="en-US" sz="3200" b="1" dirty="0" smtClean="0"/>
              <a:t>in a numeric field?</a:t>
            </a:r>
          </a:p>
        </p:txBody>
      </p:sp>
    </p:spTree>
    <p:extLst>
      <p:ext uri="{BB962C8B-B14F-4D97-AF65-F5344CB8AC3E}">
        <p14:creationId xmlns="" xmlns:p14="http://schemas.microsoft.com/office/powerpoint/2010/main" val="21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86154452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4478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b="1" dirty="0" smtClean="0"/>
              <a:t>Most often, </a:t>
            </a:r>
            <a:r>
              <a:rPr lang="en-US" sz="3000" b="1" dirty="0" smtClean="0">
                <a:solidFill>
                  <a:srgbClr val="FF0000"/>
                </a:solidFill>
              </a:rPr>
              <a:t>the purpose of data validation </a:t>
            </a:r>
            <a:r>
              <a:rPr lang="en-US" sz="3000" b="1" dirty="0" smtClean="0"/>
              <a:t>is to ensure correct input to a computer application.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FF0000"/>
                </a:solidFill>
              </a:rPr>
              <a:t>Validation</a:t>
            </a:r>
            <a:r>
              <a:rPr lang="en-US" sz="3000" b="1" dirty="0" smtClean="0"/>
              <a:t> can be defined by many different methods, and deployed in many different ways.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FF0000"/>
                </a:solidFill>
              </a:rPr>
              <a:t>Server side </a:t>
            </a:r>
            <a:r>
              <a:rPr lang="en-US" sz="3000" b="1" dirty="0" smtClean="0"/>
              <a:t>validation is performed by a web server, after input has been sent to the server.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FF0000"/>
                </a:solidFill>
              </a:rPr>
              <a:t>Client side </a:t>
            </a:r>
            <a:r>
              <a:rPr lang="en-US" sz="3000" b="1" dirty="0" smtClean="0"/>
              <a:t>validation is performed by a web browser, before input is sent to a web server</a:t>
            </a:r>
            <a:r>
              <a:rPr lang="en-US" sz="3200" b="1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1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3544639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history object</a:t>
            </a:r>
          </a:p>
          <a:p>
            <a:r>
              <a:rPr lang="en-US" b="1" dirty="0" smtClean="0"/>
              <a:t>The navigator object</a:t>
            </a:r>
          </a:p>
          <a:p>
            <a:r>
              <a:rPr lang="en-US" b="1" dirty="0" smtClean="0"/>
              <a:t>The user browser</a:t>
            </a:r>
          </a:p>
          <a:p>
            <a:r>
              <a:rPr lang="en-US" b="1" dirty="0" smtClean="0"/>
              <a:t>The browser Engine</a:t>
            </a:r>
          </a:p>
          <a:p>
            <a:r>
              <a:rPr lang="en-US" b="1" dirty="0" smtClean="0"/>
              <a:t>The browser platform</a:t>
            </a:r>
          </a:p>
          <a:p>
            <a:r>
              <a:rPr lang="en-US" b="1" dirty="0" smtClean="0"/>
              <a:t>The browser language</a:t>
            </a:r>
          </a:p>
          <a:p>
            <a:r>
              <a:rPr lang="en-US" b="1" dirty="0" smtClean="0"/>
              <a:t>The screen object</a:t>
            </a:r>
          </a:p>
          <a:p>
            <a:r>
              <a:rPr lang="en-US" b="1" dirty="0" smtClean="0"/>
              <a:t>The form object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Accessing from element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Setting form element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24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3544639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Validating form 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DATA Validation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24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15447066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Working with images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Access an Image Object</a:t>
            </a:r>
          </a:p>
          <a:p>
            <a:pPr lvl="1"/>
            <a:r>
              <a:rPr lang="en-US" b="1" dirty="0" smtClean="0"/>
              <a:t>On </a:t>
            </a:r>
            <a:r>
              <a:rPr lang="en-US" b="1" dirty="0" err="1" smtClean="0"/>
              <a:t>MouseOut</a:t>
            </a:r>
            <a:endParaRPr lang="en-US" b="1" dirty="0" smtClean="0"/>
          </a:p>
          <a:p>
            <a:pPr lvl="1"/>
            <a:r>
              <a:rPr lang="en-US" b="1" dirty="0" smtClean="0"/>
              <a:t>On </a:t>
            </a:r>
            <a:r>
              <a:rPr lang="en-US" b="1" dirty="0" err="1" smtClean="0"/>
              <a:t>MouseOver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Image Rollover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Image Preview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Image Slide Show</a:t>
            </a:r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Date object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Digital Clock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85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36836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History object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Navigator object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Screen object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Form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67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8494063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history object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contains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URLs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visited by the user (within a browser window)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The history object is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part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the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 object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and is accessed through 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window.history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property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Used to move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forward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and backward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through the visitor’s browsing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history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All major browsers support it.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77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3608501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History object properties:</a:t>
            </a:r>
          </a:p>
          <a:p>
            <a:pPr lvl="1" fontAlgn="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Length: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Returns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number of URLs in the history list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History object methods:</a:t>
            </a:r>
          </a:p>
          <a:p>
            <a:pPr lvl="1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ack():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Loads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previous URL in the history list</a:t>
            </a:r>
          </a:p>
          <a:p>
            <a:pPr lvl="1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forward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Loads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next URL in the history list</a:t>
            </a:r>
          </a:p>
          <a:p>
            <a:pPr lvl="1" fontAlgn="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Loads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 specific URL from the history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list</a:t>
            </a:r>
          </a:p>
          <a:p>
            <a:pPr marL="342900" lvl="1" indent="-342900" fontAlgn="t"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The </a:t>
            </a:r>
            <a:r>
              <a:rPr lang="en-US" sz="3200" b="1" dirty="0" err="1" smtClean="0">
                <a:latin typeface="Calibri" pitchFamily="34" charset="0"/>
                <a:cs typeface="Calibri" pitchFamily="34" charset="0"/>
              </a:rPr>
              <a:t>window.history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 object can be written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without the window prefix.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80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9" y="1680970"/>
            <a:ext cx="5065844" cy="45720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1092595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34000" y="2655332"/>
            <a:ext cx="609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3600" y="2438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Writes History Length on Webpage</a:t>
            </a:r>
            <a:endParaRPr lang="en-US" b="1" dirty="0"/>
          </a:p>
        </p:txBody>
      </p:sp>
      <p:sp>
        <p:nvSpPr>
          <p:cNvPr id="13" name="Right Brace 12"/>
          <p:cNvSpPr/>
          <p:nvPr/>
        </p:nvSpPr>
        <p:spPr>
          <a:xfrm>
            <a:off x="4800600" y="3084731"/>
            <a:ext cx="381000" cy="1131862"/>
          </a:xfrm>
          <a:prstGeom prst="rightBrace">
            <a:avLst>
              <a:gd name="adj1" fmla="val 8333"/>
              <a:gd name="adj2" fmla="val 4870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10033" y="346599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 Back Function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492472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 Forward Function</a:t>
            </a:r>
            <a:endParaRPr lang="en-US" b="1" dirty="0"/>
          </a:p>
        </p:txBody>
      </p:sp>
      <p:sp>
        <p:nvSpPr>
          <p:cNvPr id="17" name="Right Brace 16"/>
          <p:cNvSpPr/>
          <p:nvPr/>
        </p:nvSpPr>
        <p:spPr>
          <a:xfrm>
            <a:off x="4953000" y="4543464"/>
            <a:ext cx="381000" cy="1131862"/>
          </a:xfrm>
          <a:prstGeom prst="rightBrace">
            <a:avLst>
              <a:gd name="adj1" fmla="val 8333"/>
              <a:gd name="adj2" fmla="val 4870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5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999</Words>
  <Application>Microsoft Office PowerPoint</Application>
  <PresentationFormat>On-screen Show (4:3)</PresentationFormat>
  <Paragraphs>267</Paragraphs>
  <Slides>45</Slides>
  <Notes>3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THANK YOU  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NTS</cp:lastModifiedBy>
  <cp:revision>648</cp:revision>
  <dcterms:created xsi:type="dcterms:W3CDTF">2013-12-11T04:17:36Z</dcterms:created>
  <dcterms:modified xsi:type="dcterms:W3CDTF">2016-02-04T20:25:19Z</dcterms:modified>
</cp:coreProperties>
</file>