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theme/themeOverride1.xml" ContentType="application/vnd.openxmlformats-officedocument.themeOverrid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ata40.xml" ContentType="application/vnd.openxmlformats-officedocument.drawingml.diagramData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ata52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quickStyle52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57" r:id="rId2"/>
    <p:sldId id="256" r:id="rId3"/>
    <p:sldId id="351" r:id="rId4"/>
    <p:sldId id="361" r:id="rId5"/>
    <p:sldId id="290" r:id="rId6"/>
    <p:sldId id="336" r:id="rId7"/>
    <p:sldId id="338" r:id="rId8"/>
    <p:sldId id="352" r:id="rId9"/>
    <p:sldId id="353" r:id="rId10"/>
    <p:sldId id="339" r:id="rId11"/>
    <p:sldId id="362" r:id="rId12"/>
    <p:sldId id="345" r:id="rId13"/>
    <p:sldId id="366" r:id="rId14"/>
    <p:sldId id="367" r:id="rId15"/>
    <p:sldId id="258" r:id="rId16"/>
    <p:sldId id="369" r:id="rId17"/>
    <p:sldId id="259" r:id="rId18"/>
    <p:sldId id="260" r:id="rId19"/>
    <p:sldId id="354" r:id="rId20"/>
    <p:sldId id="340" r:id="rId21"/>
    <p:sldId id="341" r:id="rId22"/>
    <p:sldId id="370" r:id="rId23"/>
    <p:sldId id="371" r:id="rId24"/>
    <p:sldId id="343" r:id="rId25"/>
    <p:sldId id="261" r:id="rId26"/>
    <p:sldId id="265" r:id="rId27"/>
    <p:sldId id="342" r:id="rId28"/>
    <p:sldId id="344" r:id="rId29"/>
    <p:sldId id="266" r:id="rId30"/>
    <p:sldId id="294" r:id="rId31"/>
    <p:sldId id="295" r:id="rId32"/>
    <p:sldId id="270" r:id="rId33"/>
    <p:sldId id="365" r:id="rId34"/>
    <p:sldId id="273" r:id="rId35"/>
    <p:sldId id="355" r:id="rId36"/>
    <p:sldId id="372" r:id="rId37"/>
    <p:sldId id="363" r:id="rId38"/>
    <p:sldId id="296" r:id="rId39"/>
    <p:sldId id="364" r:id="rId40"/>
    <p:sldId id="360" r:id="rId41"/>
    <p:sldId id="297" r:id="rId42"/>
    <p:sldId id="346" r:id="rId43"/>
    <p:sldId id="299" r:id="rId44"/>
    <p:sldId id="300" r:id="rId45"/>
    <p:sldId id="301" r:id="rId46"/>
    <p:sldId id="302" r:id="rId47"/>
    <p:sldId id="359" r:id="rId48"/>
    <p:sldId id="347" r:id="rId49"/>
    <p:sldId id="348" r:id="rId50"/>
    <p:sldId id="374" r:id="rId51"/>
    <p:sldId id="375" r:id="rId52"/>
    <p:sldId id="373" r:id="rId53"/>
    <p:sldId id="349" r:id="rId54"/>
    <p:sldId id="376" r:id="rId55"/>
    <p:sldId id="35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73CE6-061A-4298-A516-15A1F98732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E03FE-5B74-4704-8A94-814BDD09BF79}">
      <dgm:prSet/>
      <dgm:spPr/>
      <dgm:t>
        <a:bodyPr/>
        <a:lstStyle/>
        <a:p>
          <a:pPr algn="ctr" rtl="0"/>
          <a:r>
            <a:rPr lang="en-US" b="1" dirty="0" smtClean="0"/>
            <a:t>Web Technologies and Programming</a:t>
          </a:r>
        </a:p>
        <a:p>
          <a:pPr algn="ctr" rtl="0"/>
          <a:r>
            <a:rPr lang="en-US" b="1" dirty="0" smtClean="0"/>
            <a:t>Lecture 22</a:t>
          </a:r>
        </a:p>
        <a:p>
          <a:pPr algn="ctr" rtl="0"/>
          <a:r>
            <a:rPr lang="en-US" b="1" dirty="0" smtClean="0"/>
            <a:t>Introduction to PHP (Part-1)</a:t>
          </a:r>
          <a:endParaRPr lang="en-US" b="1" dirty="0"/>
        </a:p>
      </dgm:t>
    </dgm:pt>
    <dgm:pt modelId="{288529B1-5266-4E56-A61C-F45C870F5BD7}" type="parTrans" cxnId="{1801DB77-26DF-462C-81AF-4819BCEAA5F8}">
      <dgm:prSet/>
      <dgm:spPr/>
      <dgm:t>
        <a:bodyPr/>
        <a:lstStyle/>
        <a:p>
          <a:endParaRPr lang="en-US"/>
        </a:p>
      </dgm:t>
    </dgm:pt>
    <dgm:pt modelId="{BD470469-C806-4E7C-96DF-0AA7B60C6F1C}" type="sibTrans" cxnId="{1801DB77-26DF-462C-81AF-4819BCEAA5F8}">
      <dgm:prSet/>
      <dgm:spPr/>
      <dgm:t>
        <a:bodyPr/>
        <a:lstStyle/>
        <a:p>
          <a:endParaRPr lang="en-US"/>
        </a:p>
      </dgm:t>
    </dgm:pt>
    <dgm:pt modelId="{CDFBE4E4-57A7-460A-A594-E291219C39DD}" type="pres">
      <dgm:prSet presAssocID="{0D673CE6-061A-4298-A516-15A1F98732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D7950D-73E1-4A08-AAB7-D11E920E55B8}" type="pres">
      <dgm:prSet presAssocID="{DFAE03FE-5B74-4704-8A94-814BDD09BF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F1E8C3-58DA-4AEE-9998-B6F45EA5394A}" type="presOf" srcId="{0D673CE6-061A-4298-A516-15A1F9873215}" destId="{CDFBE4E4-57A7-460A-A594-E291219C39DD}" srcOrd="0" destOrd="0" presId="urn:microsoft.com/office/officeart/2005/8/layout/vList2"/>
    <dgm:cxn modelId="{33A5758F-5679-4ED6-A372-BC422BE373F1}" type="presOf" srcId="{DFAE03FE-5B74-4704-8A94-814BDD09BF79}" destId="{22D7950D-73E1-4A08-AAB7-D11E920E55B8}" srcOrd="0" destOrd="0" presId="urn:microsoft.com/office/officeart/2005/8/layout/vList2"/>
    <dgm:cxn modelId="{1801DB77-26DF-462C-81AF-4819BCEAA5F8}" srcId="{0D673CE6-061A-4298-A516-15A1F9873215}" destId="{DFAE03FE-5B74-4704-8A94-814BDD09BF79}" srcOrd="0" destOrd="0" parTransId="{288529B1-5266-4E56-A61C-F45C870F5BD7}" sibTransId="{BD470469-C806-4E7C-96DF-0AA7B60C6F1C}"/>
    <dgm:cxn modelId="{9FB65BE7-3220-4007-82E4-A93A1EA90AAC}" type="presParOf" srcId="{CDFBE4E4-57A7-460A-A594-E291219C39DD}" destId="{22D7950D-73E1-4A08-AAB7-D11E920E55B8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2. PHP: an Overview</a:t>
          </a:r>
          <a:endParaRPr lang="en-US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849-3155-4D6F-97EA-24507C9C9D95}" type="presOf" srcId="{39EF53B9-46BF-4E32-BE95-99F3FDCE321A}" destId="{695902E8-4BDA-489E-91E5-5CB1407AFFEC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921BED06-1BBF-4E1A-A9D1-E26BB380455F}" type="presOf" srcId="{B649D23E-A38C-40BA-8E6A-4C30A6D04228}" destId="{8B1A206E-05F0-44EA-863D-779DDFB16EFE}" srcOrd="0" destOrd="0" presId="urn:microsoft.com/office/officeart/2005/8/layout/vList2"/>
    <dgm:cxn modelId="{043FE717-2552-4E76-84AA-4BEE857B3D70}" type="presParOf" srcId="{695902E8-4BDA-489E-91E5-5CB1407AFFEC}" destId="{8B1A206E-05F0-44EA-863D-779DDFB16EFE}" srcOrd="0" destOrd="0" presId="urn:microsoft.com/office/officeart/2005/8/layout/vLis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2. PHP: an Overview…</a:t>
          </a:r>
          <a:endParaRPr lang="en-US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BDCCE9-059D-40CE-B31F-0FB14BC717E8}" type="presOf" srcId="{B649D23E-A38C-40BA-8E6A-4C30A6D04228}" destId="{8B1A206E-05F0-44EA-863D-779DDFB16EFE}" srcOrd="0" destOrd="0" presId="urn:microsoft.com/office/officeart/2005/8/layout/vList2"/>
    <dgm:cxn modelId="{61F20B61-0D1D-48E6-B897-CF8FF13A1F9E}" type="presOf" srcId="{39EF53B9-46BF-4E32-BE95-99F3FDCE321A}" destId="{695902E8-4BDA-489E-91E5-5CB1407AFFEC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2A22E0CB-609B-45C7-ADEF-E9C6867E5899}" type="presParOf" srcId="{695902E8-4BDA-489E-91E5-5CB1407AFFEC}" destId="{8B1A206E-05F0-44EA-863D-779DDFB16EF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2. PHP: </a:t>
          </a:r>
          <a:r>
            <a:rPr lang="en-US" b="1" i="0" dirty="0" smtClean="0"/>
            <a:t>What Can PHP Do?</a:t>
          </a:r>
          <a:endParaRPr lang="en-US" b="1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F1989-5101-4F4A-91BE-86DD280EF790}" type="presOf" srcId="{B649D23E-A38C-40BA-8E6A-4C30A6D04228}" destId="{8B1A206E-05F0-44EA-863D-779DDFB16EFE}" srcOrd="0" destOrd="0" presId="urn:microsoft.com/office/officeart/2005/8/layout/vList2"/>
    <dgm:cxn modelId="{78090DFE-9B92-4B1E-BB6F-28E47663A0DA}" type="presOf" srcId="{39EF53B9-46BF-4E32-BE95-99F3FDCE321A}" destId="{695902E8-4BDA-489E-91E5-5CB1407AFFEC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05F66503-B592-4CE2-BC56-7B9A8E04FCD3}" type="presParOf" srcId="{695902E8-4BDA-489E-91E5-5CB1407AFFEC}" destId="{8B1A206E-05F0-44EA-863D-779DDFB16EFE}" srcOrd="0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2. PHP: </a:t>
          </a:r>
          <a:r>
            <a:rPr lang="en-US" b="1" i="0" dirty="0" smtClean="0"/>
            <a:t>Why PHP?</a:t>
          </a:r>
          <a:endParaRPr lang="en-US" b="1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D6387B-EEF4-47A5-9533-503E187C8E22}" type="presOf" srcId="{B649D23E-A38C-40BA-8E6A-4C30A6D04228}" destId="{8B1A206E-05F0-44EA-863D-779DDFB16EFE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98F2615F-80D9-4FDC-AAE6-C081DFF881B7}" type="presOf" srcId="{39EF53B9-46BF-4E32-BE95-99F3FDCE321A}" destId="{695902E8-4BDA-489E-91E5-5CB1407AFFEC}" srcOrd="0" destOrd="0" presId="urn:microsoft.com/office/officeart/2005/8/layout/vList2"/>
    <dgm:cxn modelId="{B227CB18-C979-4208-BC7C-5E87F89C87EB}" type="presParOf" srcId="{695902E8-4BDA-489E-91E5-5CB1407AFFEC}" destId="{8B1A206E-05F0-44EA-863D-779DDFB16EFE}" srcOrd="0" destOrd="0" presId="urn:microsoft.com/office/officeart/2005/8/layout/vList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F2F2E-6CE8-40EE-8F68-09C7DCC484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DEC44-6BF8-4373-B6D8-1D1B34B511C7}">
      <dgm:prSet/>
      <dgm:spPr/>
      <dgm:t>
        <a:bodyPr/>
        <a:lstStyle/>
        <a:p>
          <a:pPr rtl="0"/>
          <a:r>
            <a:rPr lang="en-US" b="1" dirty="0" smtClean="0"/>
            <a:t>2. PHP: an Overview…</a:t>
          </a:r>
          <a:endParaRPr lang="en-US" dirty="0"/>
        </a:p>
      </dgm:t>
    </dgm:pt>
    <dgm:pt modelId="{459AE38B-09FA-419C-B25F-C07E7AF6A807}" type="parTrans" cxnId="{4490C485-4CCB-4F03-8219-642FC36E9CF0}">
      <dgm:prSet/>
      <dgm:spPr/>
      <dgm:t>
        <a:bodyPr/>
        <a:lstStyle/>
        <a:p>
          <a:endParaRPr lang="en-US"/>
        </a:p>
      </dgm:t>
    </dgm:pt>
    <dgm:pt modelId="{5EF9644F-53BE-47C5-9C35-1C8E715A3F29}" type="sibTrans" cxnId="{4490C485-4CCB-4F03-8219-642FC36E9CF0}">
      <dgm:prSet/>
      <dgm:spPr/>
      <dgm:t>
        <a:bodyPr/>
        <a:lstStyle/>
        <a:p>
          <a:endParaRPr lang="en-US"/>
        </a:p>
      </dgm:t>
    </dgm:pt>
    <dgm:pt modelId="{A1A1C8E5-CAC4-4DAC-9131-C54A0C40CA03}" type="pres">
      <dgm:prSet presAssocID="{FA4F2F2E-6CE8-40EE-8F68-09C7DCC484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DC96D-06BA-4564-93BB-3DC9D14C5907}" type="pres">
      <dgm:prSet presAssocID="{308DEC44-6BF8-4373-B6D8-1D1B34B511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46EE7-D3C4-4466-B639-6541DA520A77}" type="presOf" srcId="{FA4F2F2E-6CE8-40EE-8F68-09C7DCC484AB}" destId="{A1A1C8E5-CAC4-4DAC-9131-C54A0C40CA03}" srcOrd="0" destOrd="0" presId="urn:microsoft.com/office/officeart/2005/8/layout/vList2"/>
    <dgm:cxn modelId="{E937816F-6BE4-4CAD-806A-7AFB26A473FA}" type="presOf" srcId="{308DEC44-6BF8-4373-B6D8-1D1B34B511C7}" destId="{8EBDC96D-06BA-4564-93BB-3DC9D14C5907}" srcOrd="0" destOrd="0" presId="urn:microsoft.com/office/officeart/2005/8/layout/vList2"/>
    <dgm:cxn modelId="{4490C485-4CCB-4F03-8219-642FC36E9CF0}" srcId="{FA4F2F2E-6CE8-40EE-8F68-09C7DCC484AB}" destId="{308DEC44-6BF8-4373-B6D8-1D1B34B511C7}" srcOrd="0" destOrd="0" parTransId="{459AE38B-09FA-419C-B25F-C07E7AF6A807}" sibTransId="{5EF9644F-53BE-47C5-9C35-1C8E715A3F29}"/>
    <dgm:cxn modelId="{72670ED6-D8D2-4AEF-958E-07E47FF14533}" type="presParOf" srcId="{A1A1C8E5-CAC4-4DAC-9131-C54A0C40CA03}" destId="{8EBDC96D-06BA-4564-93BB-3DC9D14C590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2. PHP: </a:t>
          </a:r>
          <a:r>
            <a:rPr lang="en-US" b="1" i="0" dirty="0" smtClean="0"/>
            <a:t>Basic PHP Syntax</a:t>
          </a:r>
          <a:endParaRPr lang="en-US" b="1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BCE96-8C37-4E29-8BB3-366F73B7404D}" type="presOf" srcId="{B649D23E-A38C-40BA-8E6A-4C30A6D04228}" destId="{8B1A206E-05F0-44EA-863D-779DDFB16EFE}" srcOrd="0" destOrd="0" presId="urn:microsoft.com/office/officeart/2005/8/layout/vList2"/>
    <dgm:cxn modelId="{E4C4096F-4EA6-492E-A377-0FC86F5AB03C}" type="presOf" srcId="{39EF53B9-46BF-4E32-BE95-99F3FDCE321A}" destId="{695902E8-4BDA-489E-91E5-5CB1407AFFEC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45A238B8-84FD-4EF9-8EDA-0495761CBE5E}" type="presParOf" srcId="{695902E8-4BDA-489E-91E5-5CB1407AFFEC}" destId="{8B1A206E-05F0-44EA-863D-779DDFB16EFE}" srcOrd="0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D3CBD4-620C-4540-A1B8-714D3603DA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5D690-B06C-497C-B096-209A7ECF80DD}">
      <dgm:prSet/>
      <dgm:spPr/>
      <dgm:t>
        <a:bodyPr/>
        <a:lstStyle/>
        <a:p>
          <a:pPr rtl="0"/>
          <a:r>
            <a:rPr lang="en-US" b="1" dirty="0" smtClean="0"/>
            <a:t>2.1 How PHP Fits with HTML</a:t>
          </a:r>
          <a:endParaRPr lang="en-US" dirty="0"/>
        </a:p>
      </dgm:t>
    </dgm:pt>
    <dgm:pt modelId="{C408DD34-AEEE-4CD0-8F19-374F7FEE59C9}" type="parTrans" cxnId="{C858D787-ED16-44B0-B5E6-6642C888F833}">
      <dgm:prSet/>
      <dgm:spPr/>
      <dgm:t>
        <a:bodyPr/>
        <a:lstStyle/>
        <a:p>
          <a:endParaRPr lang="en-US"/>
        </a:p>
      </dgm:t>
    </dgm:pt>
    <dgm:pt modelId="{E6A14A6E-858E-4111-9968-A01693B39CE1}" type="sibTrans" cxnId="{C858D787-ED16-44B0-B5E6-6642C888F833}">
      <dgm:prSet/>
      <dgm:spPr/>
      <dgm:t>
        <a:bodyPr/>
        <a:lstStyle/>
        <a:p>
          <a:endParaRPr lang="en-US"/>
        </a:p>
      </dgm:t>
    </dgm:pt>
    <dgm:pt modelId="{CC73BF90-0A03-4D10-8286-7999F6F1098A}" type="pres">
      <dgm:prSet presAssocID="{26D3CBD4-620C-4540-A1B8-714D3603DA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A2836C-A22B-4854-B244-2AF0C262C7BD}" type="pres">
      <dgm:prSet presAssocID="{CB85D690-B06C-497C-B096-209A7ECF80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299D12-27E8-4E39-9ADE-7A1F630B1FFB}" type="presOf" srcId="{26D3CBD4-620C-4540-A1B8-714D3603DAF4}" destId="{CC73BF90-0A03-4D10-8286-7999F6F1098A}" srcOrd="0" destOrd="0" presId="urn:microsoft.com/office/officeart/2005/8/layout/vList2"/>
    <dgm:cxn modelId="{E3C88943-C3A4-4236-8B6A-6A43DC0144FE}" type="presOf" srcId="{CB85D690-B06C-497C-B096-209A7ECF80DD}" destId="{1AA2836C-A22B-4854-B244-2AF0C262C7BD}" srcOrd="0" destOrd="0" presId="urn:microsoft.com/office/officeart/2005/8/layout/vList2"/>
    <dgm:cxn modelId="{C858D787-ED16-44B0-B5E6-6642C888F833}" srcId="{26D3CBD4-620C-4540-A1B8-714D3603DAF4}" destId="{CB85D690-B06C-497C-B096-209A7ECF80DD}" srcOrd="0" destOrd="0" parTransId="{C408DD34-AEEE-4CD0-8F19-374F7FEE59C9}" sibTransId="{E6A14A6E-858E-4111-9968-A01693B39CE1}"/>
    <dgm:cxn modelId="{1DBD2433-21F2-43D7-8CA4-9DBFE50ACCCA}" type="presParOf" srcId="{CC73BF90-0A03-4D10-8286-7999F6F1098A}" destId="{1AA2836C-A22B-4854-B244-2AF0C262C7B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2.2 Basic Rules of PHP Syntax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0A9E3F-A83A-40DA-ADAB-1713EA5A0766}" type="presOf" srcId="{A535A4F3-FC8D-45A5-A479-80AA6FDC968B}" destId="{4E9F5ECC-ACDF-4984-AE52-417117B755A9}" srcOrd="0" destOrd="0" presId="urn:microsoft.com/office/officeart/2005/8/layout/vList2"/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64F4665C-657C-4649-A971-2BB1178ACD25}" type="presOf" srcId="{1F1BF65F-90FE-466A-A739-F4CF1D547A66}" destId="{16B65390-8AE7-45C8-B1BE-002EB00B7C83}" srcOrd="0" destOrd="0" presId="urn:microsoft.com/office/officeart/2005/8/layout/vList2"/>
    <dgm:cxn modelId="{DB1495BB-DC80-4507-A35C-51E341844862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2.2 Basic Rules of PHP Syntax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8BBBEA6E-C24A-4211-8ABF-7F8FF295FFE1}" type="presOf" srcId="{1F1BF65F-90FE-466A-A739-F4CF1D547A66}" destId="{16B65390-8AE7-45C8-B1BE-002EB00B7C83}" srcOrd="0" destOrd="0" presId="urn:microsoft.com/office/officeart/2005/8/layout/vList2"/>
    <dgm:cxn modelId="{FE456CA9-FA32-4D44-948F-D5FD5A4378D6}" type="presOf" srcId="{A535A4F3-FC8D-45A5-A479-80AA6FDC968B}" destId="{4E9F5ECC-ACDF-4984-AE52-417117B755A9}" srcOrd="0" destOrd="0" presId="urn:microsoft.com/office/officeart/2005/8/layout/vList2"/>
    <dgm:cxn modelId="{8CF3455A-51C4-4EE6-8AE7-1257CFE5CB40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2.3 Writing and Executing PHP Code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C4C0CE-75E4-4859-872F-4054B38DF396}" type="presOf" srcId="{A535A4F3-FC8D-45A5-A479-80AA6FDC968B}" destId="{4E9F5ECC-ACDF-4984-AE52-417117B755A9}" srcOrd="0" destOrd="0" presId="urn:microsoft.com/office/officeart/2005/8/layout/vList2"/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B7086A45-4D51-4FDE-91FF-971F09DD3DFC}" type="presOf" srcId="{1F1BF65F-90FE-466A-A739-F4CF1D547A66}" destId="{16B65390-8AE7-45C8-B1BE-002EB00B7C83}" srcOrd="0" destOrd="0" presId="urn:microsoft.com/office/officeart/2005/8/layout/vList2"/>
    <dgm:cxn modelId="{054722B4-914E-4181-A4F7-2268C5FF9F18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C078B2E1-86CC-4AC7-A812-8F8797E08294}" type="presOf" srcId="{0C7F24CE-FA76-496A-B1EF-988E19FE7AC5}" destId="{9978874D-CB28-4CBC-B31C-1EA7E8431B86}" srcOrd="0" destOrd="0" presId="urn:microsoft.com/office/officeart/2005/8/layout/vList2"/>
    <dgm:cxn modelId="{089A2C2D-71B8-48EC-861D-28A9064B1629}" type="presOf" srcId="{F1983C4A-029D-4586-B526-13839B4867BC}" destId="{6E08F461-DE06-4EDF-867D-82886F3CB917}" srcOrd="0" destOrd="0" presId="urn:microsoft.com/office/officeart/2005/8/layout/vList2"/>
    <dgm:cxn modelId="{EEA66DFD-B467-4C06-82F2-F4B1654032C2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2.3 Writing and executing  PHP code…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1FD206C1-9E52-4B1F-BAE4-BCD6BC9CF880}" type="presOf" srcId="{A535A4F3-FC8D-45A5-A479-80AA6FDC968B}" destId="{4E9F5ECC-ACDF-4984-AE52-417117B755A9}" srcOrd="0" destOrd="0" presId="urn:microsoft.com/office/officeart/2005/8/layout/vList2"/>
    <dgm:cxn modelId="{2D8A0A7D-2A6D-4C5F-9D91-91B3BE42D6A6}" type="presOf" srcId="{1F1BF65F-90FE-466A-A739-F4CF1D547A66}" destId="{16B65390-8AE7-45C8-B1BE-002EB00B7C83}" srcOrd="0" destOrd="0" presId="urn:microsoft.com/office/officeart/2005/8/layout/vList2"/>
    <dgm:cxn modelId="{743528F8-58D4-4186-876D-30D17A688A9D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2.3 </a:t>
          </a:r>
          <a:r>
            <a:rPr lang="en-US" b="1" dirty="0" smtClean="0"/>
            <a:t>COMMENTS IN PHP </a:t>
          </a:r>
          <a:r>
            <a:rPr lang="en-US" b="1" dirty="0" smtClean="0"/>
            <a:t>code…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3483F3-FD95-4CCB-8E5B-DB4E2FA894B5}" type="presOf" srcId="{1F1BF65F-90FE-466A-A739-F4CF1D547A66}" destId="{16B65390-8AE7-45C8-B1BE-002EB00B7C83}" srcOrd="0" destOrd="0" presId="urn:microsoft.com/office/officeart/2005/8/layout/vList2"/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616A935C-8FFD-482A-8E23-66E9B9985BD3}" type="presOf" srcId="{A535A4F3-FC8D-45A5-A479-80AA6FDC968B}" destId="{4E9F5ECC-ACDF-4984-AE52-417117B755A9}" srcOrd="0" destOrd="0" presId="urn:microsoft.com/office/officeart/2005/8/layout/vList2"/>
    <dgm:cxn modelId="{98AD0D8F-5A86-4DF4-A3E8-76DD94815101}" type="presParOf" srcId="{16B65390-8AE7-45C8-B1BE-002EB00B7C83}" destId="{4E9F5ECC-ACDF-4984-AE52-417117B755A9}" srcOrd="0" destOrd="0" presId="urn:microsoft.com/office/officeart/2005/8/layout/vList2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2.3 </a:t>
          </a:r>
          <a:r>
            <a:rPr lang="en-US" b="1" dirty="0" smtClean="0"/>
            <a:t>COMMENTS IN PHP </a:t>
          </a:r>
          <a:r>
            <a:rPr lang="en-US" b="1" dirty="0" smtClean="0"/>
            <a:t>code…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B3F5E254-193B-4D18-A4B8-F39F0484AF1C}" type="presOf" srcId="{1F1BF65F-90FE-466A-A739-F4CF1D547A66}" destId="{16B65390-8AE7-45C8-B1BE-002EB00B7C83}" srcOrd="0" destOrd="0" presId="urn:microsoft.com/office/officeart/2005/8/layout/vList2"/>
    <dgm:cxn modelId="{9A4CAE7C-4AE8-4217-9936-0C9A6A0502BB}" type="presOf" srcId="{A535A4F3-FC8D-45A5-A479-80AA6FDC968B}" destId="{4E9F5ECC-ACDF-4984-AE52-417117B755A9}" srcOrd="0" destOrd="0" presId="urn:microsoft.com/office/officeart/2005/8/layout/vList2"/>
    <dgm:cxn modelId="{27B20669-712B-4BD5-A2F7-B57F35F898DC}" type="presParOf" srcId="{16B65390-8AE7-45C8-B1BE-002EB00B7C83}" destId="{4E9F5ECC-ACDF-4984-AE52-417117B755A9}" srcOrd="0" destOrd="0" presId="urn:microsoft.com/office/officeart/2005/8/layout/vList2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2.4 Writing output to the browser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AD71AB-9FBA-4658-AA04-0E9308FA6633}" type="presOf" srcId="{A535A4F3-FC8D-45A5-A479-80AA6FDC968B}" destId="{4E9F5ECC-ACDF-4984-AE52-417117B755A9}" srcOrd="0" destOrd="0" presId="urn:microsoft.com/office/officeart/2005/8/layout/vList2"/>
    <dgm:cxn modelId="{50FA33E1-34BC-4F55-B183-104864871A62}" type="presOf" srcId="{1F1BF65F-90FE-466A-A739-F4CF1D547A66}" destId="{16B65390-8AE7-45C8-B1BE-002EB00B7C83}" srcOrd="0" destOrd="0" presId="urn:microsoft.com/office/officeart/2005/8/layout/vList2"/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F4A5982C-616A-45E1-9FFC-8FAFF3A6D710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BF4B88C-1097-4012-AA2C-B81DF112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3F86C-F93C-4C57-B833-F4E8A77B6AC8}">
      <dgm:prSet/>
      <dgm:spPr/>
      <dgm:t>
        <a:bodyPr/>
        <a:lstStyle/>
        <a:p>
          <a:pPr rtl="0"/>
          <a:r>
            <a:rPr lang="en-US" b="1" dirty="0" smtClean="0"/>
            <a:t>2.5 First PHP program</a:t>
          </a:r>
          <a:endParaRPr lang="en-US" dirty="0"/>
        </a:p>
      </dgm:t>
    </dgm:pt>
    <dgm:pt modelId="{E67DD521-B0A9-454A-9138-56DE58A200EA}" type="parTrans" cxnId="{93A52B36-7F88-48D9-93F3-632F79522CCF}">
      <dgm:prSet/>
      <dgm:spPr/>
      <dgm:t>
        <a:bodyPr/>
        <a:lstStyle/>
        <a:p>
          <a:endParaRPr lang="en-US"/>
        </a:p>
      </dgm:t>
    </dgm:pt>
    <dgm:pt modelId="{F4F2246E-B2C9-48DF-936C-FB4B370A4EBA}" type="sibTrans" cxnId="{93A52B36-7F88-48D9-93F3-632F79522CCF}">
      <dgm:prSet/>
      <dgm:spPr/>
      <dgm:t>
        <a:bodyPr/>
        <a:lstStyle/>
        <a:p>
          <a:endParaRPr lang="en-US"/>
        </a:p>
      </dgm:t>
    </dgm:pt>
    <dgm:pt modelId="{FA862FB4-A397-4904-A3AF-567FF9DB885B}" type="pres">
      <dgm:prSet presAssocID="{FBF4B88C-1097-4012-AA2C-B81DF1123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3946B-F524-42ED-B75E-DC60C175A23F}" type="pres">
      <dgm:prSet presAssocID="{B7A3F86C-F93C-4C57-B833-F4E8A77B6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197F5-66FA-4D91-A622-22982EDBC16D}" type="presOf" srcId="{FBF4B88C-1097-4012-AA2C-B81DF11234D5}" destId="{FA862FB4-A397-4904-A3AF-567FF9DB885B}" srcOrd="0" destOrd="0" presId="urn:microsoft.com/office/officeart/2005/8/layout/vList2"/>
    <dgm:cxn modelId="{93A52B36-7F88-48D9-93F3-632F79522CCF}" srcId="{FBF4B88C-1097-4012-AA2C-B81DF11234D5}" destId="{B7A3F86C-F93C-4C57-B833-F4E8A77B6AC8}" srcOrd="0" destOrd="0" parTransId="{E67DD521-B0A9-454A-9138-56DE58A200EA}" sibTransId="{F4F2246E-B2C9-48DF-936C-FB4B370A4EBA}"/>
    <dgm:cxn modelId="{F41EA598-1984-41AD-9747-A1F48389A6E0}" type="presOf" srcId="{B7A3F86C-F93C-4C57-B833-F4E8A77B6AC8}" destId="{EB23946B-F524-42ED-B75E-DC60C175A23F}" srcOrd="0" destOrd="0" presId="urn:microsoft.com/office/officeart/2005/8/layout/vList2"/>
    <dgm:cxn modelId="{DD244719-6E50-4D06-A87C-09A12EC61E49}" type="presParOf" srcId="{FA862FB4-A397-4904-A3AF-567FF9DB885B}" destId="{EB23946B-F524-42ED-B75E-DC60C175A23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7396473-C7E7-4DEB-862A-6750E91C7B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8BC843-E557-45C4-BAC3-754BAD541383}">
      <dgm:prSet/>
      <dgm:spPr/>
      <dgm:t>
        <a:bodyPr/>
        <a:lstStyle/>
        <a:p>
          <a:pPr rtl="0"/>
          <a:r>
            <a:rPr lang="en-US" b="1" dirty="0" smtClean="0"/>
            <a:t>2.5 First PHP program…</a:t>
          </a:r>
          <a:endParaRPr lang="en-US" dirty="0"/>
        </a:p>
      </dgm:t>
    </dgm:pt>
    <dgm:pt modelId="{083A9098-3A40-4737-AF32-BD0D0E4206BE}" type="parTrans" cxnId="{080F6EBC-7F28-4907-B624-05C158E5AFD3}">
      <dgm:prSet/>
      <dgm:spPr/>
      <dgm:t>
        <a:bodyPr/>
        <a:lstStyle/>
        <a:p>
          <a:endParaRPr lang="en-US"/>
        </a:p>
      </dgm:t>
    </dgm:pt>
    <dgm:pt modelId="{2635EFCA-460D-487E-A37F-9C5AEB870D46}" type="sibTrans" cxnId="{080F6EBC-7F28-4907-B624-05C158E5AFD3}">
      <dgm:prSet/>
      <dgm:spPr/>
      <dgm:t>
        <a:bodyPr/>
        <a:lstStyle/>
        <a:p>
          <a:endParaRPr lang="en-US"/>
        </a:p>
      </dgm:t>
    </dgm:pt>
    <dgm:pt modelId="{D2C9F476-3622-4160-907B-3BB013155A9F}" type="pres">
      <dgm:prSet presAssocID="{A7396473-C7E7-4DEB-862A-6750E91C7B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EC3136-D4A5-4562-B114-C54F8F2DA918}" type="pres">
      <dgm:prSet presAssocID="{168BC843-E557-45C4-BAC3-754BAD5413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214E06-A419-4DF8-945F-07C5BD7CD48C}" type="presOf" srcId="{A7396473-C7E7-4DEB-862A-6750E91C7BA8}" destId="{D2C9F476-3622-4160-907B-3BB013155A9F}" srcOrd="0" destOrd="0" presId="urn:microsoft.com/office/officeart/2005/8/layout/vList2"/>
    <dgm:cxn modelId="{080F6EBC-7F28-4907-B624-05C158E5AFD3}" srcId="{A7396473-C7E7-4DEB-862A-6750E91C7BA8}" destId="{168BC843-E557-45C4-BAC3-754BAD541383}" srcOrd="0" destOrd="0" parTransId="{083A9098-3A40-4737-AF32-BD0D0E4206BE}" sibTransId="{2635EFCA-460D-487E-A37F-9C5AEB870D46}"/>
    <dgm:cxn modelId="{C85A6075-889D-4C4A-8E6C-EFA22AB666F6}" type="presOf" srcId="{168BC843-E557-45C4-BAC3-754BAD541383}" destId="{17EC3136-D4A5-4562-B114-C54F8F2DA918}" srcOrd="0" destOrd="0" presId="urn:microsoft.com/office/officeart/2005/8/layout/vList2"/>
    <dgm:cxn modelId="{0E6789B2-9964-4F60-AB19-F1A076FD081E}" type="presParOf" srcId="{D2C9F476-3622-4160-907B-3BB013155A9F}" destId="{17EC3136-D4A5-4562-B114-C54F8F2DA918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DC6BC4A-5644-4288-87C5-082010510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8BC8B-826B-4176-9C7F-78421EF29076}">
      <dgm:prSet/>
      <dgm:spPr/>
      <dgm:t>
        <a:bodyPr/>
        <a:lstStyle/>
        <a:p>
          <a:pPr rtl="0"/>
          <a:r>
            <a:rPr lang="en-US" b="1" dirty="0" smtClean="0"/>
            <a:t>2.6 Integrating HTML with PHP</a:t>
          </a:r>
          <a:endParaRPr lang="en-US" dirty="0"/>
        </a:p>
      </dgm:t>
    </dgm:pt>
    <dgm:pt modelId="{71769206-30C7-4E8B-A58D-4878E805745F}" type="parTrans" cxnId="{EF02E4B1-D784-4935-AE58-8AD330DDA964}">
      <dgm:prSet/>
      <dgm:spPr/>
      <dgm:t>
        <a:bodyPr/>
        <a:lstStyle/>
        <a:p>
          <a:endParaRPr lang="en-US"/>
        </a:p>
      </dgm:t>
    </dgm:pt>
    <dgm:pt modelId="{8F7C5914-470D-4AE9-8103-240FC66B296D}" type="sibTrans" cxnId="{EF02E4B1-D784-4935-AE58-8AD330DDA964}">
      <dgm:prSet/>
      <dgm:spPr/>
      <dgm:t>
        <a:bodyPr/>
        <a:lstStyle/>
        <a:p>
          <a:endParaRPr lang="en-US"/>
        </a:p>
      </dgm:t>
    </dgm:pt>
    <dgm:pt modelId="{09253D31-B943-47B4-A5D5-3EDB8C23E7C7}" type="pres">
      <dgm:prSet presAssocID="{8DC6BC4A-5644-4288-87C5-0820105103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9BE21E-7554-4D31-9853-5F4C0ADFAE35}" type="pres">
      <dgm:prSet presAssocID="{A448BC8B-826B-4176-9C7F-78421EF290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2E4B1-D784-4935-AE58-8AD330DDA964}" srcId="{8DC6BC4A-5644-4288-87C5-08201051030E}" destId="{A448BC8B-826B-4176-9C7F-78421EF29076}" srcOrd="0" destOrd="0" parTransId="{71769206-30C7-4E8B-A58D-4878E805745F}" sibTransId="{8F7C5914-470D-4AE9-8103-240FC66B296D}"/>
    <dgm:cxn modelId="{DB000034-AD04-45A5-827D-EC0D8AD8EDA5}" type="presOf" srcId="{A448BC8B-826B-4176-9C7F-78421EF29076}" destId="{449BE21E-7554-4D31-9853-5F4C0ADFAE35}" srcOrd="0" destOrd="0" presId="urn:microsoft.com/office/officeart/2005/8/layout/vList2"/>
    <dgm:cxn modelId="{1E39BA3E-F75F-40B0-A6DC-269219733A0F}" type="presOf" srcId="{8DC6BC4A-5644-4288-87C5-08201051030E}" destId="{09253D31-B943-47B4-A5D5-3EDB8C23E7C7}" srcOrd="0" destOrd="0" presId="urn:microsoft.com/office/officeart/2005/8/layout/vList2"/>
    <dgm:cxn modelId="{D6E3C7F6-F047-4BB0-AE24-6F296181D839}" type="presParOf" srcId="{09253D31-B943-47B4-A5D5-3EDB8C23E7C7}" destId="{449BE21E-7554-4D31-9853-5F4C0ADFAE3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DC6BC4A-5644-4288-87C5-082010510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8BC8B-826B-4176-9C7F-78421EF29076}">
      <dgm:prSet/>
      <dgm:spPr/>
      <dgm:t>
        <a:bodyPr/>
        <a:lstStyle/>
        <a:p>
          <a:pPr rtl="0"/>
          <a:r>
            <a:rPr lang="en-US" b="1" dirty="0" smtClean="0"/>
            <a:t>2.6 Integrating HTML with PHP…</a:t>
          </a:r>
          <a:endParaRPr lang="en-US" dirty="0"/>
        </a:p>
      </dgm:t>
    </dgm:pt>
    <dgm:pt modelId="{71769206-30C7-4E8B-A58D-4878E805745F}" type="parTrans" cxnId="{EF02E4B1-D784-4935-AE58-8AD330DDA964}">
      <dgm:prSet/>
      <dgm:spPr/>
      <dgm:t>
        <a:bodyPr/>
        <a:lstStyle/>
        <a:p>
          <a:endParaRPr lang="en-US"/>
        </a:p>
      </dgm:t>
    </dgm:pt>
    <dgm:pt modelId="{8F7C5914-470D-4AE9-8103-240FC66B296D}" type="sibTrans" cxnId="{EF02E4B1-D784-4935-AE58-8AD330DDA964}">
      <dgm:prSet/>
      <dgm:spPr/>
      <dgm:t>
        <a:bodyPr/>
        <a:lstStyle/>
        <a:p>
          <a:endParaRPr lang="en-US"/>
        </a:p>
      </dgm:t>
    </dgm:pt>
    <dgm:pt modelId="{09253D31-B943-47B4-A5D5-3EDB8C23E7C7}" type="pres">
      <dgm:prSet presAssocID="{8DC6BC4A-5644-4288-87C5-0820105103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9BE21E-7554-4D31-9853-5F4C0ADFAE35}" type="pres">
      <dgm:prSet presAssocID="{A448BC8B-826B-4176-9C7F-78421EF290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2E4B1-D784-4935-AE58-8AD330DDA964}" srcId="{8DC6BC4A-5644-4288-87C5-08201051030E}" destId="{A448BC8B-826B-4176-9C7F-78421EF29076}" srcOrd="0" destOrd="0" parTransId="{71769206-30C7-4E8B-A58D-4878E805745F}" sibTransId="{8F7C5914-470D-4AE9-8103-240FC66B296D}"/>
    <dgm:cxn modelId="{2184E82F-ECC7-410E-948F-636FC636D6EF}" type="presOf" srcId="{A448BC8B-826B-4176-9C7F-78421EF29076}" destId="{449BE21E-7554-4D31-9853-5F4C0ADFAE35}" srcOrd="0" destOrd="0" presId="urn:microsoft.com/office/officeart/2005/8/layout/vList2"/>
    <dgm:cxn modelId="{1611FC6E-E840-4DCC-B2A3-ECBD5E219041}" type="presOf" srcId="{8DC6BC4A-5644-4288-87C5-08201051030E}" destId="{09253D31-B943-47B4-A5D5-3EDB8C23E7C7}" srcOrd="0" destOrd="0" presId="urn:microsoft.com/office/officeart/2005/8/layout/vList2"/>
    <dgm:cxn modelId="{8C938BC1-ABF1-4F52-8E82-475F0D6B61A8}" type="presParOf" srcId="{09253D31-B943-47B4-A5D5-3EDB8C23E7C7}" destId="{449BE21E-7554-4D31-9853-5F4C0ADFAE3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DC6BC4A-5644-4288-87C5-082010510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8BC8B-826B-4176-9C7F-78421EF29076}">
      <dgm:prSet/>
      <dgm:spPr/>
      <dgm:t>
        <a:bodyPr/>
        <a:lstStyle/>
        <a:p>
          <a:pPr rtl="0"/>
          <a:r>
            <a:rPr lang="en-US" b="1" dirty="0" smtClean="0"/>
            <a:t>2.6 Integrating HTML with PHP…</a:t>
          </a:r>
          <a:endParaRPr lang="en-US" dirty="0"/>
        </a:p>
      </dgm:t>
    </dgm:pt>
    <dgm:pt modelId="{71769206-30C7-4E8B-A58D-4878E805745F}" type="parTrans" cxnId="{EF02E4B1-D784-4935-AE58-8AD330DDA964}">
      <dgm:prSet/>
      <dgm:spPr/>
      <dgm:t>
        <a:bodyPr/>
        <a:lstStyle/>
        <a:p>
          <a:endParaRPr lang="en-US"/>
        </a:p>
      </dgm:t>
    </dgm:pt>
    <dgm:pt modelId="{8F7C5914-470D-4AE9-8103-240FC66B296D}" type="sibTrans" cxnId="{EF02E4B1-D784-4935-AE58-8AD330DDA964}">
      <dgm:prSet/>
      <dgm:spPr/>
      <dgm:t>
        <a:bodyPr/>
        <a:lstStyle/>
        <a:p>
          <a:endParaRPr lang="en-US"/>
        </a:p>
      </dgm:t>
    </dgm:pt>
    <dgm:pt modelId="{09253D31-B943-47B4-A5D5-3EDB8C23E7C7}" type="pres">
      <dgm:prSet presAssocID="{8DC6BC4A-5644-4288-87C5-0820105103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9BE21E-7554-4D31-9853-5F4C0ADFAE35}" type="pres">
      <dgm:prSet presAssocID="{A448BC8B-826B-4176-9C7F-78421EF290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2E4B1-D784-4935-AE58-8AD330DDA964}" srcId="{8DC6BC4A-5644-4288-87C5-08201051030E}" destId="{A448BC8B-826B-4176-9C7F-78421EF29076}" srcOrd="0" destOrd="0" parTransId="{71769206-30C7-4E8B-A58D-4878E805745F}" sibTransId="{8F7C5914-470D-4AE9-8103-240FC66B296D}"/>
    <dgm:cxn modelId="{4F04438C-50DC-428F-AAF0-07FB5E2C5EAB}" type="presOf" srcId="{A448BC8B-826B-4176-9C7F-78421EF29076}" destId="{449BE21E-7554-4D31-9853-5F4C0ADFAE35}" srcOrd="0" destOrd="0" presId="urn:microsoft.com/office/officeart/2005/8/layout/vList2"/>
    <dgm:cxn modelId="{B5C3C95E-BEC6-4EEB-B6EA-859E22338BC9}" type="presOf" srcId="{8DC6BC4A-5644-4288-87C5-08201051030E}" destId="{09253D31-B943-47B4-A5D5-3EDB8C23E7C7}" srcOrd="0" destOrd="0" presId="urn:microsoft.com/office/officeart/2005/8/layout/vList2"/>
    <dgm:cxn modelId="{255294A2-5AA1-42DE-8150-AA3691917CD6}" type="presParOf" srcId="{09253D31-B943-47B4-A5D5-3EDB8C23E7C7}" destId="{449BE21E-7554-4D31-9853-5F4C0ADFAE3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ECFEE9C-1FB9-4930-A444-CDC04FF5B3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16C474-4D1D-4DD2-AFBD-F4CAD9EBD236}">
      <dgm:prSet/>
      <dgm:spPr/>
      <dgm:t>
        <a:bodyPr/>
        <a:lstStyle/>
        <a:p>
          <a:pPr rtl="0"/>
          <a:r>
            <a:rPr lang="en-US" b="1" smtClean="0"/>
            <a:t>2.6 Integrating HTML with PHP…</a:t>
          </a:r>
          <a:endParaRPr lang="en-US"/>
        </a:p>
      </dgm:t>
    </dgm:pt>
    <dgm:pt modelId="{64A35E8A-6D45-4C40-BB20-2894E3986911}" type="parTrans" cxnId="{95D24E7D-2913-4AE4-A0F2-32EEC00D1A39}">
      <dgm:prSet/>
      <dgm:spPr/>
      <dgm:t>
        <a:bodyPr/>
        <a:lstStyle/>
        <a:p>
          <a:endParaRPr lang="en-US"/>
        </a:p>
      </dgm:t>
    </dgm:pt>
    <dgm:pt modelId="{E9F1633F-17A5-4497-A250-F5C114F5EC62}" type="sibTrans" cxnId="{95D24E7D-2913-4AE4-A0F2-32EEC00D1A39}">
      <dgm:prSet/>
      <dgm:spPr/>
      <dgm:t>
        <a:bodyPr/>
        <a:lstStyle/>
        <a:p>
          <a:endParaRPr lang="en-US"/>
        </a:p>
      </dgm:t>
    </dgm:pt>
    <dgm:pt modelId="{96F09231-7042-4A13-9DF5-085933CDC23A}" type="pres">
      <dgm:prSet presAssocID="{AECFEE9C-1FB9-4930-A444-CDC04FF5B3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234EAC-8E23-4D93-BE42-66CFF2DA1EEA}" type="pres">
      <dgm:prSet presAssocID="{4916C474-4D1D-4DD2-AFBD-F4CAD9EBD23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9543F6-D0B4-45CC-B0B6-CB3F9ADA5A0B}" type="presOf" srcId="{4916C474-4D1D-4DD2-AFBD-F4CAD9EBD236}" destId="{91234EAC-8E23-4D93-BE42-66CFF2DA1EEA}" srcOrd="0" destOrd="0" presId="urn:microsoft.com/office/officeart/2005/8/layout/vList2"/>
    <dgm:cxn modelId="{391CB367-E892-4E74-B824-61FD920DA0AB}" type="presOf" srcId="{AECFEE9C-1FB9-4930-A444-CDC04FF5B363}" destId="{96F09231-7042-4A13-9DF5-085933CDC23A}" srcOrd="0" destOrd="0" presId="urn:microsoft.com/office/officeart/2005/8/layout/vList2"/>
    <dgm:cxn modelId="{95D24E7D-2913-4AE4-A0F2-32EEC00D1A39}" srcId="{AECFEE9C-1FB9-4930-A444-CDC04FF5B363}" destId="{4916C474-4D1D-4DD2-AFBD-F4CAD9EBD236}" srcOrd="0" destOrd="0" parTransId="{64A35E8A-6D45-4C40-BB20-2894E3986911}" sibTransId="{E9F1633F-17A5-4497-A250-F5C114F5EC62}"/>
    <dgm:cxn modelId="{02FD8596-8782-46A0-A6AB-E6BFB997A77A}" type="presParOf" srcId="{96F09231-7042-4A13-9DF5-085933CDC23A}" destId="{91234EAC-8E23-4D93-BE42-66CFF2DA1EE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DC3D2D-883B-4225-867E-EC3B91BE0585}" type="presOf" srcId="{0C7F24CE-FA76-496A-B1EF-988E19FE7AC5}" destId="{9978874D-CB28-4CBC-B31C-1EA7E8431B86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09B9110C-2683-4321-8580-B3E83391B887}" type="presOf" srcId="{F1983C4A-029D-4586-B526-13839B4867BC}" destId="{6E08F461-DE06-4EDF-867D-82886F3CB917}" srcOrd="0" destOrd="0" presId="urn:microsoft.com/office/officeart/2005/8/layout/vList2"/>
    <dgm:cxn modelId="{C8DFB710-1F5F-40F7-9841-7CB07F9C5006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E9A9187B-65AC-4F49-9D4D-7ADF6BCE3A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F25BA3-FF10-47B4-AF57-D3849CE440A9}">
      <dgm:prSet/>
      <dgm:spPr/>
      <dgm:t>
        <a:bodyPr/>
        <a:lstStyle/>
        <a:p>
          <a:pPr rtl="0"/>
          <a:r>
            <a:rPr lang="en-US" b="1" dirty="0" smtClean="0"/>
            <a:t>3. Using </a:t>
          </a:r>
          <a:r>
            <a:rPr lang="en-US" b="1" dirty="0" smtClean="0"/>
            <a:t>CONSTANTS </a:t>
          </a:r>
          <a:r>
            <a:rPr lang="en-US" b="1" dirty="0" smtClean="0"/>
            <a:t>and Variables</a:t>
          </a:r>
          <a:endParaRPr lang="en-US" dirty="0"/>
        </a:p>
      </dgm:t>
    </dgm:pt>
    <dgm:pt modelId="{8E78D212-984A-450F-BEAC-ABA911A5E2F5}" type="parTrans" cxnId="{4ACA69C2-D506-4BC4-A6E5-C5D33744347F}">
      <dgm:prSet/>
      <dgm:spPr/>
      <dgm:t>
        <a:bodyPr/>
        <a:lstStyle/>
        <a:p>
          <a:endParaRPr lang="en-US"/>
        </a:p>
      </dgm:t>
    </dgm:pt>
    <dgm:pt modelId="{68AEA358-2746-422B-86FA-2A79354EEE4A}" type="sibTrans" cxnId="{4ACA69C2-D506-4BC4-A6E5-C5D33744347F}">
      <dgm:prSet/>
      <dgm:spPr/>
      <dgm:t>
        <a:bodyPr/>
        <a:lstStyle/>
        <a:p>
          <a:endParaRPr lang="en-US"/>
        </a:p>
      </dgm:t>
    </dgm:pt>
    <dgm:pt modelId="{CFB77634-C7C5-4A21-A115-0E6C424DE65B}" type="pres">
      <dgm:prSet presAssocID="{E9A9187B-65AC-4F49-9D4D-7ADF6BCE3A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F82626-6E27-4D06-99D0-09D5D8769C26}" type="pres">
      <dgm:prSet presAssocID="{B5F25BA3-FF10-47B4-AF57-D3849CE440A9}" presName="parentText" presStyleLbl="node1" presStyleIdx="0" presStyleCnt="1" custLinFactNeighborY="113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CA69C2-D506-4BC4-A6E5-C5D33744347F}" srcId="{E9A9187B-65AC-4F49-9D4D-7ADF6BCE3A7C}" destId="{B5F25BA3-FF10-47B4-AF57-D3849CE440A9}" srcOrd="0" destOrd="0" parTransId="{8E78D212-984A-450F-BEAC-ABA911A5E2F5}" sibTransId="{68AEA358-2746-422B-86FA-2A79354EEE4A}"/>
    <dgm:cxn modelId="{C0C81D23-FB73-4866-8E90-CE3720687F44}" type="presOf" srcId="{E9A9187B-65AC-4F49-9D4D-7ADF6BCE3A7C}" destId="{CFB77634-C7C5-4A21-A115-0E6C424DE65B}" srcOrd="0" destOrd="0" presId="urn:microsoft.com/office/officeart/2005/8/layout/vList2"/>
    <dgm:cxn modelId="{6E3D2627-D4E3-4C8A-82AA-3B817526E3FD}" type="presOf" srcId="{B5F25BA3-FF10-47B4-AF57-D3849CE440A9}" destId="{39F82626-6E27-4D06-99D0-09D5D8769C26}" srcOrd="0" destOrd="0" presId="urn:microsoft.com/office/officeart/2005/8/layout/vList2"/>
    <dgm:cxn modelId="{C7C531BE-094A-44E7-9AAE-BE852883FB26}" type="presParOf" srcId="{CFB77634-C7C5-4A21-A115-0E6C424DE65B}" destId="{39F82626-6E27-4D06-99D0-09D5D8769C2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04DF29F-024F-476D-808C-ADD013CFCC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086DC9-17FF-4A10-9A90-242C8F804B1E}">
      <dgm:prSet/>
      <dgm:spPr/>
      <dgm:t>
        <a:bodyPr/>
        <a:lstStyle/>
        <a:p>
          <a:pPr rtl="0"/>
          <a:r>
            <a:rPr lang="en-US" b="1" dirty="0" smtClean="0"/>
            <a:t>3.1 Constants</a:t>
          </a:r>
          <a:endParaRPr lang="en-US" dirty="0"/>
        </a:p>
      </dgm:t>
    </dgm:pt>
    <dgm:pt modelId="{C3615A99-BB57-4DF3-BC9A-6DB81D8951A5}" type="parTrans" cxnId="{4571655E-2ABF-4FAD-9802-AEC6A3EFE384}">
      <dgm:prSet/>
      <dgm:spPr/>
      <dgm:t>
        <a:bodyPr/>
        <a:lstStyle/>
        <a:p>
          <a:endParaRPr lang="en-US"/>
        </a:p>
      </dgm:t>
    </dgm:pt>
    <dgm:pt modelId="{EAD67DEC-8C69-41AB-92C1-D7A24A9E72BB}" type="sibTrans" cxnId="{4571655E-2ABF-4FAD-9802-AEC6A3EFE384}">
      <dgm:prSet/>
      <dgm:spPr/>
      <dgm:t>
        <a:bodyPr/>
        <a:lstStyle/>
        <a:p>
          <a:endParaRPr lang="en-US"/>
        </a:p>
      </dgm:t>
    </dgm:pt>
    <dgm:pt modelId="{B81235DD-4FF2-42FD-9D5F-EB0F7BFF138B}" type="pres">
      <dgm:prSet presAssocID="{704DF29F-024F-476D-808C-ADD013CFCC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5FEB4-85D2-4B59-9C93-FB6195FA8DF0}" type="pres">
      <dgm:prSet presAssocID="{27086DC9-17FF-4A10-9A90-242C8F804B1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1655E-2ABF-4FAD-9802-AEC6A3EFE384}" srcId="{704DF29F-024F-476D-808C-ADD013CFCC3F}" destId="{27086DC9-17FF-4A10-9A90-242C8F804B1E}" srcOrd="0" destOrd="0" parTransId="{C3615A99-BB57-4DF3-BC9A-6DB81D8951A5}" sibTransId="{EAD67DEC-8C69-41AB-92C1-D7A24A9E72BB}"/>
    <dgm:cxn modelId="{74C625C5-F72C-418A-A1D4-5BC11D8C688E}" type="presOf" srcId="{27086DC9-17FF-4A10-9A90-242C8F804B1E}" destId="{77C5FEB4-85D2-4B59-9C93-FB6195FA8DF0}" srcOrd="0" destOrd="0" presId="urn:microsoft.com/office/officeart/2005/8/layout/vList2"/>
    <dgm:cxn modelId="{B11E2C35-C2AE-481A-9D16-F85DDE64FAB8}" type="presOf" srcId="{704DF29F-024F-476D-808C-ADD013CFCC3F}" destId="{B81235DD-4FF2-42FD-9D5F-EB0F7BFF138B}" srcOrd="0" destOrd="0" presId="urn:microsoft.com/office/officeart/2005/8/layout/vList2"/>
    <dgm:cxn modelId="{BC5017BD-F845-4448-A7C2-EF0E3011CA4C}" type="presParOf" srcId="{B81235DD-4FF2-42FD-9D5F-EB0F7BFF138B}" destId="{77C5FEB4-85D2-4B59-9C93-FB6195FA8DF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04DF29F-024F-476D-808C-ADD013CFCC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086DC9-17FF-4A10-9A90-242C8F804B1E}">
      <dgm:prSet/>
      <dgm:spPr/>
      <dgm:t>
        <a:bodyPr/>
        <a:lstStyle/>
        <a:p>
          <a:pPr rtl="0"/>
          <a:r>
            <a:rPr lang="en-US" b="1" dirty="0" smtClean="0"/>
            <a:t>3.1 Constants</a:t>
          </a:r>
          <a:endParaRPr lang="en-US" dirty="0"/>
        </a:p>
      </dgm:t>
    </dgm:pt>
    <dgm:pt modelId="{C3615A99-BB57-4DF3-BC9A-6DB81D8951A5}" type="parTrans" cxnId="{4571655E-2ABF-4FAD-9802-AEC6A3EFE384}">
      <dgm:prSet/>
      <dgm:spPr/>
      <dgm:t>
        <a:bodyPr/>
        <a:lstStyle/>
        <a:p>
          <a:endParaRPr lang="en-US"/>
        </a:p>
      </dgm:t>
    </dgm:pt>
    <dgm:pt modelId="{EAD67DEC-8C69-41AB-92C1-D7A24A9E72BB}" type="sibTrans" cxnId="{4571655E-2ABF-4FAD-9802-AEC6A3EFE384}">
      <dgm:prSet/>
      <dgm:spPr/>
      <dgm:t>
        <a:bodyPr/>
        <a:lstStyle/>
        <a:p>
          <a:endParaRPr lang="en-US"/>
        </a:p>
      </dgm:t>
    </dgm:pt>
    <dgm:pt modelId="{B81235DD-4FF2-42FD-9D5F-EB0F7BFF138B}" type="pres">
      <dgm:prSet presAssocID="{704DF29F-024F-476D-808C-ADD013CFCC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5FEB4-85D2-4B59-9C93-FB6195FA8DF0}" type="pres">
      <dgm:prSet presAssocID="{27086DC9-17FF-4A10-9A90-242C8F804B1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1655E-2ABF-4FAD-9802-AEC6A3EFE384}" srcId="{704DF29F-024F-476D-808C-ADD013CFCC3F}" destId="{27086DC9-17FF-4A10-9A90-242C8F804B1E}" srcOrd="0" destOrd="0" parTransId="{C3615A99-BB57-4DF3-BC9A-6DB81D8951A5}" sibTransId="{EAD67DEC-8C69-41AB-92C1-D7A24A9E72BB}"/>
    <dgm:cxn modelId="{8E179262-FAD0-4B96-95BA-01CB32E6A941}" type="presOf" srcId="{704DF29F-024F-476D-808C-ADD013CFCC3F}" destId="{B81235DD-4FF2-42FD-9D5F-EB0F7BFF138B}" srcOrd="0" destOrd="0" presId="urn:microsoft.com/office/officeart/2005/8/layout/vList2"/>
    <dgm:cxn modelId="{657E91AA-48E9-4D17-942A-2326C738D80A}" type="presOf" srcId="{27086DC9-17FF-4A10-9A90-242C8F804B1E}" destId="{77C5FEB4-85D2-4B59-9C93-FB6195FA8DF0}" srcOrd="0" destOrd="0" presId="urn:microsoft.com/office/officeart/2005/8/layout/vList2"/>
    <dgm:cxn modelId="{0DADAE0C-3594-4503-8A5F-E79603160030}" type="presParOf" srcId="{B81235DD-4FF2-42FD-9D5F-EB0F7BFF138B}" destId="{77C5FEB4-85D2-4B59-9C93-FB6195FA8DF0}" srcOrd="0" destOrd="0" presId="urn:microsoft.com/office/officeart/2005/8/layout/vList2"/>
  </dgm:cxnLst>
  <dgm:bg/>
  <dgm:whole/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1FCC99C-C7E3-4959-96BA-EBB019D8C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1265D-91D0-4C09-9975-A88CB450FB70}">
      <dgm:prSet/>
      <dgm:spPr/>
      <dgm:t>
        <a:bodyPr/>
        <a:lstStyle/>
        <a:p>
          <a:pPr rtl="0"/>
          <a:r>
            <a:rPr lang="en-US" b="1" dirty="0" smtClean="0"/>
            <a:t>3.1 Constants…</a:t>
          </a:r>
          <a:endParaRPr lang="en-US" dirty="0"/>
        </a:p>
      </dgm:t>
    </dgm:pt>
    <dgm:pt modelId="{59C2D6D1-97AC-4C0B-9FD8-30636CD62224}" type="parTrans" cxnId="{24396B60-E993-45EA-8493-73351EE64322}">
      <dgm:prSet/>
      <dgm:spPr/>
      <dgm:t>
        <a:bodyPr/>
        <a:lstStyle/>
        <a:p>
          <a:endParaRPr lang="en-US"/>
        </a:p>
      </dgm:t>
    </dgm:pt>
    <dgm:pt modelId="{A33A16EE-5798-4A97-95A7-A387391845B7}" type="sibTrans" cxnId="{24396B60-E993-45EA-8493-73351EE64322}">
      <dgm:prSet/>
      <dgm:spPr/>
      <dgm:t>
        <a:bodyPr/>
        <a:lstStyle/>
        <a:p>
          <a:endParaRPr lang="en-US"/>
        </a:p>
      </dgm:t>
    </dgm:pt>
    <dgm:pt modelId="{854DF3DC-43D6-4243-8639-40A44B98B9D5}" type="pres">
      <dgm:prSet presAssocID="{B1FCC99C-C7E3-4959-96BA-EBB019D8C3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636408-DB35-4E2F-A545-25F7B16A9098}" type="pres">
      <dgm:prSet presAssocID="{55D1265D-91D0-4C09-9975-A88CB450FB7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96B60-E993-45EA-8493-73351EE64322}" srcId="{B1FCC99C-C7E3-4959-96BA-EBB019D8C3C6}" destId="{55D1265D-91D0-4C09-9975-A88CB450FB70}" srcOrd="0" destOrd="0" parTransId="{59C2D6D1-97AC-4C0B-9FD8-30636CD62224}" sibTransId="{A33A16EE-5798-4A97-95A7-A387391845B7}"/>
    <dgm:cxn modelId="{7893A25F-55E0-49D7-84F1-7F08FFE7FF2B}" type="presOf" srcId="{B1FCC99C-C7E3-4959-96BA-EBB019D8C3C6}" destId="{854DF3DC-43D6-4243-8639-40A44B98B9D5}" srcOrd="0" destOrd="0" presId="urn:microsoft.com/office/officeart/2005/8/layout/vList2"/>
    <dgm:cxn modelId="{E11A093C-36FC-43E6-9ADB-60093989A1D2}" type="presOf" srcId="{55D1265D-91D0-4C09-9975-A88CB450FB70}" destId="{A4636408-DB35-4E2F-A545-25F7B16A9098}" srcOrd="0" destOrd="0" presId="urn:microsoft.com/office/officeart/2005/8/layout/vList2"/>
    <dgm:cxn modelId="{DC51A263-1EB6-42EE-9B9F-92909F761EBC}" type="presParOf" srcId="{854DF3DC-43D6-4243-8639-40A44B98B9D5}" destId="{A4636408-DB35-4E2F-A545-25F7B16A9098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1FCC99C-C7E3-4959-96BA-EBB019D8C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1265D-91D0-4C09-9975-A88CB450FB70}">
      <dgm:prSet/>
      <dgm:spPr/>
      <dgm:t>
        <a:bodyPr/>
        <a:lstStyle/>
        <a:p>
          <a:pPr rtl="0"/>
          <a:r>
            <a:rPr lang="en-US" b="1" dirty="0" smtClean="0"/>
            <a:t>3.1 Constants…</a:t>
          </a:r>
          <a:endParaRPr lang="en-US" dirty="0"/>
        </a:p>
      </dgm:t>
    </dgm:pt>
    <dgm:pt modelId="{59C2D6D1-97AC-4C0B-9FD8-30636CD62224}" type="parTrans" cxnId="{24396B60-E993-45EA-8493-73351EE64322}">
      <dgm:prSet/>
      <dgm:spPr/>
      <dgm:t>
        <a:bodyPr/>
        <a:lstStyle/>
        <a:p>
          <a:endParaRPr lang="en-US"/>
        </a:p>
      </dgm:t>
    </dgm:pt>
    <dgm:pt modelId="{A33A16EE-5798-4A97-95A7-A387391845B7}" type="sibTrans" cxnId="{24396B60-E993-45EA-8493-73351EE64322}">
      <dgm:prSet/>
      <dgm:spPr/>
      <dgm:t>
        <a:bodyPr/>
        <a:lstStyle/>
        <a:p>
          <a:endParaRPr lang="en-US"/>
        </a:p>
      </dgm:t>
    </dgm:pt>
    <dgm:pt modelId="{854DF3DC-43D6-4243-8639-40A44B98B9D5}" type="pres">
      <dgm:prSet presAssocID="{B1FCC99C-C7E3-4959-96BA-EBB019D8C3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636408-DB35-4E2F-A545-25F7B16A9098}" type="pres">
      <dgm:prSet presAssocID="{55D1265D-91D0-4C09-9975-A88CB450FB7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96B60-E993-45EA-8493-73351EE64322}" srcId="{B1FCC99C-C7E3-4959-96BA-EBB019D8C3C6}" destId="{55D1265D-91D0-4C09-9975-A88CB450FB70}" srcOrd="0" destOrd="0" parTransId="{59C2D6D1-97AC-4C0B-9FD8-30636CD62224}" sibTransId="{A33A16EE-5798-4A97-95A7-A387391845B7}"/>
    <dgm:cxn modelId="{FB9D98A7-4AF9-48D1-8872-619D237135EC}" type="presOf" srcId="{B1FCC99C-C7E3-4959-96BA-EBB019D8C3C6}" destId="{854DF3DC-43D6-4243-8639-40A44B98B9D5}" srcOrd="0" destOrd="0" presId="urn:microsoft.com/office/officeart/2005/8/layout/vList2"/>
    <dgm:cxn modelId="{45BC15A2-FBA7-44C9-81A4-E2CB620404FF}" type="presOf" srcId="{55D1265D-91D0-4C09-9975-A88CB450FB70}" destId="{A4636408-DB35-4E2F-A545-25F7B16A9098}" srcOrd="0" destOrd="0" presId="urn:microsoft.com/office/officeart/2005/8/layout/vList2"/>
    <dgm:cxn modelId="{60DAAAF3-18DD-44E8-93BA-A0EDD1FB9796}" type="presParOf" srcId="{854DF3DC-43D6-4243-8639-40A44B98B9D5}" destId="{A4636408-DB35-4E2F-A545-25F7B16A9098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04DF29F-024F-476D-808C-ADD013CFCC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086DC9-17FF-4A10-9A90-242C8F804B1E}">
      <dgm:prSet/>
      <dgm:spPr/>
      <dgm:t>
        <a:bodyPr/>
        <a:lstStyle/>
        <a:p>
          <a:pPr rtl="0"/>
          <a:r>
            <a:rPr lang="en-US" b="1" dirty="0" smtClean="0"/>
            <a:t>3.2 </a:t>
          </a:r>
          <a:r>
            <a:rPr lang="en-US" b="1" i="0" dirty="0" smtClean="0"/>
            <a:t>Constants are Global</a:t>
          </a:r>
          <a:endParaRPr lang="en-US" b="1" dirty="0"/>
        </a:p>
      </dgm:t>
    </dgm:pt>
    <dgm:pt modelId="{C3615A99-BB57-4DF3-BC9A-6DB81D8951A5}" type="parTrans" cxnId="{4571655E-2ABF-4FAD-9802-AEC6A3EFE384}">
      <dgm:prSet/>
      <dgm:spPr/>
      <dgm:t>
        <a:bodyPr/>
        <a:lstStyle/>
        <a:p>
          <a:endParaRPr lang="en-US"/>
        </a:p>
      </dgm:t>
    </dgm:pt>
    <dgm:pt modelId="{EAD67DEC-8C69-41AB-92C1-D7A24A9E72BB}" type="sibTrans" cxnId="{4571655E-2ABF-4FAD-9802-AEC6A3EFE384}">
      <dgm:prSet/>
      <dgm:spPr/>
      <dgm:t>
        <a:bodyPr/>
        <a:lstStyle/>
        <a:p>
          <a:endParaRPr lang="en-US"/>
        </a:p>
      </dgm:t>
    </dgm:pt>
    <dgm:pt modelId="{B81235DD-4FF2-42FD-9D5F-EB0F7BFF138B}" type="pres">
      <dgm:prSet presAssocID="{704DF29F-024F-476D-808C-ADD013CFCC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5FEB4-85D2-4B59-9C93-FB6195FA8DF0}" type="pres">
      <dgm:prSet presAssocID="{27086DC9-17FF-4A10-9A90-242C8F804B1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A5F072-0FC6-4BDE-A4D5-99B0DF328A62}" type="presOf" srcId="{704DF29F-024F-476D-808C-ADD013CFCC3F}" destId="{B81235DD-4FF2-42FD-9D5F-EB0F7BFF138B}" srcOrd="0" destOrd="0" presId="urn:microsoft.com/office/officeart/2005/8/layout/vList2"/>
    <dgm:cxn modelId="{4571655E-2ABF-4FAD-9802-AEC6A3EFE384}" srcId="{704DF29F-024F-476D-808C-ADD013CFCC3F}" destId="{27086DC9-17FF-4A10-9A90-242C8F804B1E}" srcOrd="0" destOrd="0" parTransId="{C3615A99-BB57-4DF3-BC9A-6DB81D8951A5}" sibTransId="{EAD67DEC-8C69-41AB-92C1-D7A24A9E72BB}"/>
    <dgm:cxn modelId="{FA227737-89C1-4456-9110-F7D55FBB1DE6}" type="presOf" srcId="{27086DC9-17FF-4A10-9A90-242C8F804B1E}" destId="{77C5FEB4-85D2-4B59-9C93-FB6195FA8DF0}" srcOrd="0" destOrd="0" presId="urn:microsoft.com/office/officeart/2005/8/layout/vList2"/>
    <dgm:cxn modelId="{D10304C3-0DFB-4F79-9D77-63F699588D49}" type="presParOf" srcId="{B81235DD-4FF2-42FD-9D5F-EB0F7BFF138B}" destId="{77C5FEB4-85D2-4B59-9C93-FB6195FA8DF0}" srcOrd="0" destOrd="0" presId="urn:microsoft.com/office/officeart/2005/8/layout/vList2"/>
  </dgm:cxnLst>
  <dgm:bg/>
  <dgm:whole/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719E9E7-65AC-456D-A0A4-C5A72CF22D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8D9E5-4DA5-4A21-9B7F-866C49F83C92}">
      <dgm:prSet/>
      <dgm:spPr/>
      <dgm:t>
        <a:bodyPr/>
        <a:lstStyle/>
        <a:p>
          <a:pPr rtl="0"/>
          <a:r>
            <a:rPr lang="en-US" b="1" dirty="0" smtClean="0"/>
            <a:t>3.2 Variables</a:t>
          </a:r>
          <a:endParaRPr lang="en-US" dirty="0"/>
        </a:p>
      </dgm:t>
    </dgm:pt>
    <dgm:pt modelId="{ED1A0CE0-393B-4563-A827-A429B9BD6C5E}" type="parTrans" cxnId="{A3E38884-8407-40E9-BE6D-53DB7BCEB95F}">
      <dgm:prSet/>
      <dgm:spPr/>
      <dgm:t>
        <a:bodyPr/>
        <a:lstStyle/>
        <a:p>
          <a:endParaRPr lang="en-US"/>
        </a:p>
      </dgm:t>
    </dgm:pt>
    <dgm:pt modelId="{5AE33D04-32AB-4405-85BD-DAF5A23DAB33}" type="sibTrans" cxnId="{A3E38884-8407-40E9-BE6D-53DB7BCEB95F}">
      <dgm:prSet/>
      <dgm:spPr/>
      <dgm:t>
        <a:bodyPr/>
        <a:lstStyle/>
        <a:p>
          <a:endParaRPr lang="en-US"/>
        </a:p>
      </dgm:t>
    </dgm:pt>
    <dgm:pt modelId="{24C56757-5C9D-4B91-92A2-0C975B0630FE}" type="pres">
      <dgm:prSet presAssocID="{D719E9E7-65AC-456D-A0A4-C5A72CF22D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F96F7B-DB53-4CFA-A800-31966D01D196}" type="pres">
      <dgm:prSet presAssocID="{79F8D9E5-4DA5-4A21-9B7F-866C49F83C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DC2AB7-81ED-42FF-8011-52F2D915A6C3}" type="presOf" srcId="{D719E9E7-65AC-456D-A0A4-C5A72CF22DB1}" destId="{24C56757-5C9D-4B91-92A2-0C975B0630FE}" srcOrd="0" destOrd="0" presId="urn:microsoft.com/office/officeart/2005/8/layout/vList2"/>
    <dgm:cxn modelId="{0BDCE32D-3CAD-4B1E-8B9D-752E4A1B31AB}" type="presOf" srcId="{79F8D9E5-4DA5-4A21-9B7F-866C49F83C92}" destId="{52F96F7B-DB53-4CFA-A800-31966D01D196}" srcOrd="0" destOrd="0" presId="urn:microsoft.com/office/officeart/2005/8/layout/vList2"/>
    <dgm:cxn modelId="{A3E38884-8407-40E9-BE6D-53DB7BCEB95F}" srcId="{D719E9E7-65AC-456D-A0A4-C5A72CF22DB1}" destId="{79F8D9E5-4DA5-4A21-9B7F-866C49F83C92}" srcOrd="0" destOrd="0" parTransId="{ED1A0CE0-393B-4563-A827-A429B9BD6C5E}" sibTransId="{5AE33D04-32AB-4405-85BD-DAF5A23DAB33}"/>
    <dgm:cxn modelId="{76968015-6005-43DD-AAB4-B5EECD4870FF}" type="presParOf" srcId="{24C56757-5C9D-4B91-92A2-0C975B0630FE}" destId="{52F96F7B-DB53-4CFA-A800-31966D01D196}" srcOrd="0" destOrd="0" presId="urn:microsoft.com/office/officeart/2005/8/layout/vList2"/>
  </dgm:cxnLst>
  <dgm:bg/>
  <dgm:whole/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D719E9E7-65AC-456D-A0A4-C5A72CF22D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8D9E5-4DA5-4A21-9B7F-866C49F83C92}">
      <dgm:prSet/>
      <dgm:spPr/>
      <dgm:t>
        <a:bodyPr/>
        <a:lstStyle/>
        <a:p>
          <a:pPr rtl="0"/>
          <a:r>
            <a:rPr lang="en-US" b="1" dirty="0" smtClean="0"/>
            <a:t>3.2 Variables</a:t>
          </a:r>
          <a:endParaRPr lang="en-US" dirty="0"/>
        </a:p>
      </dgm:t>
    </dgm:pt>
    <dgm:pt modelId="{ED1A0CE0-393B-4563-A827-A429B9BD6C5E}" type="parTrans" cxnId="{A3E38884-8407-40E9-BE6D-53DB7BCEB95F}">
      <dgm:prSet/>
      <dgm:spPr/>
      <dgm:t>
        <a:bodyPr/>
        <a:lstStyle/>
        <a:p>
          <a:endParaRPr lang="en-US"/>
        </a:p>
      </dgm:t>
    </dgm:pt>
    <dgm:pt modelId="{5AE33D04-32AB-4405-85BD-DAF5A23DAB33}" type="sibTrans" cxnId="{A3E38884-8407-40E9-BE6D-53DB7BCEB95F}">
      <dgm:prSet/>
      <dgm:spPr/>
      <dgm:t>
        <a:bodyPr/>
        <a:lstStyle/>
        <a:p>
          <a:endParaRPr lang="en-US"/>
        </a:p>
      </dgm:t>
    </dgm:pt>
    <dgm:pt modelId="{24C56757-5C9D-4B91-92A2-0C975B0630FE}" type="pres">
      <dgm:prSet presAssocID="{D719E9E7-65AC-456D-A0A4-C5A72CF22D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F96F7B-DB53-4CFA-A800-31966D01D196}" type="pres">
      <dgm:prSet presAssocID="{79F8D9E5-4DA5-4A21-9B7F-866C49F83C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CC9BBA-E4CC-4D11-AEA5-88D25697FAF8}" type="presOf" srcId="{79F8D9E5-4DA5-4A21-9B7F-866C49F83C92}" destId="{52F96F7B-DB53-4CFA-A800-31966D01D196}" srcOrd="0" destOrd="0" presId="urn:microsoft.com/office/officeart/2005/8/layout/vList2"/>
    <dgm:cxn modelId="{5F14A8E9-6CC5-47DB-A6C1-D7D3262C3AF6}" type="presOf" srcId="{D719E9E7-65AC-456D-A0A4-C5A72CF22DB1}" destId="{24C56757-5C9D-4B91-92A2-0C975B0630FE}" srcOrd="0" destOrd="0" presId="urn:microsoft.com/office/officeart/2005/8/layout/vList2"/>
    <dgm:cxn modelId="{A3E38884-8407-40E9-BE6D-53DB7BCEB95F}" srcId="{D719E9E7-65AC-456D-A0A4-C5A72CF22DB1}" destId="{79F8D9E5-4DA5-4A21-9B7F-866C49F83C92}" srcOrd="0" destOrd="0" parTransId="{ED1A0CE0-393B-4563-A827-A429B9BD6C5E}" sibTransId="{5AE33D04-32AB-4405-85BD-DAF5A23DAB33}"/>
    <dgm:cxn modelId="{D74E28A3-2306-4FDC-9FFE-1546DCDEC7A5}" type="presParOf" srcId="{24C56757-5C9D-4B91-92A2-0C975B0630FE}" destId="{52F96F7B-DB53-4CFA-A800-31966D01D19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719E9E7-65AC-456D-A0A4-C5A72CF22D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8D9E5-4DA5-4A21-9B7F-866C49F83C92}">
      <dgm:prSet/>
      <dgm:spPr/>
      <dgm:t>
        <a:bodyPr/>
        <a:lstStyle/>
        <a:p>
          <a:pPr rtl="0"/>
          <a:r>
            <a:rPr lang="en-US" b="1" dirty="0" smtClean="0"/>
            <a:t>3.2 Variables</a:t>
          </a:r>
          <a:endParaRPr lang="en-US" dirty="0"/>
        </a:p>
      </dgm:t>
    </dgm:pt>
    <dgm:pt modelId="{ED1A0CE0-393B-4563-A827-A429B9BD6C5E}" type="parTrans" cxnId="{A3E38884-8407-40E9-BE6D-53DB7BCEB95F}">
      <dgm:prSet/>
      <dgm:spPr/>
      <dgm:t>
        <a:bodyPr/>
        <a:lstStyle/>
        <a:p>
          <a:endParaRPr lang="en-US"/>
        </a:p>
      </dgm:t>
    </dgm:pt>
    <dgm:pt modelId="{5AE33D04-32AB-4405-85BD-DAF5A23DAB33}" type="sibTrans" cxnId="{A3E38884-8407-40E9-BE6D-53DB7BCEB95F}">
      <dgm:prSet/>
      <dgm:spPr/>
      <dgm:t>
        <a:bodyPr/>
        <a:lstStyle/>
        <a:p>
          <a:endParaRPr lang="en-US"/>
        </a:p>
      </dgm:t>
    </dgm:pt>
    <dgm:pt modelId="{24C56757-5C9D-4B91-92A2-0C975B0630FE}" type="pres">
      <dgm:prSet presAssocID="{D719E9E7-65AC-456D-A0A4-C5A72CF22D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F96F7B-DB53-4CFA-A800-31966D01D196}" type="pres">
      <dgm:prSet presAssocID="{79F8D9E5-4DA5-4A21-9B7F-866C49F83C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53F5B-407B-456D-9FE7-AF90848F0668}" type="presOf" srcId="{D719E9E7-65AC-456D-A0A4-C5A72CF22DB1}" destId="{24C56757-5C9D-4B91-92A2-0C975B0630FE}" srcOrd="0" destOrd="0" presId="urn:microsoft.com/office/officeart/2005/8/layout/vList2"/>
    <dgm:cxn modelId="{A6675505-54D1-4F8C-B2D3-48AD05AB06F5}" type="presOf" srcId="{79F8D9E5-4DA5-4A21-9B7F-866C49F83C92}" destId="{52F96F7B-DB53-4CFA-A800-31966D01D196}" srcOrd="0" destOrd="0" presId="urn:microsoft.com/office/officeart/2005/8/layout/vList2"/>
    <dgm:cxn modelId="{A3E38884-8407-40E9-BE6D-53DB7BCEB95F}" srcId="{D719E9E7-65AC-456D-A0A4-C5A72CF22DB1}" destId="{79F8D9E5-4DA5-4A21-9B7F-866C49F83C92}" srcOrd="0" destOrd="0" parTransId="{ED1A0CE0-393B-4563-A827-A429B9BD6C5E}" sibTransId="{5AE33D04-32AB-4405-85BD-DAF5A23DAB33}"/>
    <dgm:cxn modelId="{F6BAFAF8-2952-4CF0-A9DE-F707365473D2}" type="presParOf" srcId="{24C56757-5C9D-4B91-92A2-0C975B0630FE}" destId="{52F96F7B-DB53-4CFA-A800-31966D01D196}" srcOrd="0" destOrd="0" presId="urn:microsoft.com/office/officeart/2005/8/layout/vList2"/>
  </dgm:cxnLst>
  <dgm:bg/>
  <dgm:whole/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D719E9E7-65AC-456D-A0A4-C5A72CF22D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8D9E5-4DA5-4A21-9B7F-866C49F83C92}">
      <dgm:prSet/>
      <dgm:spPr/>
      <dgm:t>
        <a:bodyPr/>
        <a:lstStyle/>
        <a:p>
          <a:pPr rtl="0"/>
          <a:r>
            <a:rPr lang="en-US" b="1" dirty="0" smtClean="0"/>
            <a:t>3.2 Variables</a:t>
          </a:r>
          <a:endParaRPr lang="en-US" dirty="0"/>
        </a:p>
      </dgm:t>
    </dgm:pt>
    <dgm:pt modelId="{ED1A0CE0-393B-4563-A827-A429B9BD6C5E}" type="parTrans" cxnId="{A3E38884-8407-40E9-BE6D-53DB7BCEB95F}">
      <dgm:prSet/>
      <dgm:spPr/>
      <dgm:t>
        <a:bodyPr/>
        <a:lstStyle/>
        <a:p>
          <a:endParaRPr lang="en-US"/>
        </a:p>
      </dgm:t>
    </dgm:pt>
    <dgm:pt modelId="{5AE33D04-32AB-4405-85BD-DAF5A23DAB33}" type="sibTrans" cxnId="{A3E38884-8407-40E9-BE6D-53DB7BCEB95F}">
      <dgm:prSet/>
      <dgm:spPr/>
      <dgm:t>
        <a:bodyPr/>
        <a:lstStyle/>
        <a:p>
          <a:endParaRPr lang="en-US"/>
        </a:p>
      </dgm:t>
    </dgm:pt>
    <dgm:pt modelId="{24C56757-5C9D-4B91-92A2-0C975B0630FE}" type="pres">
      <dgm:prSet presAssocID="{D719E9E7-65AC-456D-A0A4-C5A72CF22D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F96F7B-DB53-4CFA-A800-31966D01D196}" type="pres">
      <dgm:prSet presAssocID="{79F8D9E5-4DA5-4A21-9B7F-866C49F83C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E20814-B464-4BBC-ADEF-3886BD1EE3A7}" type="presOf" srcId="{D719E9E7-65AC-456D-A0A4-C5A72CF22DB1}" destId="{24C56757-5C9D-4B91-92A2-0C975B0630FE}" srcOrd="0" destOrd="0" presId="urn:microsoft.com/office/officeart/2005/8/layout/vList2"/>
    <dgm:cxn modelId="{A3E38884-8407-40E9-BE6D-53DB7BCEB95F}" srcId="{D719E9E7-65AC-456D-A0A4-C5A72CF22DB1}" destId="{79F8D9E5-4DA5-4A21-9B7F-866C49F83C92}" srcOrd="0" destOrd="0" parTransId="{ED1A0CE0-393B-4563-A827-A429B9BD6C5E}" sibTransId="{5AE33D04-32AB-4405-85BD-DAF5A23DAB33}"/>
    <dgm:cxn modelId="{6AC86A06-EB06-4386-8410-4C415B17BA20}" type="presOf" srcId="{79F8D9E5-4DA5-4A21-9B7F-866C49F83C92}" destId="{52F96F7B-DB53-4CFA-A800-31966D01D196}" srcOrd="0" destOrd="0" presId="urn:microsoft.com/office/officeart/2005/8/layout/vList2"/>
    <dgm:cxn modelId="{7081D737-067D-444E-B3B6-C5282A82106A}" type="presParOf" srcId="{24C56757-5C9D-4B91-92A2-0C975B0630FE}" destId="{52F96F7B-DB53-4CFA-A800-31966D01D19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algn="ctr" rtl="0"/>
          <a:r>
            <a:rPr lang="en-US" b="1" dirty="0" smtClean="0"/>
            <a:t>Outline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88D3DA-ABAF-4DE6-9005-4FD8B7798DD4}" type="presOf" srcId="{A95A3213-F46C-46C5-B31C-B3B8C97CB164}" destId="{126DDF9C-A945-4EF9-A4D7-15AE4FDAABD7}" srcOrd="0" destOrd="0" presId="urn:microsoft.com/office/officeart/2005/8/layout/vList2"/>
    <dgm:cxn modelId="{DE56F242-6A21-4E9E-BB00-F37A6CB1B60E}" type="presOf" srcId="{4070D270-9193-48C8-97B6-3102DA6C1955}" destId="{D8AC2083-F711-462F-8375-51E8A05DA161}" srcOrd="0" destOrd="0" presId="urn:microsoft.com/office/officeart/2005/8/layout/vList2"/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2A052BED-AEBC-4291-B4CA-7780331DA243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C74D29D-6F08-4770-939C-C79731F15E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487633-A00D-429B-BB32-9C0B01DBADE2}">
      <dgm:prSet/>
      <dgm:spPr/>
      <dgm:t>
        <a:bodyPr/>
        <a:lstStyle/>
        <a:p>
          <a:pPr rtl="0"/>
          <a:r>
            <a:rPr lang="en-US" b="1" dirty="0" smtClean="0"/>
            <a:t>3.2 Variables…</a:t>
          </a:r>
          <a:endParaRPr lang="en-US" dirty="0"/>
        </a:p>
      </dgm:t>
    </dgm:pt>
    <dgm:pt modelId="{81DD6277-27A6-42A9-8321-A1E9C65041B6}" type="parTrans" cxnId="{BFA0EDD9-530C-41BB-AA19-E52983DFB6CE}">
      <dgm:prSet/>
      <dgm:spPr/>
      <dgm:t>
        <a:bodyPr/>
        <a:lstStyle/>
        <a:p>
          <a:endParaRPr lang="en-US"/>
        </a:p>
      </dgm:t>
    </dgm:pt>
    <dgm:pt modelId="{48CF6C3D-3B94-44D1-A285-8BC186A801DA}" type="sibTrans" cxnId="{BFA0EDD9-530C-41BB-AA19-E52983DFB6CE}">
      <dgm:prSet/>
      <dgm:spPr/>
      <dgm:t>
        <a:bodyPr/>
        <a:lstStyle/>
        <a:p>
          <a:endParaRPr lang="en-US"/>
        </a:p>
      </dgm:t>
    </dgm:pt>
    <dgm:pt modelId="{C2073280-C96E-440B-8FCF-DC01C9B65C0A}" type="pres">
      <dgm:prSet presAssocID="{8C74D29D-6F08-4770-939C-C79731F15E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3609CD-4789-4FFF-94B9-D36874866A56}" type="pres">
      <dgm:prSet presAssocID="{2E487633-A00D-429B-BB32-9C0B01DBAD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E5B316-8938-4DE9-95C1-EBBDCD417768}" type="presOf" srcId="{8C74D29D-6F08-4770-939C-C79731F15E78}" destId="{C2073280-C96E-440B-8FCF-DC01C9B65C0A}" srcOrd="0" destOrd="0" presId="urn:microsoft.com/office/officeart/2005/8/layout/vList2"/>
    <dgm:cxn modelId="{77A49303-847E-4B2B-B46F-CEA109BA0E93}" type="presOf" srcId="{2E487633-A00D-429B-BB32-9C0B01DBADE2}" destId="{633609CD-4789-4FFF-94B9-D36874866A56}" srcOrd="0" destOrd="0" presId="urn:microsoft.com/office/officeart/2005/8/layout/vList2"/>
    <dgm:cxn modelId="{BFA0EDD9-530C-41BB-AA19-E52983DFB6CE}" srcId="{8C74D29D-6F08-4770-939C-C79731F15E78}" destId="{2E487633-A00D-429B-BB32-9C0B01DBADE2}" srcOrd="0" destOrd="0" parTransId="{81DD6277-27A6-42A9-8321-A1E9C65041B6}" sibTransId="{48CF6C3D-3B94-44D1-A285-8BC186A801DA}"/>
    <dgm:cxn modelId="{4151B40E-218F-4280-8A54-C463BA68AFB9}" type="presParOf" srcId="{C2073280-C96E-440B-8FCF-DC01C9B65C0A}" destId="{633609CD-4789-4FFF-94B9-D36874866A5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D719E9E7-65AC-456D-A0A4-C5A72CF22D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8D9E5-4DA5-4A21-9B7F-866C49F83C92}">
      <dgm:prSet/>
      <dgm:spPr/>
      <dgm:t>
        <a:bodyPr/>
        <a:lstStyle/>
        <a:p>
          <a:pPr rtl="0"/>
          <a:r>
            <a:rPr lang="en-US" b="1" dirty="0" smtClean="0"/>
            <a:t>3.2 Variables…</a:t>
          </a:r>
          <a:endParaRPr lang="en-US" dirty="0"/>
        </a:p>
      </dgm:t>
    </dgm:pt>
    <dgm:pt modelId="{ED1A0CE0-393B-4563-A827-A429B9BD6C5E}" type="parTrans" cxnId="{A3E38884-8407-40E9-BE6D-53DB7BCEB95F}">
      <dgm:prSet/>
      <dgm:spPr/>
      <dgm:t>
        <a:bodyPr/>
        <a:lstStyle/>
        <a:p>
          <a:endParaRPr lang="en-US"/>
        </a:p>
      </dgm:t>
    </dgm:pt>
    <dgm:pt modelId="{5AE33D04-32AB-4405-85BD-DAF5A23DAB33}" type="sibTrans" cxnId="{A3E38884-8407-40E9-BE6D-53DB7BCEB95F}">
      <dgm:prSet/>
      <dgm:spPr/>
      <dgm:t>
        <a:bodyPr/>
        <a:lstStyle/>
        <a:p>
          <a:endParaRPr lang="en-US"/>
        </a:p>
      </dgm:t>
    </dgm:pt>
    <dgm:pt modelId="{24C56757-5C9D-4B91-92A2-0C975B0630FE}" type="pres">
      <dgm:prSet presAssocID="{D719E9E7-65AC-456D-A0A4-C5A72CF22D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F96F7B-DB53-4CFA-A800-31966D01D196}" type="pres">
      <dgm:prSet presAssocID="{79F8D9E5-4DA5-4A21-9B7F-866C49F83C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730979-4FE1-4061-B7BA-EDCCEF7A1616}" type="presOf" srcId="{79F8D9E5-4DA5-4A21-9B7F-866C49F83C92}" destId="{52F96F7B-DB53-4CFA-A800-31966D01D196}" srcOrd="0" destOrd="0" presId="urn:microsoft.com/office/officeart/2005/8/layout/vList2"/>
    <dgm:cxn modelId="{215BD2FF-4D9B-4B5D-8184-943B547C2E78}" type="presOf" srcId="{D719E9E7-65AC-456D-A0A4-C5A72CF22DB1}" destId="{24C56757-5C9D-4B91-92A2-0C975B0630FE}" srcOrd="0" destOrd="0" presId="urn:microsoft.com/office/officeart/2005/8/layout/vList2"/>
    <dgm:cxn modelId="{A3E38884-8407-40E9-BE6D-53DB7BCEB95F}" srcId="{D719E9E7-65AC-456D-A0A4-C5A72CF22DB1}" destId="{79F8D9E5-4DA5-4A21-9B7F-866C49F83C92}" srcOrd="0" destOrd="0" parTransId="{ED1A0CE0-393B-4563-A827-A429B9BD6C5E}" sibTransId="{5AE33D04-32AB-4405-85BD-DAF5A23DAB33}"/>
    <dgm:cxn modelId="{07D56A3B-E86C-4129-A821-24D1204981F4}" type="presParOf" srcId="{24C56757-5C9D-4B91-92A2-0C975B0630FE}" destId="{52F96F7B-DB53-4CFA-A800-31966D01D19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1B81B08-1852-48BC-A401-487E42CD99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4396D-CF72-4F50-82F1-1112D8816BCB}">
      <dgm:prSet/>
      <dgm:spPr/>
      <dgm:t>
        <a:bodyPr/>
        <a:lstStyle/>
        <a:p>
          <a:pPr rtl="0"/>
          <a:r>
            <a:rPr lang="en-US" b="1" dirty="0" smtClean="0"/>
            <a:t>3.2 Variables…</a:t>
          </a:r>
          <a:endParaRPr lang="en-US" dirty="0"/>
        </a:p>
      </dgm:t>
    </dgm:pt>
    <dgm:pt modelId="{4A9E5EE6-1BE8-4AFD-B49A-3A2BF8C6A0A9}" type="parTrans" cxnId="{34704B62-E167-425C-9BA6-8289E0EA485C}">
      <dgm:prSet/>
      <dgm:spPr/>
      <dgm:t>
        <a:bodyPr/>
        <a:lstStyle/>
        <a:p>
          <a:endParaRPr lang="en-US"/>
        </a:p>
      </dgm:t>
    </dgm:pt>
    <dgm:pt modelId="{67F117DE-4385-4AE5-A71D-DED91DB1F570}" type="sibTrans" cxnId="{34704B62-E167-425C-9BA6-8289E0EA485C}">
      <dgm:prSet/>
      <dgm:spPr/>
      <dgm:t>
        <a:bodyPr/>
        <a:lstStyle/>
        <a:p>
          <a:endParaRPr lang="en-US"/>
        </a:p>
      </dgm:t>
    </dgm:pt>
    <dgm:pt modelId="{0282640C-B288-41D6-AD4C-4D1BDA3DD54C}" type="pres">
      <dgm:prSet presAssocID="{91B81B08-1852-48BC-A401-487E42CD999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0009F0-97F8-4D77-9CBE-C99C2CA58E03}" type="pres">
      <dgm:prSet presAssocID="{A724396D-CF72-4F50-82F1-1112D8816BC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704B62-E167-425C-9BA6-8289E0EA485C}" srcId="{91B81B08-1852-48BC-A401-487E42CD9998}" destId="{A724396D-CF72-4F50-82F1-1112D8816BCB}" srcOrd="0" destOrd="0" parTransId="{4A9E5EE6-1BE8-4AFD-B49A-3A2BF8C6A0A9}" sibTransId="{67F117DE-4385-4AE5-A71D-DED91DB1F570}"/>
    <dgm:cxn modelId="{132D8818-B640-4422-8035-A979968BEC0A}" type="presOf" srcId="{A724396D-CF72-4F50-82F1-1112D8816BCB}" destId="{1B0009F0-97F8-4D77-9CBE-C99C2CA58E03}" srcOrd="0" destOrd="0" presId="urn:microsoft.com/office/officeart/2005/8/layout/vList2"/>
    <dgm:cxn modelId="{05ADF3F4-9505-4AF9-B8F3-C9F67021ABAF}" type="presOf" srcId="{91B81B08-1852-48BC-A401-487E42CD9998}" destId="{0282640C-B288-41D6-AD4C-4D1BDA3DD54C}" srcOrd="0" destOrd="0" presId="urn:microsoft.com/office/officeart/2005/8/layout/vList2"/>
    <dgm:cxn modelId="{1A01AE2A-AEC7-42C3-9EC2-E0321CF7BFC7}" type="presParOf" srcId="{0282640C-B288-41D6-AD4C-4D1BDA3DD54C}" destId="{1B0009F0-97F8-4D77-9CBE-C99C2CA58E0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641F172D-A196-40F6-B83D-84C137F59C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FEEC4-1730-48CA-B76A-F2993E02F631}">
      <dgm:prSet/>
      <dgm:spPr/>
      <dgm:t>
        <a:bodyPr/>
        <a:lstStyle/>
        <a:p>
          <a:pPr rtl="0"/>
          <a:r>
            <a:rPr lang="en-US" b="1" dirty="0" smtClean="0"/>
            <a:t>3.2 Variables…</a:t>
          </a:r>
          <a:endParaRPr lang="en-US" dirty="0"/>
        </a:p>
      </dgm:t>
    </dgm:pt>
    <dgm:pt modelId="{63794A2F-F7FC-4DAE-B9A5-6A67D3FAD033}" type="parTrans" cxnId="{519EAFBC-1C20-4DFA-903D-B6E7FBFC42C0}">
      <dgm:prSet/>
      <dgm:spPr/>
      <dgm:t>
        <a:bodyPr/>
        <a:lstStyle/>
        <a:p>
          <a:endParaRPr lang="en-US"/>
        </a:p>
      </dgm:t>
    </dgm:pt>
    <dgm:pt modelId="{4F4C26AC-68A6-468D-8C3A-45C329137F09}" type="sibTrans" cxnId="{519EAFBC-1C20-4DFA-903D-B6E7FBFC42C0}">
      <dgm:prSet/>
      <dgm:spPr/>
      <dgm:t>
        <a:bodyPr/>
        <a:lstStyle/>
        <a:p>
          <a:endParaRPr lang="en-US"/>
        </a:p>
      </dgm:t>
    </dgm:pt>
    <dgm:pt modelId="{DBA1A865-BB89-40EB-91F6-307DC3708761}" type="pres">
      <dgm:prSet presAssocID="{641F172D-A196-40F6-B83D-84C137F59C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E76B74-B8CA-4A5F-A553-E74ACCDB02C4}" type="pres">
      <dgm:prSet presAssocID="{A20FEEC4-1730-48CA-B76A-F2993E02F63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7E0BC-80F6-4520-93C3-65F657FBC45F}" type="presOf" srcId="{A20FEEC4-1730-48CA-B76A-F2993E02F631}" destId="{E1E76B74-B8CA-4A5F-A553-E74ACCDB02C4}" srcOrd="0" destOrd="0" presId="urn:microsoft.com/office/officeart/2005/8/layout/vList2"/>
    <dgm:cxn modelId="{519EAFBC-1C20-4DFA-903D-B6E7FBFC42C0}" srcId="{641F172D-A196-40F6-B83D-84C137F59CE1}" destId="{A20FEEC4-1730-48CA-B76A-F2993E02F631}" srcOrd="0" destOrd="0" parTransId="{63794A2F-F7FC-4DAE-B9A5-6A67D3FAD033}" sibTransId="{4F4C26AC-68A6-468D-8C3A-45C329137F09}"/>
    <dgm:cxn modelId="{6DAFB280-5F58-4302-8EF4-5D3D47721A9C}" type="presOf" srcId="{641F172D-A196-40F6-B83D-84C137F59CE1}" destId="{DBA1A865-BB89-40EB-91F6-307DC3708761}" srcOrd="0" destOrd="0" presId="urn:microsoft.com/office/officeart/2005/8/layout/vList2"/>
    <dgm:cxn modelId="{F0570583-5229-4638-A67A-3D61AED655C5}" type="presParOf" srcId="{DBA1A865-BB89-40EB-91F6-307DC3708761}" destId="{E1E76B74-B8CA-4A5F-A553-E74ACCDB02C4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2550C360-F47F-48E3-B2DB-D90F9CBA0A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D058B8-68B4-4751-9770-D9FC30F70516}">
      <dgm:prSet/>
      <dgm:spPr/>
      <dgm:t>
        <a:bodyPr/>
        <a:lstStyle/>
        <a:p>
          <a:pPr rtl="0"/>
          <a:r>
            <a:rPr lang="en-US" b="1" smtClean="0"/>
            <a:t>2.2 Variables…</a:t>
          </a:r>
          <a:endParaRPr lang="en-US"/>
        </a:p>
      </dgm:t>
    </dgm:pt>
    <dgm:pt modelId="{11B15164-064B-444E-9442-DE8B8F55C420}" type="parTrans" cxnId="{FF51F0ED-C2C4-4590-91B3-5C634A8B8518}">
      <dgm:prSet/>
      <dgm:spPr/>
      <dgm:t>
        <a:bodyPr/>
        <a:lstStyle/>
        <a:p>
          <a:endParaRPr lang="en-US"/>
        </a:p>
      </dgm:t>
    </dgm:pt>
    <dgm:pt modelId="{80B433FD-986C-417B-BE7B-001DD228DDA3}" type="sibTrans" cxnId="{FF51F0ED-C2C4-4590-91B3-5C634A8B8518}">
      <dgm:prSet/>
      <dgm:spPr/>
      <dgm:t>
        <a:bodyPr/>
        <a:lstStyle/>
        <a:p>
          <a:endParaRPr lang="en-US"/>
        </a:p>
      </dgm:t>
    </dgm:pt>
    <dgm:pt modelId="{E553500B-E416-4EEC-876E-A974E42F210C}" type="pres">
      <dgm:prSet presAssocID="{2550C360-F47F-48E3-B2DB-D90F9CBA0A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BD4E8-EDA1-4D00-8B68-9D73D85F6ECA}" type="pres">
      <dgm:prSet presAssocID="{73D058B8-68B4-4751-9770-D9FC30F705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FB4FA8-EDEE-4C1E-8B76-417D9CDFB74F}" type="presOf" srcId="{2550C360-F47F-48E3-B2DB-D90F9CBA0A02}" destId="{E553500B-E416-4EEC-876E-A974E42F210C}" srcOrd="0" destOrd="0" presId="urn:microsoft.com/office/officeart/2005/8/layout/vList2"/>
    <dgm:cxn modelId="{FF51F0ED-C2C4-4590-91B3-5C634A8B8518}" srcId="{2550C360-F47F-48E3-B2DB-D90F9CBA0A02}" destId="{73D058B8-68B4-4751-9770-D9FC30F70516}" srcOrd="0" destOrd="0" parTransId="{11B15164-064B-444E-9442-DE8B8F55C420}" sibTransId="{80B433FD-986C-417B-BE7B-001DD228DDA3}"/>
    <dgm:cxn modelId="{C8669D16-CB7C-439F-AAA7-915C47B6E255}" type="presOf" srcId="{73D058B8-68B4-4751-9770-D9FC30F70516}" destId="{DB2BD4E8-EDA1-4D00-8B68-9D73D85F6ECA}" srcOrd="0" destOrd="0" presId="urn:microsoft.com/office/officeart/2005/8/layout/vList2"/>
    <dgm:cxn modelId="{5EAB4679-48EB-4CBA-A0C8-6B9636D58AE1}" type="presParOf" srcId="{E553500B-E416-4EEC-876E-A974E42F210C}" destId="{DB2BD4E8-EDA1-4D00-8B68-9D73D85F6EC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81F372DE-9D57-4134-AB1F-677A3B9AA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EAF24-F69B-491C-A309-BEDD1A5774D9}">
      <dgm:prSet/>
      <dgm:spPr/>
      <dgm:t>
        <a:bodyPr/>
        <a:lstStyle/>
        <a:p>
          <a:pPr rtl="0"/>
          <a:r>
            <a:rPr lang="en-US" b="1" dirty="0" smtClean="0"/>
            <a:t>2.2.1 Type Determination</a:t>
          </a:r>
          <a:endParaRPr lang="en-US" dirty="0"/>
        </a:p>
      </dgm:t>
    </dgm:pt>
    <dgm:pt modelId="{471D0871-5BE3-466E-ADA3-7A84D51CB602}" type="parTrans" cxnId="{DC409C32-4F33-4962-A82E-E8C8E44E5C60}">
      <dgm:prSet/>
      <dgm:spPr/>
      <dgm:t>
        <a:bodyPr/>
        <a:lstStyle/>
        <a:p>
          <a:endParaRPr lang="en-US"/>
        </a:p>
      </dgm:t>
    </dgm:pt>
    <dgm:pt modelId="{05B87DAB-36B1-4683-9DE0-6AA5AC36AF18}" type="sibTrans" cxnId="{DC409C32-4F33-4962-A82E-E8C8E44E5C60}">
      <dgm:prSet/>
      <dgm:spPr/>
      <dgm:t>
        <a:bodyPr/>
        <a:lstStyle/>
        <a:p>
          <a:endParaRPr lang="en-US"/>
        </a:p>
      </dgm:t>
    </dgm:pt>
    <dgm:pt modelId="{2F00C95C-54B6-4196-BBC6-5F95DA628BC9}" type="pres">
      <dgm:prSet presAssocID="{81F372DE-9D57-4134-AB1F-677A3B9AA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730AB-453B-4148-AEB1-FFA02CCA6AC9}" type="pres">
      <dgm:prSet presAssocID="{D4EEAF24-F69B-491C-A309-BEDD1A577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09C32-4F33-4962-A82E-E8C8E44E5C60}" srcId="{81F372DE-9D57-4134-AB1F-677A3B9AA5C8}" destId="{D4EEAF24-F69B-491C-A309-BEDD1A5774D9}" srcOrd="0" destOrd="0" parTransId="{471D0871-5BE3-466E-ADA3-7A84D51CB602}" sibTransId="{05B87DAB-36B1-4683-9DE0-6AA5AC36AF18}"/>
    <dgm:cxn modelId="{BACABC64-E0AE-4EB8-9884-1A871349FE4C}" type="presOf" srcId="{D4EEAF24-F69B-491C-A309-BEDD1A5774D9}" destId="{79F730AB-453B-4148-AEB1-FFA02CCA6AC9}" srcOrd="0" destOrd="0" presId="urn:microsoft.com/office/officeart/2005/8/layout/vList2"/>
    <dgm:cxn modelId="{63D3A79E-AD51-46E3-A949-9EC784C0B2F9}" type="presOf" srcId="{81F372DE-9D57-4134-AB1F-677A3B9AA5C8}" destId="{2F00C95C-54B6-4196-BBC6-5F95DA628BC9}" srcOrd="0" destOrd="0" presId="urn:microsoft.com/office/officeart/2005/8/layout/vList2"/>
    <dgm:cxn modelId="{C80277D8-7E98-4A4E-981D-97BDE5F948C3}" type="presParOf" srcId="{2F00C95C-54B6-4196-BBC6-5F95DA628BC9}" destId="{79F730AB-453B-4148-AEB1-FFA02CCA6AC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1F372DE-9D57-4134-AB1F-677A3B9AA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EAF24-F69B-491C-A309-BEDD1A5774D9}">
      <dgm:prSet/>
      <dgm:spPr/>
      <dgm:t>
        <a:bodyPr/>
        <a:lstStyle/>
        <a:p>
          <a:pPr rtl="0"/>
          <a:r>
            <a:rPr lang="en-US" b="1" dirty="0" smtClean="0"/>
            <a:t>2.2.1 Type Determination</a:t>
          </a:r>
          <a:endParaRPr lang="en-US" dirty="0"/>
        </a:p>
      </dgm:t>
    </dgm:pt>
    <dgm:pt modelId="{471D0871-5BE3-466E-ADA3-7A84D51CB602}" type="parTrans" cxnId="{DC409C32-4F33-4962-A82E-E8C8E44E5C60}">
      <dgm:prSet/>
      <dgm:spPr/>
      <dgm:t>
        <a:bodyPr/>
        <a:lstStyle/>
        <a:p>
          <a:endParaRPr lang="en-US"/>
        </a:p>
      </dgm:t>
    </dgm:pt>
    <dgm:pt modelId="{05B87DAB-36B1-4683-9DE0-6AA5AC36AF18}" type="sibTrans" cxnId="{DC409C32-4F33-4962-A82E-E8C8E44E5C60}">
      <dgm:prSet/>
      <dgm:spPr/>
      <dgm:t>
        <a:bodyPr/>
        <a:lstStyle/>
        <a:p>
          <a:endParaRPr lang="en-US"/>
        </a:p>
      </dgm:t>
    </dgm:pt>
    <dgm:pt modelId="{2F00C95C-54B6-4196-BBC6-5F95DA628BC9}" type="pres">
      <dgm:prSet presAssocID="{81F372DE-9D57-4134-AB1F-677A3B9AA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730AB-453B-4148-AEB1-FFA02CCA6AC9}" type="pres">
      <dgm:prSet presAssocID="{D4EEAF24-F69B-491C-A309-BEDD1A577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09C32-4F33-4962-A82E-E8C8E44E5C60}" srcId="{81F372DE-9D57-4134-AB1F-677A3B9AA5C8}" destId="{D4EEAF24-F69B-491C-A309-BEDD1A5774D9}" srcOrd="0" destOrd="0" parTransId="{471D0871-5BE3-466E-ADA3-7A84D51CB602}" sibTransId="{05B87DAB-36B1-4683-9DE0-6AA5AC36AF18}"/>
    <dgm:cxn modelId="{7EEB97C5-9257-42BF-844A-AA78C5FF4499}" type="presOf" srcId="{81F372DE-9D57-4134-AB1F-677A3B9AA5C8}" destId="{2F00C95C-54B6-4196-BBC6-5F95DA628BC9}" srcOrd="0" destOrd="0" presId="urn:microsoft.com/office/officeart/2005/8/layout/vList2"/>
    <dgm:cxn modelId="{179F704D-ED00-40E3-8D72-D4EE3FE7A0E3}" type="presOf" srcId="{D4EEAF24-F69B-491C-A309-BEDD1A5774D9}" destId="{79F730AB-453B-4148-AEB1-FFA02CCA6AC9}" srcOrd="0" destOrd="0" presId="urn:microsoft.com/office/officeart/2005/8/layout/vList2"/>
    <dgm:cxn modelId="{ABFBBC77-65A0-4E39-8504-516E92FB91BE}" type="presParOf" srcId="{2F00C95C-54B6-4196-BBC6-5F95DA628BC9}" destId="{79F730AB-453B-4148-AEB1-FFA02CCA6AC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81F372DE-9D57-4134-AB1F-677A3B9AA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EAF24-F69B-491C-A309-BEDD1A5774D9}">
      <dgm:prSet/>
      <dgm:spPr/>
      <dgm:t>
        <a:bodyPr/>
        <a:lstStyle/>
        <a:p>
          <a:pPr rtl="0"/>
          <a:r>
            <a:rPr lang="en-US" b="1" dirty="0" smtClean="0"/>
            <a:t>2.2.1 Type determination…</a:t>
          </a:r>
          <a:endParaRPr lang="en-US" dirty="0"/>
        </a:p>
      </dgm:t>
    </dgm:pt>
    <dgm:pt modelId="{471D0871-5BE3-466E-ADA3-7A84D51CB602}" type="parTrans" cxnId="{DC409C32-4F33-4962-A82E-E8C8E44E5C60}">
      <dgm:prSet/>
      <dgm:spPr/>
      <dgm:t>
        <a:bodyPr/>
        <a:lstStyle/>
        <a:p>
          <a:endParaRPr lang="en-US"/>
        </a:p>
      </dgm:t>
    </dgm:pt>
    <dgm:pt modelId="{05B87DAB-36B1-4683-9DE0-6AA5AC36AF18}" type="sibTrans" cxnId="{DC409C32-4F33-4962-A82E-E8C8E44E5C60}">
      <dgm:prSet/>
      <dgm:spPr/>
      <dgm:t>
        <a:bodyPr/>
        <a:lstStyle/>
        <a:p>
          <a:endParaRPr lang="en-US"/>
        </a:p>
      </dgm:t>
    </dgm:pt>
    <dgm:pt modelId="{2F00C95C-54B6-4196-BBC6-5F95DA628BC9}" type="pres">
      <dgm:prSet presAssocID="{81F372DE-9D57-4134-AB1F-677A3B9AA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730AB-453B-4148-AEB1-FFA02CCA6AC9}" type="pres">
      <dgm:prSet presAssocID="{D4EEAF24-F69B-491C-A309-BEDD1A577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09C32-4F33-4962-A82E-E8C8E44E5C60}" srcId="{81F372DE-9D57-4134-AB1F-677A3B9AA5C8}" destId="{D4EEAF24-F69B-491C-A309-BEDD1A5774D9}" srcOrd="0" destOrd="0" parTransId="{471D0871-5BE3-466E-ADA3-7A84D51CB602}" sibTransId="{05B87DAB-36B1-4683-9DE0-6AA5AC36AF18}"/>
    <dgm:cxn modelId="{B8ADA039-94E3-4667-BDCA-457F08A0A6B3}" type="presOf" srcId="{D4EEAF24-F69B-491C-A309-BEDD1A5774D9}" destId="{79F730AB-453B-4148-AEB1-FFA02CCA6AC9}" srcOrd="0" destOrd="0" presId="urn:microsoft.com/office/officeart/2005/8/layout/vList2"/>
    <dgm:cxn modelId="{B1A0BEAE-E338-4295-8321-A6DE27FBFBA2}" type="presOf" srcId="{81F372DE-9D57-4134-AB1F-677A3B9AA5C8}" destId="{2F00C95C-54B6-4196-BBC6-5F95DA628BC9}" srcOrd="0" destOrd="0" presId="urn:microsoft.com/office/officeart/2005/8/layout/vList2"/>
    <dgm:cxn modelId="{078DC6A2-D390-4273-BC74-01D4B3964097}" type="presParOf" srcId="{2F00C95C-54B6-4196-BBC6-5F95DA628BC9}" destId="{79F730AB-453B-4148-AEB1-FFA02CCA6AC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81F372DE-9D57-4134-AB1F-677A3B9AA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EAF24-F69B-491C-A309-BEDD1A5774D9}">
      <dgm:prSet/>
      <dgm:spPr/>
      <dgm:t>
        <a:bodyPr/>
        <a:lstStyle/>
        <a:p>
          <a:pPr rtl="0"/>
          <a:r>
            <a:rPr lang="en-US" b="1" dirty="0" smtClean="0"/>
            <a:t>2.2.1 Type determination…</a:t>
          </a:r>
          <a:endParaRPr lang="en-US" dirty="0"/>
        </a:p>
      </dgm:t>
    </dgm:pt>
    <dgm:pt modelId="{471D0871-5BE3-466E-ADA3-7A84D51CB602}" type="parTrans" cxnId="{DC409C32-4F33-4962-A82E-E8C8E44E5C60}">
      <dgm:prSet/>
      <dgm:spPr/>
      <dgm:t>
        <a:bodyPr/>
        <a:lstStyle/>
        <a:p>
          <a:endParaRPr lang="en-US"/>
        </a:p>
      </dgm:t>
    </dgm:pt>
    <dgm:pt modelId="{05B87DAB-36B1-4683-9DE0-6AA5AC36AF18}" type="sibTrans" cxnId="{DC409C32-4F33-4962-A82E-E8C8E44E5C60}">
      <dgm:prSet/>
      <dgm:spPr/>
      <dgm:t>
        <a:bodyPr/>
        <a:lstStyle/>
        <a:p>
          <a:endParaRPr lang="en-US"/>
        </a:p>
      </dgm:t>
    </dgm:pt>
    <dgm:pt modelId="{2F00C95C-54B6-4196-BBC6-5F95DA628BC9}" type="pres">
      <dgm:prSet presAssocID="{81F372DE-9D57-4134-AB1F-677A3B9AA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730AB-453B-4148-AEB1-FFA02CCA6AC9}" type="pres">
      <dgm:prSet presAssocID="{D4EEAF24-F69B-491C-A309-BEDD1A577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09C32-4F33-4962-A82E-E8C8E44E5C60}" srcId="{81F372DE-9D57-4134-AB1F-677A3B9AA5C8}" destId="{D4EEAF24-F69B-491C-A309-BEDD1A5774D9}" srcOrd="0" destOrd="0" parTransId="{471D0871-5BE3-466E-ADA3-7A84D51CB602}" sibTransId="{05B87DAB-36B1-4683-9DE0-6AA5AC36AF18}"/>
    <dgm:cxn modelId="{77925DF8-8B53-4381-971E-AC03A66065FE}" type="presOf" srcId="{81F372DE-9D57-4134-AB1F-677A3B9AA5C8}" destId="{2F00C95C-54B6-4196-BBC6-5F95DA628BC9}" srcOrd="0" destOrd="0" presId="urn:microsoft.com/office/officeart/2005/8/layout/vList2"/>
    <dgm:cxn modelId="{1E8C8B22-EE16-404E-ABEA-151B8A24B3BB}" type="presOf" srcId="{D4EEAF24-F69B-491C-A309-BEDD1A5774D9}" destId="{79F730AB-453B-4148-AEB1-FFA02CCA6AC9}" srcOrd="0" destOrd="0" presId="urn:microsoft.com/office/officeart/2005/8/layout/vList2"/>
    <dgm:cxn modelId="{9897A12A-3C4B-47D8-B26E-75F409261C69}" type="presParOf" srcId="{2F00C95C-54B6-4196-BBC6-5F95DA628BC9}" destId="{79F730AB-453B-4148-AEB1-FFA02CCA6AC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81F372DE-9D57-4134-AB1F-677A3B9AA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EAF24-F69B-491C-A309-BEDD1A5774D9}">
      <dgm:prSet/>
      <dgm:spPr/>
      <dgm:t>
        <a:bodyPr/>
        <a:lstStyle/>
        <a:p>
          <a:pPr rtl="0"/>
          <a:r>
            <a:rPr lang="en-US" b="1" i="0" dirty="0" smtClean="0"/>
            <a:t>3. PHP Strings</a:t>
          </a:r>
          <a:endParaRPr lang="en-US" b="1" dirty="0"/>
        </a:p>
      </dgm:t>
    </dgm:pt>
    <dgm:pt modelId="{471D0871-5BE3-466E-ADA3-7A84D51CB602}" type="parTrans" cxnId="{DC409C32-4F33-4962-A82E-E8C8E44E5C60}">
      <dgm:prSet/>
      <dgm:spPr/>
      <dgm:t>
        <a:bodyPr/>
        <a:lstStyle/>
        <a:p>
          <a:endParaRPr lang="en-US"/>
        </a:p>
      </dgm:t>
    </dgm:pt>
    <dgm:pt modelId="{05B87DAB-36B1-4683-9DE0-6AA5AC36AF18}" type="sibTrans" cxnId="{DC409C32-4F33-4962-A82E-E8C8E44E5C60}">
      <dgm:prSet/>
      <dgm:spPr/>
      <dgm:t>
        <a:bodyPr/>
        <a:lstStyle/>
        <a:p>
          <a:endParaRPr lang="en-US"/>
        </a:p>
      </dgm:t>
    </dgm:pt>
    <dgm:pt modelId="{2F00C95C-54B6-4196-BBC6-5F95DA628BC9}" type="pres">
      <dgm:prSet presAssocID="{81F372DE-9D57-4134-AB1F-677A3B9AA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730AB-453B-4148-AEB1-FFA02CCA6AC9}" type="pres">
      <dgm:prSet presAssocID="{D4EEAF24-F69B-491C-A309-BEDD1A577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09C32-4F33-4962-A82E-E8C8E44E5C60}" srcId="{81F372DE-9D57-4134-AB1F-677A3B9AA5C8}" destId="{D4EEAF24-F69B-491C-A309-BEDD1A5774D9}" srcOrd="0" destOrd="0" parTransId="{471D0871-5BE3-466E-ADA3-7A84D51CB602}" sibTransId="{05B87DAB-36B1-4683-9DE0-6AA5AC36AF18}"/>
    <dgm:cxn modelId="{321324F7-F6A4-4970-B757-18F98B825327}" type="presOf" srcId="{D4EEAF24-F69B-491C-A309-BEDD1A5774D9}" destId="{79F730AB-453B-4148-AEB1-FFA02CCA6AC9}" srcOrd="0" destOrd="0" presId="urn:microsoft.com/office/officeart/2005/8/layout/vList2"/>
    <dgm:cxn modelId="{DB5C813C-175C-447F-A982-A98EA39A83A4}" type="presOf" srcId="{81F372DE-9D57-4134-AB1F-677A3B9AA5C8}" destId="{2F00C95C-54B6-4196-BBC6-5F95DA628BC9}" srcOrd="0" destOrd="0" presId="urn:microsoft.com/office/officeart/2005/8/layout/vList2"/>
    <dgm:cxn modelId="{A7D53BD0-576B-4EE1-A8BA-1613D30D8EC1}" type="presParOf" srcId="{2F00C95C-54B6-4196-BBC6-5F95DA628BC9}" destId="{79F730AB-453B-4148-AEB1-FFA02CCA6AC9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Setting The Environment 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4AB06CE9-D8D2-479E-B80F-35DEB46B435D}" type="presOf" srcId="{6C0AF751-8585-416C-8EA8-03C415108D34}" destId="{B58434A4-EDE2-4D69-848A-C673CAEC7600}" srcOrd="0" destOrd="0" presId="urn:microsoft.com/office/officeart/2005/8/layout/vList2"/>
    <dgm:cxn modelId="{A80A551F-6F4D-4164-8F7E-F17ED9626C66}" type="presOf" srcId="{66706D16-D695-4B7D-8D6B-1C981A1ECAE0}" destId="{1564CE18-86A2-414B-91E1-2FB55637E009}" srcOrd="0" destOrd="0" presId="urn:microsoft.com/office/officeart/2005/8/layout/vList2"/>
    <dgm:cxn modelId="{A6CC408A-0DE2-4847-A297-784240D8E754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81F372DE-9D57-4134-AB1F-677A3B9AA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EAF24-F69B-491C-A309-BEDD1A5774D9}">
      <dgm:prSet/>
      <dgm:spPr/>
      <dgm:t>
        <a:bodyPr/>
        <a:lstStyle/>
        <a:p>
          <a:pPr rtl="0"/>
          <a:r>
            <a:rPr lang="en-US" b="1" i="0" dirty="0" smtClean="0"/>
            <a:t>3. PHP Strings</a:t>
          </a:r>
          <a:endParaRPr lang="en-US" b="1" dirty="0"/>
        </a:p>
      </dgm:t>
    </dgm:pt>
    <dgm:pt modelId="{471D0871-5BE3-466E-ADA3-7A84D51CB602}" type="parTrans" cxnId="{DC409C32-4F33-4962-A82E-E8C8E44E5C60}">
      <dgm:prSet/>
      <dgm:spPr/>
      <dgm:t>
        <a:bodyPr/>
        <a:lstStyle/>
        <a:p>
          <a:endParaRPr lang="en-US"/>
        </a:p>
      </dgm:t>
    </dgm:pt>
    <dgm:pt modelId="{05B87DAB-36B1-4683-9DE0-6AA5AC36AF18}" type="sibTrans" cxnId="{DC409C32-4F33-4962-A82E-E8C8E44E5C60}">
      <dgm:prSet/>
      <dgm:spPr/>
      <dgm:t>
        <a:bodyPr/>
        <a:lstStyle/>
        <a:p>
          <a:endParaRPr lang="en-US"/>
        </a:p>
      </dgm:t>
    </dgm:pt>
    <dgm:pt modelId="{2F00C95C-54B6-4196-BBC6-5F95DA628BC9}" type="pres">
      <dgm:prSet presAssocID="{81F372DE-9D57-4134-AB1F-677A3B9AA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730AB-453B-4148-AEB1-FFA02CCA6AC9}" type="pres">
      <dgm:prSet presAssocID="{D4EEAF24-F69B-491C-A309-BEDD1A577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09C32-4F33-4962-A82E-E8C8E44E5C60}" srcId="{81F372DE-9D57-4134-AB1F-677A3B9AA5C8}" destId="{D4EEAF24-F69B-491C-A309-BEDD1A5774D9}" srcOrd="0" destOrd="0" parTransId="{471D0871-5BE3-466E-ADA3-7A84D51CB602}" sibTransId="{05B87DAB-36B1-4683-9DE0-6AA5AC36AF18}"/>
    <dgm:cxn modelId="{0EB00A00-5169-4C5A-86FA-ED952E7B3C0B}" type="presOf" srcId="{81F372DE-9D57-4134-AB1F-677A3B9AA5C8}" destId="{2F00C95C-54B6-4196-BBC6-5F95DA628BC9}" srcOrd="0" destOrd="0" presId="urn:microsoft.com/office/officeart/2005/8/layout/vList2"/>
    <dgm:cxn modelId="{1C669C42-42EA-42D7-88ED-88E4AF4E0F48}" type="presOf" srcId="{D4EEAF24-F69B-491C-A309-BEDD1A5774D9}" destId="{79F730AB-453B-4148-AEB1-FFA02CCA6AC9}" srcOrd="0" destOrd="0" presId="urn:microsoft.com/office/officeart/2005/8/layout/vList2"/>
    <dgm:cxn modelId="{C6E0F0A6-8FBA-4AD0-B37D-C6487EC96F62}" type="presParOf" srcId="{2F00C95C-54B6-4196-BBC6-5F95DA628BC9}" destId="{79F730AB-453B-4148-AEB1-FFA02CCA6AC9}" srcOrd="0" destOrd="0" presId="urn:microsoft.com/office/officeart/2005/8/layout/vList2"/>
  </dgm:cxnLst>
  <dgm:bg/>
  <dgm:whole/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81F372DE-9D57-4134-AB1F-677A3B9AA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EAF24-F69B-491C-A309-BEDD1A5774D9}">
      <dgm:prSet/>
      <dgm:spPr/>
      <dgm:t>
        <a:bodyPr/>
        <a:lstStyle/>
        <a:p>
          <a:pPr rtl="0"/>
          <a:r>
            <a:rPr lang="en-US" b="1" i="0" dirty="0" smtClean="0"/>
            <a:t>4. PHP is a Loosely Typed Language</a:t>
          </a:r>
          <a:r>
            <a:rPr lang="en-US" b="1" dirty="0" smtClean="0"/>
            <a:t>…</a:t>
          </a:r>
          <a:endParaRPr lang="en-US" b="1" dirty="0"/>
        </a:p>
      </dgm:t>
    </dgm:pt>
    <dgm:pt modelId="{471D0871-5BE3-466E-ADA3-7A84D51CB602}" type="parTrans" cxnId="{DC409C32-4F33-4962-A82E-E8C8E44E5C60}">
      <dgm:prSet/>
      <dgm:spPr/>
      <dgm:t>
        <a:bodyPr/>
        <a:lstStyle/>
        <a:p>
          <a:endParaRPr lang="en-US"/>
        </a:p>
      </dgm:t>
    </dgm:pt>
    <dgm:pt modelId="{05B87DAB-36B1-4683-9DE0-6AA5AC36AF18}" type="sibTrans" cxnId="{DC409C32-4F33-4962-A82E-E8C8E44E5C60}">
      <dgm:prSet/>
      <dgm:spPr/>
      <dgm:t>
        <a:bodyPr/>
        <a:lstStyle/>
        <a:p>
          <a:endParaRPr lang="en-US"/>
        </a:p>
      </dgm:t>
    </dgm:pt>
    <dgm:pt modelId="{2F00C95C-54B6-4196-BBC6-5F95DA628BC9}" type="pres">
      <dgm:prSet presAssocID="{81F372DE-9D57-4134-AB1F-677A3B9AA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730AB-453B-4148-AEB1-FFA02CCA6AC9}" type="pres">
      <dgm:prSet presAssocID="{D4EEAF24-F69B-491C-A309-BEDD1A577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09C32-4F33-4962-A82E-E8C8E44E5C60}" srcId="{81F372DE-9D57-4134-AB1F-677A3B9AA5C8}" destId="{D4EEAF24-F69B-491C-A309-BEDD1A5774D9}" srcOrd="0" destOrd="0" parTransId="{471D0871-5BE3-466E-ADA3-7A84D51CB602}" sibTransId="{05B87DAB-36B1-4683-9DE0-6AA5AC36AF18}"/>
    <dgm:cxn modelId="{70CE4ED7-A5D7-4979-ADDD-150CEDCCA489}" type="presOf" srcId="{81F372DE-9D57-4134-AB1F-677A3B9AA5C8}" destId="{2F00C95C-54B6-4196-BBC6-5F95DA628BC9}" srcOrd="0" destOrd="0" presId="urn:microsoft.com/office/officeart/2005/8/layout/vList2"/>
    <dgm:cxn modelId="{AA8FAE48-14FC-4493-9B22-DF9055046E83}" type="presOf" srcId="{D4EEAF24-F69B-491C-A309-BEDD1A5774D9}" destId="{79F730AB-453B-4148-AEB1-FFA02CCA6AC9}" srcOrd="0" destOrd="0" presId="urn:microsoft.com/office/officeart/2005/8/layout/vList2"/>
    <dgm:cxn modelId="{870E2091-AE4C-4460-B1F5-A7C1FF1AABD8}" type="presParOf" srcId="{2F00C95C-54B6-4196-BBC6-5F95DA628BC9}" destId="{79F730AB-453B-4148-AEB1-FFA02CCA6AC9}" srcOrd="0" destOrd="0" presId="urn:microsoft.com/office/officeart/2005/8/layout/vList2"/>
  </dgm:cxnLst>
  <dgm:bg/>
  <dgm:whole/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F44015CA-D225-481C-9B69-54BD2A893DC2}" type="presOf" srcId="{2DAD9AB5-2A00-49AB-B666-99862E010CA4}" destId="{ED55E89D-CE7B-4A90-8D3E-0811C4F70E2A}" srcOrd="0" destOrd="0" presId="urn:microsoft.com/office/officeart/2005/8/layout/vList2"/>
    <dgm:cxn modelId="{F187FDBA-41CE-45DA-81E9-FFD6FCE50E60}" type="presOf" srcId="{A7FAB410-C736-49CB-94D0-2E105F3F78E0}" destId="{57DEE79B-6F3B-4090-8E60-93AAF262AD8A}" srcOrd="0" destOrd="0" presId="urn:microsoft.com/office/officeart/2005/8/layout/vList2"/>
    <dgm:cxn modelId="{B48CBE8A-166D-49AC-969A-A450FBC6977C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0ECF3950-0364-4FAD-83C0-AD44E0DE66A1}" type="presOf" srcId="{2DAD9AB5-2A00-49AB-B666-99862E010CA4}" destId="{ED55E89D-CE7B-4A90-8D3E-0811C4F70E2A}" srcOrd="0" destOrd="0" presId="urn:microsoft.com/office/officeart/2005/8/layout/vList2"/>
    <dgm:cxn modelId="{D1B6B09C-2B78-4802-B80E-6C7CE36CD221}" type="presOf" srcId="{A7FAB410-C736-49CB-94D0-2E105F3F78E0}" destId="{57DEE79B-6F3B-4090-8E60-93AAF262AD8A}" srcOrd="0" destOrd="0" presId="urn:microsoft.com/office/officeart/2005/8/layout/vList2"/>
    <dgm:cxn modelId="{DDFC244B-D135-4BC4-B207-008FD41C82B9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D98783-6B16-4801-915E-B83B221C8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7CC41-D66A-488C-8A73-C80B1BB680F8}">
      <dgm:prSet/>
      <dgm:spPr/>
      <dgm:t>
        <a:bodyPr/>
        <a:lstStyle/>
        <a:p>
          <a:pPr rtl="0"/>
          <a:r>
            <a:rPr lang="en-US" b="1" dirty="0" smtClean="0"/>
            <a:t>1. Setting The Environment…</a:t>
          </a:r>
          <a:endParaRPr lang="en-US" dirty="0"/>
        </a:p>
      </dgm:t>
    </dgm:pt>
    <dgm:pt modelId="{EBD1C263-0F30-4846-96F6-3A976DBDBE9C}" type="parTrans" cxnId="{503ECF46-144F-426D-BA33-2AADB66A7B00}">
      <dgm:prSet/>
      <dgm:spPr/>
      <dgm:t>
        <a:bodyPr/>
        <a:lstStyle/>
        <a:p>
          <a:endParaRPr lang="en-US"/>
        </a:p>
      </dgm:t>
    </dgm:pt>
    <dgm:pt modelId="{1567DC3C-014B-43CB-9942-71611F4B30AC}" type="sibTrans" cxnId="{503ECF46-144F-426D-BA33-2AADB66A7B00}">
      <dgm:prSet/>
      <dgm:spPr/>
      <dgm:t>
        <a:bodyPr/>
        <a:lstStyle/>
        <a:p>
          <a:endParaRPr lang="en-US"/>
        </a:p>
      </dgm:t>
    </dgm:pt>
    <dgm:pt modelId="{B7ACD6C2-21B4-4190-BEE1-5691117DB339}" type="pres">
      <dgm:prSet presAssocID="{86D98783-6B16-4801-915E-B83B221C8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B2782-0D01-4C2E-827F-C6F459C2158F}" type="pres">
      <dgm:prSet presAssocID="{5207CC41-D66A-488C-8A73-C80B1BB680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A2781E-0808-461E-852F-67761F986EF8}" type="presOf" srcId="{86D98783-6B16-4801-915E-B83B221C8B00}" destId="{B7ACD6C2-21B4-4190-BEE1-5691117DB339}" srcOrd="0" destOrd="0" presId="urn:microsoft.com/office/officeart/2005/8/layout/vList2"/>
    <dgm:cxn modelId="{B907CF90-9BAB-4DC5-9F70-41A68C55E30A}" type="presOf" srcId="{5207CC41-D66A-488C-8A73-C80B1BB680F8}" destId="{35CB2782-0D01-4C2E-827F-C6F459C2158F}" srcOrd="0" destOrd="0" presId="urn:microsoft.com/office/officeart/2005/8/layout/vList2"/>
    <dgm:cxn modelId="{503ECF46-144F-426D-BA33-2AADB66A7B00}" srcId="{86D98783-6B16-4801-915E-B83B221C8B00}" destId="{5207CC41-D66A-488C-8A73-C80B1BB680F8}" srcOrd="0" destOrd="0" parTransId="{EBD1C263-0F30-4846-96F6-3A976DBDBE9C}" sibTransId="{1567DC3C-014B-43CB-9942-71611F4B30AC}"/>
    <dgm:cxn modelId="{E1DE7B8B-ACA4-483B-AAA9-5DD23F97265D}" type="presParOf" srcId="{B7ACD6C2-21B4-4190-BEE1-5691117DB339}" destId="{35CB2782-0D01-4C2E-827F-C6F459C2158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D98783-6B16-4801-915E-B83B221C8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7CC41-D66A-488C-8A73-C80B1BB680F8}">
      <dgm:prSet/>
      <dgm:spPr/>
      <dgm:t>
        <a:bodyPr/>
        <a:lstStyle/>
        <a:p>
          <a:pPr rtl="0"/>
          <a:r>
            <a:rPr lang="en-US" b="1" dirty="0" smtClean="0"/>
            <a:t>1. Setting The Environment…</a:t>
          </a:r>
          <a:endParaRPr lang="en-US" dirty="0"/>
        </a:p>
      </dgm:t>
    </dgm:pt>
    <dgm:pt modelId="{EBD1C263-0F30-4846-96F6-3A976DBDBE9C}" type="parTrans" cxnId="{503ECF46-144F-426D-BA33-2AADB66A7B00}">
      <dgm:prSet/>
      <dgm:spPr/>
      <dgm:t>
        <a:bodyPr/>
        <a:lstStyle/>
        <a:p>
          <a:endParaRPr lang="en-US"/>
        </a:p>
      </dgm:t>
    </dgm:pt>
    <dgm:pt modelId="{1567DC3C-014B-43CB-9942-71611F4B30AC}" type="sibTrans" cxnId="{503ECF46-144F-426D-BA33-2AADB66A7B00}">
      <dgm:prSet/>
      <dgm:spPr/>
      <dgm:t>
        <a:bodyPr/>
        <a:lstStyle/>
        <a:p>
          <a:endParaRPr lang="en-US"/>
        </a:p>
      </dgm:t>
    </dgm:pt>
    <dgm:pt modelId="{B7ACD6C2-21B4-4190-BEE1-5691117DB339}" type="pres">
      <dgm:prSet presAssocID="{86D98783-6B16-4801-915E-B83B221C8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B2782-0D01-4C2E-827F-C6F459C2158F}" type="pres">
      <dgm:prSet presAssocID="{5207CC41-D66A-488C-8A73-C80B1BB680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FAE6F1-9B0A-477F-8180-AEC7120FC9B5}" type="presOf" srcId="{5207CC41-D66A-488C-8A73-C80B1BB680F8}" destId="{35CB2782-0D01-4C2E-827F-C6F459C2158F}" srcOrd="0" destOrd="0" presId="urn:microsoft.com/office/officeart/2005/8/layout/vList2"/>
    <dgm:cxn modelId="{503ECF46-144F-426D-BA33-2AADB66A7B00}" srcId="{86D98783-6B16-4801-915E-B83B221C8B00}" destId="{5207CC41-D66A-488C-8A73-C80B1BB680F8}" srcOrd="0" destOrd="0" parTransId="{EBD1C263-0F30-4846-96F6-3A976DBDBE9C}" sibTransId="{1567DC3C-014B-43CB-9942-71611F4B30AC}"/>
    <dgm:cxn modelId="{11C278D5-87D3-4D7F-8DA2-D5A6CD2393B8}" type="presOf" srcId="{86D98783-6B16-4801-915E-B83B221C8B00}" destId="{B7ACD6C2-21B4-4190-BEE1-5691117DB339}" srcOrd="0" destOrd="0" presId="urn:microsoft.com/office/officeart/2005/8/layout/vList2"/>
    <dgm:cxn modelId="{B2A8F3EF-2DA2-4F57-ABCB-FF4B264A7C09}" type="presParOf" srcId="{B7ACD6C2-21B4-4190-BEE1-5691117DB339}" destId="{35CB2782-0D01-4C2E-827F-C6F459C2158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D98783-6B16-4801-915E-B83B221C8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7CC41-D66A-488C-8A73-C80B1BB680F8}">
      <dgm:prSet/>
      <dgm:spPr/>
      <dgm:t>
        <a:bodyPr/>
        <a:lstStyle/>
        <a:p>
          <a:pPr rtl="0"/>
          <a:r>
            <a:rPr lang="en-US" b="1" dirty="0" smtClean="0"/>
            <a:t>1. Setting The Environment…</a:t>
          </a:r>
          <a:endParaRPr lang="en-US" dirty="0"/>
        </a:p>
      </dgm:t>
    </dgm:pt>
    <dgm:pt modelId="{EBD1C263-0F30-4846-96F6-3A976DBDBE9C}" type="parTrans" cxnId="{503ECF46-144F-426D-BA33-2AADB66A7B00}">
      <dgm:prSet/>
      <dgm:spPr/>
      <dgm:t>
        <a:bodyPr/>
        <a:lstStyle/>
        <a:p>
          <a:endParaRPr lang="en-US"/>
        </a:p>
      </dgm:t>
    </dgm:pt>
    <dgm:pt modelId="{1567DC3C-014B-43CB-9942-71611F4B30AC}" type="sibTrans" cxnId="{503ECF46-144F-426D-BA33-2AADB66A7B00}">
      <dgm:prSet/>
      <dgm:spPr/>
      <dgm:t>
        <a:bodyPr/>
        <a:lstStyle/>
        <a:p>
          <a:endParaRPr lang="en-US"/>
        </a:p>
      </dgm:t>
    </dgm:pt>
    <dgm:pt modelId="{B7ACD6C2-21B4-4190-BEE1-5691117DB339}" type="pres">
      <dgm:prSet presAssocID="{86D98783-6B16-4801-915E-B83B221C8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B2782-0D01-4C2E-827F-C6F459C2158F}" type="pres">
      <dgm:prSet presAssocID="{5207CC41-D66A-488C-8A73-C80B1BB680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3ECF46-144F-426D-BA33-2AADB66A7B00}" srcId="{86D98783-6B16-4801-915E-B83B221C8B00}" destId="{5207CC41-D66A-488C-8A73-C80B1BB680F8}" srcOrd="0" destOrd="0" parTransId="{EBD1C263-0F30-4846-96F6-3A976DBDBE9C}" sibTransId="{1567DC3C-014B-43CB-9942-71611F4B30AC}"/>
    <dgm:cxn modelId="{41FC5AC2-142A-4F4E-A75C-567A99E72C18}" type="presOf" srcId="{5207CC41-D66A-488C-8A73-C80B1BB680F8}" destId="{35CB2782-0D01-4C2E-827F-C6F459C2158F}" srcOrd="0" destOrd="0" presId="urn:microsoft.com/office/officeart/2005/8/layout/vList2"/>
    <dgm:cxn modelId="{66879557-0352-42A3-B7F3-620BDD29DA67}" type="presOf" srcId="{86D98783-6B16-4801-915E-B83B221C8B00}" destId="{B7ACD6C2-21B4-4190-BEE1-5691117DB339}" srcOrd="0" destOrd="0" presId="urn:microsoft.com/office/officeart/2005/8/layout/vList2"/>
    <dgm:cxn modelId="{7779B556-24AC-4DEE-92A9-F56C16FF0532}" type="presParOf" srcId="{B7ACD6C2-21B4-4190-BEE1-5691117DB339}" destId="{35CB2782-0D01-4C2E-827F-C6F459C2158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2. PHP: an Overview</a:t>
          </a:r>
          <a:endParaRPr lang="en-US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068057-509D-4404-9E2F-61741B4DACE2}" type="presOf" srcId="{B649D23E-A38C-40BA-8E6A-4C30A6D04228}" destId="{8B1A206E-05F0-44EA-863D-779DDFB16EFE}" srcOrd="0" destOrd="0" presId="urn:microsoft.com/office/officeart/2005/8/layout/vList2"/>
    <dgm:cxn modelId="{FCD7F008-5F88-41FF-A4AE-D54A62E0A471}" type="presOf" srcId="{39EF53B9-46BF-4E32-BE95-99F3FDCE321A}" destId="{695902E8-4BDA-489E-91E5-5CB1407AFFEC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1A8A9538-832E-46A8-95F1-5BC0C006CE37}" type="presParOf" srcId="{695902E8-4BDA-489E-91E5-5CB1407AFFEC}" destId="{8B1A206E-05F0-44EA-863D-779DDFB16EF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68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43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804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A77D-24DB-4585-BADA-DA5FF09F9F72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DC66-3760-4D42-91C1-22600F07434E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02AA-7FE2-4BFD-ACCC-9B9E33BC1CB5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0400-082D-4AAD-BBCD-40C97EEE3F94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E546-3982-487A-A4E9-66D35E6C1EF9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9A3F-98B5-4C96-B0B6-70C102EE04EA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5F2-7362-4A2E-88CD-B57E97BE16AA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EDD-B322-4901-BAD0-853C20288F8E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10BD-08AC-4CEC-97C4-CBE37F90DAD7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0704-51F1-4AAC-9D3F-DBC93466C0D1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1725-A8C9-43B2-96CA-A3E312DB6ECD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319D-9133-4495-A1D1-0880AB995F66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" TargetMode="Externa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4.xm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diagramColors" Target="../diagrams/colors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hyperlink" Target="http://www.wampserver.com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461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578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4527166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Hypertext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Preprocessor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Originally called “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Personal Home Page Tools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”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Used to create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dynamic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web pages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Popular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server-side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scripting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technology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Open-source</a:t>
            </a:r>
          </a:p>
          <a:p>
            <a:pPr marL="1371600" lvl="4" indent="-457200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Anyone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may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modify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redistribute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source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code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Platform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independent</a:t>
            </a:r>
          </a:p>
          <a:p>
            <a:pPr lvl="1"/>
            <a:r>
              <a:rPr lang="en-US" b="1" dirty="0" smtClean="0"/>
              <a:t>PHP is a </a:t>
            </a:r>
            <a:r>
              <a:rPr lang="en-US" b="1" dirty="0" smtClean="0"/>
              <a:t>widely-used </a:t>
            </a:r>
            <a:r>
              <a:rPr lang="en-US" b="1" dirty="0" smtClean="0"/>
              <a:t>scripting language</a:t>
            </a: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457200" lvl="3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42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4527166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7244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What is a PHP File?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PHP files can contain </a:t>
            </a:r>
            <a:r>
              <a:rPr lang="en-US" b="1" dirty="0" smtClean="0"/>
              <a:t>text, HTML, CSS, JavaScript, and PHP code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PHP code are executed </a:t>
            </a:r>
            <a:r>
              <a:rPr lang="en-US" b="1" dirty="0" smtClean="0"/>
              <a:t>on the server, and the result is returned to the browser as plain HTML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PHP files have extension </a:t>
            </a:r>
            <a:r>
              <a:rPr lang="en-US" b="1" dirty="0" smtClean="0"/>
              <a:t>".</a:t>
            </a:r>
            <a:r>
              <a:rPr lang="en-US" b="1" dirty="0" err="1" smtClean="0"/>
              <a:t>php</a:t>
            </a:r>
            <a:r>
              <a:rPr lang="en-US" b="1" dirty="0" smtClean="0"/>
              <a:t>“</a:t>
            </a:r>
          </a:p>
          <a:p>
            <a:pPr lvl="1" algn="just"/>
            <a:r>
              <a:rPr lang="en-US" b="1" dirty="0" smtClean="0"/>
              <a:t>PHP scripts are executed on the server.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42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5810653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PHP:</a:t>
            </a:r>
            <a:endParaRPr lang="en-CA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CA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Interpreted </a:t>
            </a:r>
            <a:r>
              <a:rPr lang="en-CA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language, </a:t>
            </a:r>
            <a:r>
              <a:rPr lang="en-CA" b="1" dirty="0">
                <a:latin typeface="Calibri" pitchFamily="34" charset="0"/>
                <a:cs typeface="Calibri" pitchFamily="34" charset="0"/>
              </a:rPr>
              <a:t>scripts are </a:t>
            </a:r>
            <a:r>
              <a:rPr lang="en-CA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parsed at run-time</a:t>
            </a:r>
            <a:r>
              <a:rPr lang="en-CA" b="1" dirty="0">
                <a:latin typeface="Calibri" pitchFamily="34" charset="0"/>
                <a:cs typeface="Calibri" pitchFamily="34" charset="0"/>
              </a:rPr>
              <a:t> rather than compiled </a:t>
            </a:r>
            <a:r>
              <a:rPr lang="en-CA" b="1" dirty="0" smtClean="0">
                <a:latin typeface="Calibri" pitchFamily="34" charset="0"/>
                <a:cs typeface="Calibri" pitchFamily="34" charset="0"/>
              </a:rPr>
              <a:t>beforehand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CA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Compatible</a:t>
            </a:r>
            <a:r>
              <a:rPr lang="en-CA" b="1" dirty="0">
                <a:latin typeface="Calibri" pitchFamily="34" charset="0"/>
                <a:cs typeface="Calibri" pitchFamily="34" charset="0"/>
              </a:rPr>
              <a:t> with many popular databases</a:t>
            </a:r>
            <a:endParaRPr lang="en-US" altLang="zh-CN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Popular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server-side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scripting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technology</a:t>
            </a:r>
          </a:p>
          <a:p>
            <a:pPr lvl="1" algn="just"/>
            <a:r>
              <a:rPr lang="en-CA" b="1" dirty="0">
                <a:latin typeface="Calibri" pitchFamily="34" charset="0"/>
                <a:cs typeface="Calibri" pitchFamily="34" charset="0"/>
              </a:rPr>
              <a:t>Structurally similar to </a:t>
            </a:r>
            <a:r>
              <a:rPr lang="en-CA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C/C++</a:t>
            </a:r>
          </a:p>
          <a:p>
            <a:pPr lvl="1" algn="just"/>
            <a:r>
              <a:rPr lang="en-CA" b="1" dirty="0">
                <a:latin typeface="Calibri" pitchFamily="34" charset="0"/>
                <a:cs typeface="Calibri" pitchFamily="34" charset="0"/>
              </a:rPr>
              <a:t>Supports </a:t>
            </a:r>
            <a:r>
              <a:rPr lang="en-CA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procedural</a:t>
            </a:r>
            <a:r>
              <a:rPr lang="en-CA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CA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object-oriented </a:t>
            </a:r>
            <a:r>
              <a:rPr lang="en-CA" b="1" dirty="0">
                <a:latin typeface="Calibri" pitchFamily="34" charset="0"/>
                <a:cs typeface="Calibri" pitchFamily="34" charset="0"/>
              </a:rPr>
              <a:t>paradigm 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31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5810653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PHP:</a:t>
            </a:r>
            <a:endParaRPr lang="en-CA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 smtClean="0"/>
              <a:t>PHP </a:t>
            </a:r>
            <a:r>
              <a:rPr lang="en-US" b="1" dirty="0" smtClean="0">
                <a:solidFill>
                  <a:srgbClr val="FF0000"/>
                </a:solidFill>
              </a:rPr>
              <a:t>can generate dynamic page </a:t>
            </a:r>
            <a:r>
              <a:rPr lang="en-US" b="1" dirty="0" smtClean="0"/>
              <a:t>content</a:t>
            </a:r>
          </a:p>
          <a:p>
            <a:pPr algn="just"/>
            <a:r>
              <a:rPr lang="en-US" b="1" dirty="0" smtClean="0"/>
              <a:t>PHP </a:t>
            </a:r>
            <a:r>
              <a:rPr lang="en-US" b="1" dirty="0" smtClean="0">
                <a:solidFill>
                  <a:srgbClr val="FF0000"/>
                </a:solidFill>
              </a:rPr>
              <a:t>can create</a:t>
            </a:r>
            <a:r>
              <a:rPr lang="en-US" b="1" dirty="0" smtClean="0"/>
              <a:t>, open, read, write, delete, and close files on the server</a:t>
            </a:r>
          </a:p>
          <a:p>
            <a:pPr algn="just"/>
            <a:r>
              <a:rPr lang="en-US" b="1" dirty="0" smtClean="0"/>
              <a:t>PHP </a:t>
            </a:r>
            <a:r>
              <a:rPr lang="en-US" b="1" dirty="0" smtClean="0">
                <a:solidFill>
                  <a:srgbClr val="FF0000"/>
                </a:solidFill>
              </a:rPr>
              <a:t>can collect </a:t>
            </a:r>
            <a:r>
              <a:rPr lang="en-US" b="1" dirty="0" smtClean="0"/>
              <a:t>form data</a:t>
            </a:r>
          </a:p>
          <a:p>
            <a:pPr algn="just"/>
            <a:r>
              <a:rPr lang="en-US" b="1" dirty="0" smtClean="0"/>
              <a:t>PHP </a:t>
            </a:r>
            <a:r>
              <a:rPr lang="en-US" b="1" dirty="0" smtClean="0">
                <a:solidFill>
                  <a:srgbClr val="FF0000"/>
                </a:solidFill>
              </a:rPr>
              <a:t>can send and receive </a:t>
            </a:r>
            <a:r>
              <a:rPr lang="en-US" b="1" dirty="0" smtClean="0"/>
              <a:t>cookies</a:t>
            </a:r>
          </a:p>
          <a:p>
            <a:pPr algn="just"/>
            <a:r>
              <a:rPr lang="en-US" b="1" dirty="0" smtClean="0"/>
              <a:t>PHP </a:t>
            </a:r>
            <a:r>
              <a:rPr lang="en-US" b="1" dirty="0" smtClean="0">
                <a:solidFill>
                  <a:srgbClr val="FF0000"/>
                </a:solidFill>
              </a:rPr>
              <a:t>can add</a:t>
            </a:r>
            <a:r>
              <a:rPr lang="en-US" b="1" dirty="0" smtClean="0"/>
              <a:t>, delete, modify data in your database</a:t>
            </a:r>
          </a:p>
          <a:p>
            <a:pPr algn="just"/>
            <a:r>
              <a:rPr lang="en-US" b="1" dirty="0" smtClean="0"/>
              <a:t>PHP </a:t>
            </a:r>
            <a:r>
              <a:rPr lang="en-US" b="1" dirty="0" smtClean="0">
                <a:solidFill>
                  <a:srgbClr val="FF0000"/>
                </a:solidFill>
              </a:rPr>
              <a:t>can be used to control </a:t>
            </a:r>
            <a:r>
              <a:rPr lang="en-US" b="1" dirty="0" smtClean="0"/>
              <a:t>user-access</a:t>
            </a:r>
          </a:p>
          <a:p>
            <a:pPr algn="just"/>
            <a:r>
              <a:rPr lang="en-US" b="1" dirty="0" smtClean="0"/>
              <a:t>PHP </a:t>
            </a:r>
            <a:r>
              <a:rPr lang="en-US" b="1" dirty="0" smtClean="0">
                <a:solidFill>
                  <a:srgbClr val="FF0000"/>
                </a:solidFill>
              </a:rPr>
              <a:t>can encrypt data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31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5810653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PHP:</a:t>
            </a:r>
            <a:endParaRPr lang="en-CA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 smtClean="0"/>
              <a:t>PHP runs on </a:t>
            </a:r>
            <a:r>
              <a:rPr lang="en-US" b="1" dirty="0" smtClean="0">
                <a:solidFill>
                  <a:srgbClr val="FF0000"/>
                </a:solidFill>
              </a:rPr>
              <a:t>various platforms</a:t>
            </a:r>
            <a:r>
              <a:rPr lang="en-US" b="1" dirty="0" smtClean="0"/>
              <a:t> (Windows, Linux, Unix, Mac OS X, etc.)</a:t>
            </a:r>
          </a:p>
          <a:p>
            <a:pPr algn="just"/>
            <a:r>
              <a:rPr lang="en-US" b="1" dirty="0" smtClean="0"/>
              <a:t>PHP is </a:t>
            </a:r>
            <a:r>
              <a:rPr lang="en-US" b="1" dirty="0" smtClean="0">
                <a:solidFill>
                  <a:srgbClr val="FF0000"/>
                </a:solidFill>
              </a:rPr>
              <a:t>compatible with almost all servers </a:t>
            </a:r>
            <a:r>
              <a:rPr lang="en-US" b="1" dirty="0" smtClean="0"/>
              <a:t>used today (Apache, IIS, etc.)</a:t>
            </a:r>
          </a:p>
          <a:p>
            <a:pPr algn="just"/>
            <a:r>
              <a:rPr lang="en-US" b="1" dirty="0" smtClean="0"/>
              <a:t>PHP </a:t>
            </a:r>
            <a:r>
              <a:rPr lang="en-US" b="1" dirty="0" smtClean="0">
                <a:solidFill>
                  <a:srgbClr val="FF0000"/>
                </a:solidFill>
              </a:rPr>
              <a:t>supports a wide range of databases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PHP is free. </a:t>
            </a:r>
            <a:r>
              <a:rPr lang="en-US" b="1" dirty="0" smtClean="0"/>
              <a:t>Download it from the official PHP resource: </a:t>
            </a:r>
            <a:r>
              <a:rPr lang="en-US" b="1" dirty="0" smtClean="0">
                <a:hlinkClick r:id="rId6"/>
              </a:rPr>
              <a:t>www.php.net</a:t>
            </a:r>
            <a:endParaRPr lang="en-US" b="1" dirty="0" smtClean="0"/>
          </a:p>
          <a:p>
            <a:pPr algn="just"/>
            <a:r>
              <a:rPr lang="en-US" b="1" dirty="0" smtClean="0"/>
              <a:t>PHP is </a:t>
            </a:r>
            <a:r>
              <a:rPr lang="en-US" b="1" dirty="0" smtClean="0">
                <a:solidFill>
                  <a:srgbClr val="FF0000"/>
                </a:solidFill>
              </a:rPr>
              <a:t>easy to learn and runs efficiently</a:t>
            </a:r>
            <a:r>
              <a:rPr lang="en-US" b="1" dirty="0" smtClean="0"/>
              <a:t> on the server side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31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Picture 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37" y="3307080"/>
            <a:ext cx="2382663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="" xmlns:p14="http://schemas.microsoft.com/office/powerpoint/2010/main" val="2789935230"/>
              </p:ext>
            </p:extLst>
          </p:nvPr>
        </p:nvGraphicFramePr>
        <p:xfrm>
          <a:off x="457200" y="381000"/>
          <a:ext cx="8305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68" name="Picture 2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5" y="3291840"/>
            <a:ext cx="2321166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" name="Picture 24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13" y="2057400"/>
            <a:ext cx="2176272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0" name="Picture 24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99" y="1739377"/>
            <a:ext cx="260131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5810653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PHP:</a:t>
            </a:r>
            <a:endParaRPr lang="en-CA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/>
              <a:t>A PHP script </a:t>
            </a:r>
            <a:r>
              <a:rPr lang="en-US" dirty="0" smtClean="0"/>
              <a:t>can be placed anywhere in the document.</a:t>
            </a:r>
          </a:p>
          <a:p>
            <a:r>
              <a:rPr lang="en-US" b="1" dirty="0" smtClean="0"/>
              <a:t>A PHP script </a:t>
            </a:r>
            <a:r>
              <a:rPr lang="en-US" dirty="0" smtClean="0"/>
              <a:t>starts with </a:t>
            </a:r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r>
              <a:rPr lang="en-US" dirty="0" smtClean="0"/>
              <a:t> and ends with </a:t>
            </a:r>
            <a:r>
              <a:rPr lang="en-US" b="1" dirty="0" smtClean="0"/>
              <a:t>?&gt;</a:t>
            </a:r>
            <a:r>
              <a:rPr lang="en-US" dirty="0" smtClean="0"/>
              <a:t>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Syntax: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// PHP code goes here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31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4382543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Embedding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in HTML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code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HTML can also be written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inside the PHP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code</a:t>
            </a:r>
          </a:p>
          <a:p>
            <a:pPr>
              <a:lnSpc>
                <a:spcPct val="8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PHP can also be written as a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standalone program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with no HTML at 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35416046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PHP code is denoted in the page with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opening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closing tags, 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as follows:</a:t>
            </a:r>
          </a:p>
          <a:p>
            <a:pPr marL="1428750" lvl="3" indent="-571500">
              <a:lnSpc>
                <a:spcPct val="9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</a:p>
          <a:p>
            <a:pPr marL="1428750" lvl="3" indent="-571500">
              <a:lnSpc>
                <a:spcPct val="90000"/>
              </a:lnSpc>
            </a:pP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or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?&gt;</a:t>
            </a:r>
          </a:p>
          <a:p>
            <a:pPr marL="1428750" lvl="3" indent="-571500">
              <a:lnSpc>
                <a:spcPct val="9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&lt;script language=“PHP”&gt;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……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&lt;/script&gt;</a:t>
            </a:r>
            <a:endParaRPr lang="en-US" sz="3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PHP statements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end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with a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semicolon</a:t>
            </a:r>
            <a:endParaRPr lang="en-AU" sz="3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b="1" dirty="0" smtClean="0">
                <a:latin typeface="Calibri" pitchFamily="34" charset="0"/>
                <a:cs typeface="Calibri" pitchFamily="34" charset="0"/>
              </a:rPr>
              <a:t>Comments can be added as</a:t>
            </a:r>
          </a:p>
          <a:p>
            <a:pPr marL="914400" lvl="1" indent="-514350">
              <a:lnSpc>
                <a:spcPct val="90000"/>
              </a:lnSpc>
            </a:pPr>
            <a:r>
              <a:rPr lang="en-AU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// for one line comment</a:t>
            </a:r>
          </a:p>
          <a:p>
            <a:pPr marL="914400" lvl="1" indent="-514350">
              <a:lnSpc>
                <a:spcPct val="90000"/>
              </a:lnSpc>
            </a:pPr>
            <a:r>
              <a:rPr lang="en-AU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/* and */ for multiple lines comment</a:t>
            </a:r>
            <a:endParaRPr lang="en-AU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35416046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30" y="1662383"/>
            <a:ext cx="5286339" cy="438912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18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289238966"/>
              </p:ext>
            </p:extLst>
          </p:nvPr>
        </p:nvGraphicFramePr>
        <p:xfrm>
          <a:off x="685800" y="1905001"/>
          <a:ext cx="7772400" cy="169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5070952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Open a Notepad/Notepad++ or Dreamweaver File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Write PHP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Code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Save file with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extension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Save all the files in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one directory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Copy this directory in 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C:\wamp\www\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This is the directory from where </a:t>
            </a:r>
            <a:r>
              <a:rPr lang="en-US" sz="26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wampserver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access files</a:t>
            </a:r>
            <a:endParaRPr lang="en-AU" sz="2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99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5262779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Start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WAMP server</a:t>
            </a:r>
          </a:p>
          <a:p>
            <a:pPr>
              <a:lnSpc>
                <a:spcPct val="90000"/>
              </a:lnSpc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Go to </a:t>
            </a: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localhost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either by typing </a:t>
            </a: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localhost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in address bar of the browser or by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clicking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the WAMP sever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icon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in the toolbar and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selecting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 err="1" smtClean="0">
                <a:latin typeface="Calibri" pitchFamily="34" charset="0"/>
                <a:cs typeface="Calibri" pitchFamily="34" charset="0"/>
              </a:rPr>
              <a:t>localhost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Select your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directory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from the list of project on the WAMP server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home page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Select the file to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execute</a:t>
            </a:r>
            <a:endParaRPr lang="en-AU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0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5262779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 comment in PHP </a:t>
            </a:r>
            <a:r>
              <a:rPr lang="en-US" sz="2800" dirty="0" smtClean="0"/>
              <a:t>code is a line that is not read/executed as part of the program. Its only purpose is to be read by someone who is looking at the code.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Comments can be used to:</a:t>
            </a:r>
          </a:p>
          <a:p>
            <a:pPr algn="just"/>
            <a:r>
              <a:rPr lang="en-US" sz="2800" b="1" dirty="0" smtClean="0"/>
              <a:t>Let others understand </a:t>
            </a:r>
            <a:r>
              <a:rPr lang="en-US" sz="2800" dirty="0" smtClean="0"/>
              <a:t>what you are doing</a:t>
            </a:r>
          </a:p>
          <a:p>
            <a:pPr algn="just"/>
            <a:r>
              <a:rPr lang="en-US" sz="2800" b="1" dirty="0" smtClean="0"/>
              <a:t>Remind yourself of what you did </a:t>
            </a:r>
            <a:r>
              <a:rPr lang="en-US" sz="2800" dirty="0" smtClean="0"/>
              <a:t>- Most programmers have experienced coming back to their own work a year or two later and having to re-figure out what they did. Comments can remind you of what you were thinking when you wrote the code</a:t>
            </a:r>
          </a:p>
          <a:p>
            <a:pPr algn="just"/>
            <a:r>
              <a:rPr lang="en-US" sz="2800" b="1" dirty="0" smtClean="0"/>
              <a:t>PHP supports several ways of commenting: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0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5262779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1355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Example</a:t>
            </a:r>
            <a:endParaRPr lang="en-US" sz="1800" b="1" dirty="0" smtClean="0"/>
          </a:p>
          <a:p>
            <a:r>
              <a:rPr lang="en-US" sz="1800" dirty="0" smtClean="0"/>
              <a:t>&lt;!</a:t>
            </a:r>
            <a:r>
              <a:rPr lang="en-US" sz="1800" dirty="0" smtClean="0"/>
              <a:t>DOCTYPE html&gt;</a:t>
            </a:r>
            <a:br>
              <a:rPr lang="en-US" sz="1800" dirty="0" smtClean="0"/>
            </a:br>
            <a:r>
              <a:rPr lang="en-US" sz="1800" dirty="0" smtClean="0"/>
              <a:t>&lt;html&gt;</a:t>
            </a:r>
            <a:br>
              <a:rPr lang="en-US" sz="1800" dirty="0" smtClean="0"/>
            </a:br>
            <a:r>
              <a:rPr lang="en-US" sz="1800" dirty="0" smtClean="0"/>
              <a:t>&lt;body&gt;</a:t>
            </a:r>
            <a:br>
              <a:rPr lang="en-US" sz="1800" dirty="0" smtClean="0"/>
            </a:b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//</a:t>
            </a:r>
            <a:r>
              <a:rPr lang="en-US" sz="1800" dirty="0" smtClean="0"/>
              <a:t> This is a single-line comment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# </a:t>
            </a:r>
            <a:r>
              <a:rPr lang="en-US" sz="1800" dirty="0" smtClean="0"/>
              <a:t>This is also a single-line comment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/*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This is a multiple-lines comment block</a:t>
            </a:r>
            <a:br>
              <a:rPr lang="en-US" sz="1800" dirty="0" smtClean="0"/>
            </a:br>
            <a:r>
              <a:rPr lang="en-US" sz="1800" dirty="0" smtClean="0"/>
              <a:t>that spans over multiple</a:t>
            </a:r>
            <a:br>
              <a:rPr lang="en-US" sz="1800" dirty="0" smtClean="0"/>
            </a:br>
            <a:r>
              <a:rPr lang="en-US" sz="1800" dirty="0" smtClean="0"/>
              <a:t>lines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*/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//</a:t>
            </a:r>
            <a:r>
              <a:rPr lang="en-US" sz="1800" dirty="0" smtClean="0"/>
              <a:t> </a:t>
            </a:r>
            <a:r>
              <a:rPr lang="en-US" sz="1800" dirty="0" smtClean="0"/>
              <a:t>You can also use comments to leave out parts of a code line</a:t>
            </a:r>
            <a:br>
              <a:rPr lang="en-US" sz="1800" dirty="0" smtClean="0"/>
            </a:br>
            <a:r>
              <a:rPr lang="en-US" sz="1800" dirty="0" smtClean="0"/>
              <a:t>$x = 5 /* + 15 */ + 5;</a:t>
            </a:r>
            <a:br>
              <a:rPr lang="en-US" sz="1800" dirty="0" smtClean="0"/>
            </a:br>
            <a:r>
              <a:rPr lang="en-US" sz="1800" dirty="0" smtClean="0"/>
              <a:t>echo $x;</a:t>
            </a:r>
            <a:br>
              <a:rPr lang="en-US" sz="1800" dirty="0" smtClean="0"/>
            </a:br>
            <a:r>
              <a:rPr lang="en-US" sz="1800" dirty="0" smtClean="0"/>
              <a:t>?&gt;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&lt;/body&gt;</a:t>
            </a:r>
            <a:br>
              <a:rPr lang="en-US" sz="1800" dirty="0" smtClean="0"/>
            </a:br>
            <a:r>
              <a:rPr lang="en-US" sz="1800" dirty="0" smtClean="0"/>
              <a:t>&lt;/html&gt;</a:t>
            </a:r>
            <a:endParaRPr lang="en-US" sz="1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0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9640712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echo():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is used to write output on the browser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echo(“Welcome to PHP”);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“Welcome to PHP”;</a:t>
            </a: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print():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can also be used to write out put on the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browser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print(“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Welcome to PHP”);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print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“Welcome to PHP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</a:t>
            </a:r>
          </a:p>
          <a:p>
            <a:pPr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can also be used for writing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output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3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72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93278"/>
            <a:ext cx="5721536" cy="1463040"/>
          </a:xfr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8818642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09800" y="3124200"/>
            <a:ext cx="609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PHP Block Starts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936968" y="4138727"/>
            <a:ext cx="11430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9968" y="417496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Writing on Browser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689864" y="4515367"/>
            <a:ext cx="7620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9464" y="4858267"/>
            <a:ext cx="189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Ending PHP Block</a:t>
            </a:r>
            <a:endParaRPr lang="en-US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1" y="1589065"/>
            <a:ext cx="7930536" cy="4297680"/>
          </a:xfr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2784961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86200" y="3697069"/>
            <a:ext cx="1219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407806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from PHP Code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0550021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statement outputs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whatever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it’s told to the browser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It can output not only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plain text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but also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tags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“&lt;h1&gt; Welcome to the PHP&lt;/h1&gt;”;</a:t>
            </a:r>
          </a:p>
        </p:txBody>
      </p:sp>
    </p:spTree>
    <p:extLst>
      <p:ext uri="{BB962C8B-B14F-4D97-AF65-F5344CB8AC3E}">
        <p14:creationId xmlns="" xmlns:p14="http://schemas.microsoft.com/office/powerpoint/2010/main" val="10786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426254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9144000" cy="4525963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Using quotation marks: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“&lt;h1 style=“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color:red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 Welcome  to PHP&lt;/h1&gt;”; 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“&lt;h1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style=‘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color:red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’&gt;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Welcome  to PHP&lt;/h1&gt;”; 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“&lt;h1 style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=\“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color:red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\”&gt;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Welcome  to PHP&lt;/h1&gt;”; 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6200000" flipV="1">
            <a:off x="2514601" y="1905000"/>
            <a:ext cx="304800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6762750" y="838198"/>
            <a:ext cx="342899" cy="38100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5038725" y="238129"/>
            <a:ext cx="438149" cy="68579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4171951" y="3562351"/>
            <a:ext cx="190499" cy="15239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4222663" y="3994060"/>
            <a:ext cx="152399" cy="16130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99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wamp\www\Intro.php - Notepad++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30" t="12681" r="61110" b="73560"/>
          <a:stretch/>
        </p:blipFill>
        <p:spPr>
          <a:xfrm>
            <a:off x="462566" y="3063240"/>
            <a:ext cx="8035290" cy="1737360"/>
          </a:xfr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5210006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86000" y="3048000"/>
            <a:ext cx="1371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2819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Heading Tag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846070"/>
            <a:ext cx="3048000" cy="96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0800" y="247673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Arranging Quotations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505200" y="4393168"/>
            <a:ext cx="3048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2800" y="4583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Escape Character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Introduction to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jQuery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/>
              <a:t>Why use </a:t>
            </a:r>
            <a:r>
              <a:rPr lang="en-US" b="1" dirty="0" err="1" smtClean="0"/>
              <a:t>jQuery</a:t>
            </a:r>
            <a:endParaRPr lang="en-US" dirty="0" smtClean="0"/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Syntax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Selectors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Element Selectors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Class Selectors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Events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Effects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93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60" y="1752600"/>
            <a:ext cx="5848679" cy="4480560"/>
          </a:xfrm>
        </p:spPr>
      </p:pic>
    </p:spTree>
    <p:extLst>
      <p:ext uri="{BB962C8B-B14F-4D97-AF65-F5344CB8AC3E}">
        <p14:creationId xmlns="" xmlns:p14="http://schemas.microsoft.com/office/powerpoint/2010/main" val="24707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856998433"/>
              </p:ext>
            </p:extLst>
          </p:nvPr>
        </p:nvGraphicFramePr>
        <p:xfrm>
          <a:off x="491544" y="26670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79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9585247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constant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is a placeholder for a value that you reference within your code that is formally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defined before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using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it</a:t>
            </a:r>
          </a:p>
          <a:p>
            <a:pPr lvl="1" algn="just"/>
            <a:r>
              <a:rPr lang="en-US" sz="2600" b="1" dirty="0">
                <a:latin typeface="Calibri" pitchFamily="34" charset="0"/>
                <a:cs typeface="Calibri" pitchFamily="34" charset="0"/>
              </a:rPr>
              <a:t>must begin with a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underscore</a:t>
            </a: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case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sensitive</a:t>
            </a: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sz="2600" b="1" dirty="0">
                <a:latin typeface="Calibri" pitchFamily="34" charset="0"/>
                <a:cs typeface="Calibri" pitchFamily="34" charset="0"/>
              </a:rPr>
              <a:t>typically they are named using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 capital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letters</a:t>
            </a:r>
          </a:p>
          <a:p>
            <a:pPr algn="just"/>
            <a:r>
              <a:rPr lang="en-US" sz="3000" b="1" dirty="0">
                <a:latin typeface="Calibri" pitchFamily="34" charset="0"/>
                <a:cs typeface="Calibri" pitchFamily="34" charset="0"/>
              </a:rPr>
              <a:t>PHP function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define()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is used to assign a value to a constant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9585247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Parameters: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name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Specifies the name of the constant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value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Specifies the value of the constant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case-insensitive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Specifies whether the constant name should be case-insensitive. </a:t>
            </a:r>
            <a:r>
              <a:rPr lang="en-US" sz="2800" b="1" dirty="0" smtClean="0"/>
              <a:t>Default is false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2514600"/>
            <a:ext cx="8206535" cy="3017520"/>
          </a:xfr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3561107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89608" y="2699266"/>
            <a:ext cx="0" cy="806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2329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Constant Name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24600" y="2646141"/>
            <a:ext cx="0" cy="913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1150" y="223287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of Constant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505200" y="5040868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5498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Displaying The Value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3561107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6" y="1676399"/>
            <a:ext cx="8212834" cy="4297680"/>
          </a:xfrm>
        </p:spPr>
      </p:pic>
    </p:spTree>
    <p:extLst>
      <p:ext uri="{BB962C8B-B14F-4D97-AF65-F5344CB8AC3E}">
        <p14:creationId xmlns="" xmlns:p14="http://schemas.microsoft.com/office/powerpoint/2010/main" val="10256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9585247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Constants are automatically global </a:t>
            </a:r>
            <a:r>
              <a:rPr lang="en-US" sz="2800" dirty="0" smtClean="0"/>
              <a:t>and can be used across the entire script.</a:t>
            </a:r>
          </a:p>
          <a:p>
            <a:r>
              <a:rPr lang="en-US" sz="2800" b="1" dirty="0" smtClean="0"/>
              <a:t>The example </a:t>
            </a:r>
            <a:r>
              <a:rPr lang="en-US" sz="2800" dirty="0" smtClean="0"/>
              <a:t>below uses a constant inside a function, </a:t>
            </a:r>
            <a:r>
              <a:rPr lang="en-US" sz="2800" dirty="0" smtClean="0"/>
              <a:t>even </a:t>
            </a:r>
            <a:r>
              <a:rPr lang="en-US" sz="2800" dirty="0" smtClean="0"/>
              <a:t>if it is defined outside the function</a:t>
            </a:r>
            <a:r>
              <a:rPr lang="en-US" sz="2800" dirty="0" smtClean="0"/>
              <a:t>:</a:t>
            </a:r>
          </a:p>
          <a:p>
            <a:r>
              <a:rPr lang="en-US" sz="2800" b="1" dirty="0" smtClean="0"/>
              <a:t>Example: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&lt;?</a:t>
            </a:r>
            <a:r>
              <a:rPr lang="en-US" sz="2800" dirty="0" err="1" smtClean="0">
                <a:solidFill>
                  <a:srgbClr val="FF0000"/>
                </a:solidFill>
              </a:rPr>
              <a:t>php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define("GREETING", "Welcome to W3Schools.com!");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function </a:t>
            </a:r>
            <a:r>
              <a:rPr lang="en-US" sz="2800" dirty="0" err="1" smtClean="0">
                <a:solidFill>
                  <a:srgbClr val="FF0000"/>
                </a:solidFill>
              </a:rPr>
              <a:t>myTest</a:t>
            </a:r>
            <a:r>
              <a:rPr lang="en-US" sz="2800" dirty="0" smtClean="0">
                <a:solidFill>
                  <a:srgbClr val="FF0000"/>
                </a:solidFill>
              </a:rPr>
              <a:t>() {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    echo GREETING;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}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 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myTest</a:t>
            </a:r>
            <a:r>
              <a:rPr lang="en-US" sz="2800" dirty="0" smtClean="0">
                <a:solidFill>
                  <a:srgbClr val="FF0000"/>
                </a:solidFill>
              </a:rPr>
              <a:t>();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?&gt;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9982966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Variables are "</a:t>
            </a:r>
            <a:r>
              <a:rPr lang="en-US" sz="2800" b="1" dirty="0" smtClean="0">
                <a:solidFill>
                  <a:srgbClr val="FF0000"/>
                </a:solidFill>
              </a:rPr>
              <a:t>containers</a:t>
            </a:r>
            <a:r>
              <a:rPr lang="en-US" sz="2800" dirty="0" smtClean="0"/>
              <a:t>" for storing information.</a:t>
            </a:r>
          </a:p>
          <a:p>
            <a:pPr algn="just"/>
            <a:endParaRPr lang="en-US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b="1" dirty="0" smtClean="0"/>
              <a:t>Variables can store data of different types, and different data types can do different things.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2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9982966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>
                <a:latin typeface="Calibri" pitchFamily="34" charset="0"/>
                <a:cs typeface="Calibri" pitchFamily="34" charset="0"/>
              </a:rPr>
              <a:t>Begin with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sign</a:t>
            </a:r>
          </a:p>
          <a:p>
            <a:pPr algn="just"/>
            <a:r>
              <a:rPr lang="en-US" sz="2800" b="1" dirty="0">
                <a:latin typeface="Calibri" pitchFamily="34" charset="0"/>
                <a:cs typeface="Calibri" pitchFamily="34" charset="0"/>
              </a:rPr>
              <a:t>First character must be 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 or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underscore</a:t>
            </a:r>
          </a:p>
          <a:p>
            <a:pPr algn="just"/>
            <a:r>
              <a:rPr lang="en-US" sz="2800" b="1" dirty="0">
                <a:latin typeface="Calibri" pitchFamily="34" charset="0"/>
                <a:cs typeface="Calibri" pitchFamily="34" charset="0"/>
              </a:rPr>
              <a:t>Remaining characters may be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letters, numbers or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underscores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800" b="1" dirty="0">
                <a:latin typeface="Calibri" pitchFamily="34" charset="0"/>
                <a:cs typeface="Calibri" pitchFamily="34" charset="0"/>
              </a:rPr>
              <a:t>Don’t need to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declare or initialize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Case Sensitive (</a:t>
            </a:r>
            <a:r>
              <a:rPr lang="en-US" sz="2800" dirty="0" smtClean="0">
                <a:solidFill>
                  <a:srgbClr val="FF0000"/>
                </a:solidFill>
              </a:rPr>
              <a:t> $age and $AGE) </a:t>
            </a:r>
            <a:endParaRPr lang="en-US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variable name can only contain alpha-numeric characters and underscores </a:t>
            </a:r>
            <a:r>
              <a:rPr lang="en-US" sz="2800" b="1" dirty="0" smtClean="0"/>
              <a:t>(A-z, 0-9, and _ )</a:t>
            </a:r>
          </a:p>
          <a:p>
            <a:pPr algn="just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types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does not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require to be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declare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explicitly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Supports</a:t>
            </a: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Float, Integer, Boolean, String, Array, Object 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2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9982966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b="1" dirty="0" smtClean="0"/>
              <a:t>PHP has three different variable scopes: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Local</a:t>
            </a:r>
          </a:p>
          <a:p>
            <a:pPr algn="just"/>
            <a:r>
              <a:rPr lang="en-US" sz="2800" dirty="0" smtClean="0"/>
              <a:t>A variable declared </a:t>
            </a:r>
            <a:r>
              <a:rPr lang="en-US" sz="2800" b="1" dirty="0" smtClean="0"/>
              <a:t>within</a:t>
            </a:r>
            <a:r>
              <a:rPr lang="en-US" sz="2800" dirty="0" smtClean="0"/>
              <a:t> a function has a LOCAL SCOPE and can only be accessed within that function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Global</a:t>
            </a:r>
          </a:p>
          <a:p>
            <a:pPr algn="just"/>
            <a:r>
              <a:rPr lang="en-US" sz="2800" dirty="0" smtClean="0"/>
              <a:t>A variable declared </a:t>
            </a:r>
            <a:r>
              <a:rPr lang="en-US" sz="2800" b="1" dirty="0" smtClean="0"/>
              <a:t>outside</a:t>
            </a:r>
            <a:r>
              <a:rPr lang="en-US" sz="2800" dirty="0" smtClean="0"/>
              <a:t> a function has a GLOBAL SCOPE and can only be accessed outside a function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Static</a:t>
            </a:r>
          </a:p>
          <a:p>
            <a:pPr algn="just"/>
            <a:r>
              <a:rPr lang="en-US" sz="2800" dirty="0" smtClean="0"/>
              <a:t>when a function is completed/executed, all of its variables are deleted. However, sometimes we want a local variable NOT to be deleted. We need it for a further job.</a:t>
            </a:r>
          </a:p>
          <a:p>
            <a:pPr algn="just"/>
            <a:r>
              <a:rPr lang="en-US" sz="2800" dirty="0" smtClean="0"/>
              <a:t>To do this, use the </a:t>
            </a:r>
            <a:r>
              <a:rPr lang="en-US" sz="2800" b="1" dirty="0" smtClean="0"/>
              <a:t>static</a:t>
            </a:r>
            <a:r>
              <a:rPr lang="en-US" sz="2800" dirty="0" smtClean="0"/>
              <a:t> keyword when you first declare the variable</a:t>
            </a:r>
          </a:p>
          <a:p>
            <a:pPr algn="just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2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DOM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DOM Objects</a:t>
            </a:r>
          </a:p>
          <a:p>
            <a:pPr lvl="1"/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Navigator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Document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XML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Components of XML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93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9982966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 Types Supported by PHP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Float </a:t>
            </a:r>
            <a:r>
              <a:rPr lang="en-US" dirty="0" smtClean="0"/>
              <a:t>(floating point numbers - also called double)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Integer (</a:t>
            </a:r>
            <a:r>
              <a:rPr lang="en-US" dirty="0" smtClean="0"/>
              <a:t> -2,147,483,648 and 2,147,483,647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Boolean (</a:t>
            </a:r>
            <a:r>
              <a:rPr lang="en-US" dirty="0" smtClean="0"/>
              <a:t> TRUE or FALSE.) 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b="1" dirty="0">
                <a:latin typeface="Calibri" pitchFamily="34" charset="0"/>
                <a:cs typeface="Calibri" pitchFamily="34" charset="0"/>
              </a:rPr>
              <a:t>String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Array (</a:t>
            </a:r>
            <a:r>
              <a:rPr lang="en-US" dirty="0" smtClean="0"/>
              <a:t>An array stores multiple values in one single variable</a:t>
            </a:r>
            <a:r>
              <a:rPr lang="en-US" b="1" dirty="0" smtClean="0"/>
              <a:t> ) </a:t>
            </a:r>
            <a:r>
              <a:rPr lang="en-US" dirty="0" smtClean="0"/>
              <a:t>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b="1" dirty="0">
                <a:latin typeface="Calibri" pitchFamily="34" charset="0"/>
                <a:cs typeface="Calibri" pitchFamily="34" charset="0"/>
              </a:rPr>
              <a:t>Object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/>
              <a:t>An object is a data type which stores data and information on how to process that data.  an object must be explicitly declared  an object must be explicitly declared </a:t>
            </a:r>
            <a:r>
              <a:rPr lang="en-US" b="1" dirty="0" smtClean="0"/>
              <a:t>).</a:t>
            </a: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8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" y="2514600"/>
            <a:ext cx="8048435" cy="2743200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2861477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6500" y="2332038"/>
            <a:ext cx="0" cy="1058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62100" y="196800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 Declared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332038"/>
            <a:ext cx="0" cy="1058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200" y="19627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 Value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390900" y="4800600"/>
            <a:ext cx="1143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518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Displaying Variable’s Value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45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18716837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4572000"/>
          </a:xfrm>
        </p:spPr>
      </p:pic>
    </p:spTree>
    <p:extLst>
      <p:ext uri="{BB962C8B-B14F-4D97-AF65-F5344CB8AC3E}">
        <p14:creationId xmlns="" xmlns:p14="http://schemas.microsoft.com/office/powerpoint/2010/main" val="34515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73274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gettype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Function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type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of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Provided Variable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settype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Function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converts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variable to the type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specified by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20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0732227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8" y="2194560"/>
            <a:ext cx="8107298" cy="3749040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2971800" y="2194560"/>
            <a:ext cx="0" cy="1691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1828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 Type Function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86267" y="4495800"/>
            <a:ext cx="4171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0520" y="43111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 Type Function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2819400" y="5598643"/>
            <a:ext cx="3124200" cy="659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3600" y="60733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 Type Function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302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9" y="1752600"/>
            <a:ext cx="8210197" cy="4114800"/>
          </a:xfrm>
        </p:spPr>
      </p:pic>
    </p:spTree>
    <p:extLst>
      <p:ext uri="{BB962C8B-B14F-4D97-AF65-F5344CB8AC3E}">
        <p14:creationId xmlns="" xmlns:p14="http://schemas.microsoft.com/office/powerpoint/2010/main" val="31412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036287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 number of functions are available for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determining a variable’s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</a:t>
            </a:r>
          </a:p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It will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return 1 if conditions satisfies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so these are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Boolean functions.</a:t>
            </a:r>
          </a:p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Syntax:</a:t>
            </a:r>
          </a:p>
          <a:p>
            <a:pPr lvl="2"/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is_name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52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036287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Some of the common functions are:</a:t>
            </a:r>
          </a:p>
          <a:p>
            <a:pPr lvl="2"/>
            <a:r>
              <a:rPr lang="en-US" b="1" dirty="0" err="1">
                <a:latin typeface="Calibri" pitchFamily="34" charset="0"/>
                <a:cs typeface="Calibri" pitchFamily="34" charset="0"/>
              </a:rPr>
              <a:t>is_array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 lvl="2"/>
            <a:r>
              <a:rPr lang="en-US" b="1" dirty="0" err="1">
                <a:latin typeface="Calibri" pitchFamily="34" charset="0"/>
                <a:cs typeface="Calibri" pitchFamily="34" charset="0"/>
              </a:rPr>
              <a:t>is_bool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 lvl="2"/>
            <a:r>
              <a:rPr lang="en-US" b="1" dirty="0" err="1">
                <a:latin typeface="Calibri" pitchFamily="34" charset="0"/>
                <a:cs typeface="Calibri" pitchFamily="34" charset="0"/>
              </a:rPr>
              <a:t>is_float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 lvl="2"/>
            <a:r>
              <a:rPr lang="en-US" b="1" dirty="0" err="1">
                <a:latin typeface="Calibri" pitchFamily="34" charset="0"/>
                <a:cs typeface="Calibri" pitchFamily="34" charset="0"/>
              </a:rPr>
              <a:t>is_integer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 </a:t>
            </a:r>
          </a:p>
          <a:p>
            <a:pPr lvl="2"/>
            <a:r>
              <a:rPr lang="en-US" b="1" dirty="0" err="1">
                <a:latin typeface="Calibri" pitchFamily="34" charset="0"/>
                <a:cs typeface="Calibri" pitchFamily="34" charset="0"/>
              </a:rPr>
              <a:t>is_null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 </a:t>
            </a:r>
          </a:p>
          <a:p>
            <a:pPr lvl="2"/>
            <a:r>
              <a:rPr lang="en-US" b="1" dirty="0" err="1">
                <a:latin typeface="Calibri" pitchFamily="34" charset="0"/>
                <a:cs typeface="Calibri" pitchFamily="34" charset="0"/>
              </a:rPr>
              <a:t>is_numeric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 lvl="2"/>
            <a:r>
              <a:rPr lang="en-US" b="1" dirty="0" err="1">
                <a:latin typeface="Calibri" pitchFamily="34" charset="0"/>
                <a:cs typeface="Calibri" pitchFamily="34" charset="0"/>
              </a:rPr>
              <a:t>is_string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00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4808916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6" y="1752599"/>
            <a:ext cx="8178798" cy="4114800"/>
          </a:xfrm>
        </p:spPr>
      </p:pic>
    </p:spTree>
    <p:extLst>
      <p:ext uri="{BB962C8B-B14F-4D97-AF65-F5344CB8AC3E}">
        <p14:creationId xmlns="" xmlns:p14="http://schemas.microsoft.com/office/powerpoint/2010/main" val="30334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3299301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28" y="1692434"/>
            <a:ext cx="6611944" cy="4389120"/>
          </a:xfrm>
        </p:spPr>
      </p:pic>
    </p:spTree>
    <p:extLst>
      <p:ext uri="{BB962C8B-B14F-4D97-AF65-F5344CB8AC3E}">
        <p14:creationId xmlns="" xmlns:p14="http://schemas.microsoft.com/office/powerpoint/2010/main" val="30334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4270133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Setting the environment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Overview of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Constants and Variables in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PHP strings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PHP is loose typed language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0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4808916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807720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2" indent="-179388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A string is a sequence of characters, like "Hello world</a:t>
            </a:r>
            <a:r>
              <a:rPr lang="en-US" sz="2400" dirty="0" smtClean="0"/>
              <a:t>!".</a:t>
            </a:r>
          </a:p>
          <a:p>
            <a:pPr marL="234950" lvl="2" indent="-2349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String Functions</a:t>
            </a:r>
          </a:p>
          <a:p>
            <a:pPr marL="234950" lvl="2" indent="-2349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Now, we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will look at some commonly used functions to manipulate strings.</a:t>
            </a:r>
          </a:p>
          <a:p>
            <a:pPr marL="234950" lvl="2" indent="-2349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 The Length of a String</a:t>
            </a:r>
          </a:p>
          <a:p>
            <a:pPr marL="234950" lvl="2" indent="-2349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The PHP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strlen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() function returns the length of a string.</a:t>
            </a:r>
          </a:p>
          <a:p>
            <a:pPr marL="234950" lvl="2" indent="-2349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example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below returns the length of the string "Hello world!":</a:t>
            </a:r>
          </a:p>
          <a:p>
            <a:pPr marL="290513" lvl="2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echo </a:t>
            </a:r>
            <a:r>
              <a:rPr lang="en-US" sz="2400" dirty="0" err="1" smtClean="0"/>
              <a:t>strlen</a:t>
            </a:r>
            <a:r>
              <a:rPr lang="en-US" sz="2400" dirty="0" smtClean="0"/>
              <a:t>("Hello world!"); // outputs 12</a:t>
            </a:r>
            <a:br>
              <a:rPr lang="en-US" sz="2400" dirty="0" smtClean="0"/>
            </a:br>
            <a:r>
              <a:rPr lang="en-US" sz="2400" dirty="0" smtClean="0"/>
              <a:t>?&gt;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34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4808916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lvl="2" indent="-2349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Count The Number of Words in a String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The PHP 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str_word_count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function counts the number of words in a string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&lt;?</a:t>
            </a:r>
            <a:r>
              <a:rPr lang="en-US" sz="2400" dirty="0" err="1" smtClean="0">
                <a:solidFill>
                  <a:srgbClr val="FF0000"/>
                </a:solidFill>
              </a:rPr>
              <a:t>php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echo </a:t>
            </a:r>
            <a:r>
              <a:rPr lang="en-US" sz="2400" dirty="0" err="1" smtClean="0">
                <a:solidFill>
                  <a:srgbClr val="FF0000"/>
                </a:solidFill>
              </a:rPr>
              <a:t>str_word_count</a:t>
            </a:r>
            <a:r>
              <a:rPr lang="en-US" sz="2400" dirty="0" smtClean="0">
                <a:solidFill>
                  <a:srgbClr val="FF0000"/>
                </a:solidFill>
              </a:rPr>
              <a:t>("Hello world!"); // outputs 2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?&gt;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Reverse a String</a:t>
            </a:r>
          </a:p>
          <a:p>
            <a:r>
              <a:rPr lang="en-US" sz="2400" b="1" dirty="0" smtClean="0"/>
              <a:t>The </a:t>
            </a:r>
            <a:r>
              <a:rPr lang="en-US" sz="2400" b="1" dirty="0" smtClean="0"/>
              <a:t>PHP </a:t>
            </a:r>
            <a:r>
              <a:rPr lang="en-US" sz="2400" b="1" dirty="0" err="1" smtClean="0"/>
              <a:t>strrev</a:t>
            </a:r>
            <a:r>
              <a:rPr lang="en-US" sz="2400" b="1" dirty="0" smtClean="0"/>
              <a:t>() function reverses a string:</a:t>
            </a: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&lt;?</a:t>
            </a:r>
            <a:r>
              <a:rPr lang="en-US" sz="2400" dirty="0" err="1" smtClean="0">
                <a:solidFill>
                  <a:srgbClr val="FF0000"/>
                </a:solidFill>
              </a:rPr>
              <a:t>php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echo </a:t>
            </a:r>
            <a:r>
              <a:rPr lang="en-US" sz="2400" dirty="0" err="1" smtClean="0">
                <a:solidFill>
                  <a:srgbClr val="FF0000"/>
                </a:solidFill>
              </a:rPr>
              <a:t>strrev</a:t>
            </a:r>
            <a:r>
              <a:rPr lang="en-US" sz="2400" dirty="0" smtClean="0">
                <a:solidFill>
                  <a:srgbClr val="FF0000"/>
                </a:solidFill>
              </a:rPr>
              <a:t>("Hello world!"); // outputs !</a:t>
            </a:r>
            <a:r>
              <a:rPr lang="en-US" sz="2400" dirty="0" err="1" smtClean="0">
                <a:solidFill>
                  <a:srgbClr val="FF0000"/>
                </a:solidFill>
              </a:rPr>
              <a:t>dlrow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olleH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?&gt;</a:t>
            </a: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34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4808916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800100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2" indent="-179388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 the example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below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notice that we did not have to tell PHP which data type the variable is.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290513" lvl="2" indent="-179388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automatically converts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the variable to the correct data type, depending on its value.</a:t>
            </a:r>
          </a:p>
          <a:p>
            <a:pPr marL="290513" lvl="2" indent="-179388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 other languages such as C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, C++, and Java, the programmer must declare the name and type of the variable before using it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90513" lvl="2" indent="-179388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/>
              <a:t>Example</a:t>
            </a:r>
          </a:p>
          <a:p>
            <a:pPr marL="290513" lvl="2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 smtClean="0">
                <a:solidFill>
                  <a:srgbClr val="FF0000"/>
                </a:solidFill>
              </a:rPr>
              <a:t>&lt;?</a:t>
            </a:r>
            <a:r>
              <a:rPr lang="es-ES" sz="2400" dirty="0" err="1" smtClean="0">
                <a:solidFill>
                  <a:srgbClr val="FF0000"/>
                </a:solidFill>
              </a:rPr>
              <a:t>php</a:t>
            </a:r>
            <a:r>
              <a:rPr lang="es-ES" sz="2400" dirty="0" smtClean="0">
                <a:solidFill>
                  <a:srgbClr val="FF0000"/>
                </a:solidFill>
              </a:rPr>
              <a:t/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FF0000"/>
                </a:solidFill>
              </a:rPr>
              <a:t>$x = 5;</a:t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FF0000"/>
                </a:solidFill>
              </a:rPr>
              <a:t>$y = 4;</a:t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FF0000"/>
                </a:solidFill>
              </a:rPr>
              <a:t>echo $x + $y;</a:t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 smtClean="0">
                <a:solidFill>
                  <a:srgbClr val="FF0000"/>
                </a:solidFill>
              </a:rPr>
              <a:t>?&gt;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34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6276895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Setting the environment</a:t>
            </a:r>
          </a:p>
          <a:p>
            <a:r>
              <a:rPr lang="en-US" b="1" dirty="0" smtClean="0"/>
              <a:t>PHP </a:t>
            </a:r>
            <a:r>
              <a:rPr lang="en-US" b="1" dirty="0" smtClean="0"/>
              <a:t>overview</a:t>
            </a:r>
          </a:p>
          <a:p>
            <a:pPr lvl="1"/>
            <a:r>
              <a:rPr lang="en-US" b="1" dirty="0" smtClean="0"/>
              <a:t>What is a PHP File</a:t>
            </a:r>
          </a:p>
          <a:p>
            <a:pPr lvl="1"/>
            <a:r>
              <a:rPr lang="en-US" b="1" dirty="0" smtClean="0"/>
              <a:t>Open-source</a:t>
            </a:r>
          </a:p>
          <a:p>
            <a:pPr lvl="1"/>
            <a:r>
              <a:rPr lang="en-US" b="1" dirty="0" smtClean="0"/>
              <a:t>Platform independent</a:t>
            </a:r>
          </a:p>
          <a:p>
            <a:pPr lvl="1"/>
            <a:r>
              <a:rPr lang="en-US" b="1" dirty="0" smtClean="0"/>
              <a:t>What Can PHP Do?</a:t>
            </a:r>
          </a:p>
          <a:p>
            <a:pPr lvl="1"/>
            <a:r>
              <a:rPr lang="en-US" b="1" dirty="0" smtClean="0"/>
              <a:t>Why PHP?</a:t>
            </a:r>
          </a:p>
          <a:p>
            <a:pPr lvl="1"/>
            <a:r>
              <a:rPr lang="en-US" b="1" dirty="0" smtClean="0"/>
              <a:t>Basic PHP Syntax</a:t>
            </a:r>
          </a:p>
          <a:p>
            <a:pPr lvl="1"/>
            <a:r>
              <a:rPr lang="en-US" b="1" dirty="0" smtClean="0"/>
              <a:t>Writing and Executing PHP Code</a:t>
            </a:r>
          </a:p>
          <a:p>
            <a:r>
              <a:rPr lang="en-US" b="1" dirty="0" smtClean="0"/>
              <a:t>PHP constants</a:t>
            </a:r>
          </a:p>
          <a:p>
            <a:pPr lvl="1"/>
            <a:r>
              <a:rPr lang="en-US" b="1" dirty="0" smtClean="0"/>
              <a:t>Constants are Global</a:t>
            </a:r>
          </a:p>
          <a:p>
            <a:r>
              <a:rPr lang="en-US" b="1" dirty="0" smtClean="0"/>
              <a:t>PHP variables </a:t>
            </a:r>
            <a:endParaRPr lang="en-US" b="1" dirty="0" smtClean="0"/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Local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Global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Static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Type Determination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9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6276895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PHP </a:t>
            </a:r>
            <a:r>
              <a:rPr lang="en-US" b="1" dirty="0" smtClean="0"/>
              <a:t>Strings</a:t>
            </a:r>
          </a:p>
          <a:p>
            <a:r>
              <a:rPr lang="en-US" b="1" dirty="0" smtClean="0"/>
              <a:t>PHP is a Loosely Typed Language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9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4009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98602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72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 Web Server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PHP 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7"/>
              </a:rPr>
              <a:t>http://www.wampserver.com/en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7"/>
              </a:rPr>
              <a:t>/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Editor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Macromedia Dreamweaver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Adobe Dreamweaver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Notepad / Notepad++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200400" y="1647825"/>
            <a:ext cx="838200" cy="16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2155537"/>
            <a:ext cx="464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WAMP Server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Windows, Apache, </a:t>
            </a:r>
            <a:r>
              <a:rPr lang="en-US" sz="2000" b="1" dirty="0" err="1" smtClean="0">
                <a:solidFill>
                  <a:srgbClr val="FF0000"/>
                </a:solidFill>
              </a:rPr>
              <a:t>MySQL</a:t>
            </a:r>
            <a:r>
              <a:rPr lang="en-US" sz="2000" b="1" dirty="0" smtClean="0">
                <a:solidFill>
                  <a:srgbClr val="FF0000"/>
                </a:solidFill>
              </a:rPr>
              <a:t>, PHP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7304" t="79167" r="13911" b="5208"/>
          <a:stretch/>
        </p:blipFill>
        <p:spPr>
          <a:xfrm>
            <a:off x="2362200" y="2209800"/>
            <a:ext cx="1737360" cy="173736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5989857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Checking WAMP status:</a:t>
            </a:r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lvl="1" algn="just"/>
            <a:endParaRPr lang="en-US" b="1" dirty="0" smtClean="0"/>
          </a:p>
          <a:p>
            <a:pPr lvl="1" algn="just"/>
            <a:endParaRPr lang="en-US" b="1" dirty="0"/>
          </a:p>
          <a:p>
            <a:pPr lvl="1" algn="just"/>
            <a:endParaRPr lang="en-US" b="1" dirty="0" smtClean="0"/>
          </a:p>
          <a:p>
            <a:pPr lvl="1" algn="just"/>
            <a:endParaRPr lang="en-US" b="1" dirty="0" smtClean="0"/>
          </a:p>
          <a:p>
            <a:pPr lvl="1" algn="just"/>
            <a:r>
              <a:rPr lang="en-US" b="1" dirty="0" smtClean="0"/>
              <a:t>If this Icon is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Orange</a:t>
            </a:r>
            <a:r>
              <a:rPr lang="en-US" b="1" dirty="0" smtClean="0"/>
              <a:t>, it means it is </a:t>
            </a:r>
            <a:r>
              <a:rPr lang="en-US" b="1" dirty="0" smtClean="0">
                <a:solidFill>
                  <a:srgbClr val="FF0000"/>
                </a:solidFill>
              </a:rPr>
              <a:t>not working properly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MSVCR100.dll is missing</a:t>
            </a:r>
          </a:p>
          <a:p>
            <a:pPr lvl="1" algn="just"/>
            <a:r>
              <a:rPr lang="en-US" b="1" dirty="0" smtClean="0"/>
              <a:t>Install </a:t>
            </a:r>
            <a:r>
              <a:rPr lang="en-US" b="1" dirty="0"/>
              <a:t>Microsoft Visual C++ 2010 SP1 Redistributable </a:t>
            </a:r>
            <a:r>
              <a:rPr lang="en-US" b="1" dirty="0" smtClean="0"/>
              <a:t>Package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Port conflict </a:t>
            </a:r>
            <a:r>
              <a:rPr lang="en-US" b="1" dirty="0" smtClean="0"/>
              <a:t>with Skype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Port conflict </a:t>
            </a:r>
            <a:r>
              <a:rPr lang="en-US" b="1" dirty="0" smtClean="0"/>
              <a:t>with IIS Express (if Visual Studio is installed)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29000" y="3657600"/>
            <a:ext cx="1524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3480" y="34729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WAMP Is Working Properly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096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5989857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Resolving Port Issues (If there is port issue):</a:t>
            </a:r>
          </a:p>
          <a:p>
            <a:pPr lvl="1" algn="just"/>
            <a:r>
              <a:rPr lang="en-US" b="1" dirty="0" smtClean="0"/>
              <a:t>Click the icon of WAMP Server</a:t>
            </a:r>
          </a:p>
          <a:p>
            <a:pPr lvl="1" algn="just"/>
            <a:r>
              <a:rPr lang="en-US" b="1" dirty="0" smtClean="0"/>
              <a:t>Expand </a:t>
            </a:r>
            <a:r>
              <a:rPr lang="en-US" b="1" dirty="0" smtClean="0">
                <a:solidFill>
                  <a:srgbClr val="FF0000"/>
                </a:solidFill>
              </a:rPr>
              <a:t>Apache</a:t>
            </a:r>
            <a:r>
              <a:rPr lang="en-US" b="1" dirty="0" smtClean="0"/>
              <a:t> section</a:t>
            </a:r>
          </a:p>
          <a:p>
            <a:pPr lvl="1" algn="just"/>
            <a:r>
              <a:rPr lang="en-US" b="1" dirty="0" smtClean="0"/>
              <a:t>Open </a:t>
            </a:r>
            <a:r>
              <a:rPr lang="en-US" b="1" dirty="0" err="1" smtClean="0">
                <a:solidFill>
                  <a:srgbClr val="FF0000"/>
                </a:solidFill>
              </a:rPr>
              <a:t>httpd.conf</a:t>
            </a:r>
            <a:r>
              <a:rPr lang="en-US" b="1" dirty="0" smtClean="0"/>
              <a:t> file in </a:t>
            </a:r>
            <a:r>
              <a:rPr lang="en-US" b="1" dirty="0" smtClean="0">
                <a:solidFill>
                  <a:srgbClr val="FF0000"/>
                </a:solidFill>
              </a:rPr>
              <a:t>Notepad</a:t>
            </a:r>
          </a:p>
          <a:p>
            <a:pPr lvl="1" algn="just"/>
            <a:r>
              <a:rPr lang="en-US" b="1" dirty="0" smtClean="0"/>
              <a:t>Press </a:t>
            </a:r>
            <a:r>
              <a:rPr lang="en-US" b="1" dirty="0" err="1" smtClean="0">
                <a:solidFill>
                  <a:srgbClr val="FF0000"/>
                </a:solidFill>
              </a:rPr>
              <a:t>Ctrl+F</a:t>
            </a:r>
            <a:r>
              <a:rPr lang="en-US" b="1" dirty="0" smtClean="0"/>
              <a:t> and type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</a:p>
          <a:p>
            <a:pPr lvl="1" algn="just"/>
            <a:r>
              <a:rPr lang="en-US" b="1" dirty="0" smtClean="0"/>
              <a:t>Wherever you find </a:t>
            </a:r>
            <a:r>
              <a:rPr lang="en-US" b="1" dirty="0" smtClean="0">
                <a:solidFill>
                  <a:srgbClr val="FF0000"/>
                </a:solidFill>
              </a:rPr>
              <a:t>occurrence of 80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change it to 81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Save the file</a:t>
            </a:r>
          </a:p>
          <a:p>
            <a:pPr lvl="1" algn="just"/>
            <a:r>
              <a:rPr lang="en-US" b="1" dirty="0" smtClean="0"/>
              <a:t>Click the icon of WAMP Server and Select </a:t>
            </a:r>
            <a:r>
              <a:rPr lang="en-US" b="1" dirty="0" smtClean="0">
                <a:solidFill>
                  <a:srgbClr val="FF0000"/>
                </a:solidFill>
              </a:rPr>
              <a:t>Start All Services</a:t>
            </a:r>
          </a:p>
          <a:p>
            <a:pPr lvl="1" algn="just"/>
            <a:r>
              <a:rPr lang="en-US" b="1" dirty="0" smtClean="0"/>
              <a:t>Open Your Browser, type </a:t>
            </a:r>
            <a:r>
              <a:rPr lang="en-US" b="1" dirty="0" smtClean="0">
                <a:solidFill>
                  <a:srgbClr val="FF0000"/>
                </a:solidFill>
              </a:rPr>
              <a:t>localhost:81</a:t>
            </a:r>
            <a:r>
              <a:rPr lang="en-US" b="1" dirty="0" smtClean="0"/>
              <a:t> and it should display </a:t>
            </a:r>
            <a:r>
              <a:rPr lang="en-US" b="1" dirty="0" smtClean="0">
                <a:solidFill>
                  <a:srgbClr val="FF0000"/>
                </a:solidFill>
              </a:rPr>
              <a:t>homepage of </a:t>
            </a:r>
            <a:r>
              <a:rPr lang="en-US" b="1" dirty="0" err="1" smtClean="0">
                <a:solidFill>
                  <a:srgbClr val="FF0000"/>
                </a:solidFill>
              </a:rPr>
              <a:t>WampServer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77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5989857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r="-170" b="5717"/>
          <a:stretch/>
        </p:blipFill>
        <p:spPr>
          <a:xfrm>
            <a:off x="304800" y="1600200"/>
            <a:ext cx="8639618" cy="457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03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1724</Words>
  <Application>Microsoft Office PowerPoint</Application>
  <PresentationFormat>On-screen Show (4:3)</PresentationFormat>
  <Paragraphs>378</Paragraphs>
  <Slides>55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THANK YOU  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NTS</cp:lastModifiedBy>
  <cp:revision>342</cp:revision>
  <dcterms:created xsi:type="dcterms:W3CDTF">2013-09-11T05:33:05Z</dcterms:created>
  <dcterms:modified xsi:type="dcterms:W3CDTF">2016-02-09T10:37:18Z</dcterms:modified>
</cp:coreProperties>
</file>