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ata60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colors63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quickStyle61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ata59.xml" ContentType="application/vnd.openxmlformats-officedocument.drawingml.diagramData+xml"/>
  <Override PartName="/ppt/diagrams/layout61.xml" ContentType="application/vnd.openxmlformats-officedocument.drawingml.diagramLayout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60.xml" ContentType="application/vnd.openxmlformats-officedocument.drawingml.diagramColor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diagrams/data62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layout56.xml" ContentType="application/vnd.openxmlformats-officedocument.drawingml.diagramLayout+xml"/>
  <Override PartName="/ppt/diagrams/colors59.xml" ContentType="application/vnd.openxmlformats-officedocument.drawingml.diagramColors+xml"/>
  <Override PartName="/ppt/diagrams/quickStyle63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63.xml" ContentType="application/vnd.openxmlformats-officedocument.drawingml.diagramLayout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diagrams/colors62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quickStyle60.xml" ContentType="application/vnd.openxmlformats-officedocument.drawingml.diagramStyle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diagrams/layout60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diagrams/data61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quickStyle59.xml" ContentType="application/vnd.openxmlformats-officedocument.drawingml.diagramStyl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layout59.xml" ContentType="application/vnd.openxmlformats-officedocument.drawingml.diagramLayout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quickStyle62.xml" ContentType="application/vnd.openxmlformats-officedocument.drawingml.diagramStyle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layout62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61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diagrams/data63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390" r:id="rId2"/>
    <p:sldId id="256" r:id="rId3"/>
    <p:sldId id="290" r:id="rId4"/>
    <p:sldId id="351" r:id="rId5"/>
    <p:sldId id="392" r:id="rId6"/>
    <p:sldId id="336" r:id="rId7"/>
    <p:sldId id="393" r:id="rId8"/>
    <p:sldId id="394" r:id="rId9"/>
    <p:sldId id="353" r:id="rId10"/>
    <p:sldId id="396" r:id="rId11"/>
    <p:sldId id="398" r:id="rId12"/>
    <p:sldId id="399" r:id="rId13"/>
    <p:sldId id="411" r:id="rId14"/>
    <p:sldId id="412" r:id="rId15"/>
    <p:sldId id="395" r:id="rId16"/>
    <p:sldId id="397" r:id="rId17"/>
    <p:sldId id="380" r:id="rId18"/>
    <p:sldId id="379" r:id="rId19"/>
    <p:sldId id="355" r:id="rId20"/>
    <p:sldId id="401" r:id="rId21"/>
    <p:sldId id="400" r:id="rId22"/>
    <p:sldId id="403" r:id="rId23"/>
    <p:sldId id="402" r:id="rId24"/>
    <p:sldId id="356" r:id="rId25"/>
    <p:sldId id="388" r:id="rId26"/>
    <p:sldId id="404" r:id="rId27"/>
    <p:sldId id="357" r:id="rId28"/>
    <p:sldId id="413" r:id="rId29"/>
    <p:sldId id="405" r:id="rId30"/>
    <p:sldId id="414" r:id="rId31"/>
    <p:sldId id="406" r:id="rId32"/>
    <p:sldId id="415" r:id="rId33"/>
    <p:sldId id="358" r:id="rId34"/>
    <p:sldId id="407" r:id="rId35"/>
    <p:sldId id="359" r:id="rId36"/>
    <p:sldId id="360" r:id="rId37"/>
    <p:sldId id="361" r:id="rId38"/>
    <p:sldId id="362" r:id="rId39"/>
    <p:sldId id="416" r:id="rId40"/>
    <p:sldId id="408" r:id="rId41"/>
    <p:sldId id="417" r:id="rId42"/>
    <p:sldId id="363" r:id="rId43"/>
    <p:sldId id="418" r:id="rId44"/>
    <p:sldId id="409" r:id="rId45"/>
    <p:sldId id="419" r:id="rId46"/>
    <p:sldId id="381" r:id="rId47"/>
    <p:sldId id="382" r:id="rId48"/>
    <p:sldId id="364" r:id="rId49"/>
    <p:sldId id="365" r:id="rId50"/>
    <p:sldId id="367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83" r:id="rId59"/>
    <p:sldId id="384" r:id="rId60"/>
    <p:sldId id="385" r:id="rId61"/>
    <p:sldId id="386" r:id="rId62"/>
    <p:sldId id="387" r:id="rId63"/>
    <p:sldId id="349" r:id="rId64"/>
    <p:sldId id="410" r:id="rId65"/>
    <p:sldId id="39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3CE6-061A-4298-A516-15A1F98732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E03FE-5B74-4704-8A94-814BDD09BF79}">
      <dgm:prSet/>
      <dgm:spPr/>
      <dgm:t>
        <a:bodyPr/>
        <a:lstStyle/>
        <a:p>
          <a:pPr algn="ctr" rtl="0"/>
          <a:r>
            <a:rPr lang="en-US" b="1" dirty="0" smtClean="0"/>
            <a:t>Web Technologies and Programming</a:t>
          </a:r>
        </a:p>
        <a:p>
          <a:pPr algn="ctr" rtl="0"/>
          <a:r>
            <a:rPr lang="en-US" b="1" dirty="0" smtClean="0"/>
            <a:t>Lecture 23</a:t>
          </a:r>
        </a:p>
        <a:p>
          <a:pPr algn="ctr" rtl="0"/>
          <a:r>
            <a:rPr lang="en-US" b="1" dirty="0" smtClean="0"/>
            <a:t>Introduction to PHP (Part-2)</a:t>
          </a:r>
          <a:endParaRPr lang="en-US" b="1" dirty="0"/>
        </a:p>
      </dgm:t>
    </dgm:pt>
    <dgm:pt modelId="{288529B1-5266-4E56-A61C-F45C870F5BD7}" type="parTrans" cxnId="{1801DB77-26DF-462C-81AF-4819BCEAA5F8}">
      <dgm:prSet/>
      <dgm:spPr/>
      <dgm:t>
        <a:bodyPr/>
        <a:lstStyle/>
        <a:p>
          <a:endParaRPr lang="en-US"/>
        </a:p>
      </dgm:t>
    </dgm:pt>
    <dgm:pt modelId="{BD470469-C806-4E7C-96DF-0AA7B60C6F1C}" type="sibTrans" cxnId="{1801DB77-26DF-462C-81AF-4819BCEAA5F8}">
      <dgm:prSet/>
      <dgm:spPr/>
      <dgm:t>
        <a:bodyPr/>
        <a:lstStyle/>
        <a:p>
          <a:endParaRPr lang="en-US"/>
        </a:p>
      </dgm:t>
    </dgm:pt>
    <dgm:pt modelId="{CDFBE4E4-57A7-460A-A594-E291219C39DD}" type="pres">
      <dgm:prSet presAssocID="{0D673CE6-061A-4298-A516-15A1F98732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D7950D-73E1-4A08-AAB7-D11E920E55B8}" type="pres">
      <dgm:prSet presAssocID="{DFAE03FE-5B74-4704-8A94-814BDD09BF7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1E8C3-58DA-4AEE-9998-B6F45EA5394A}" type="presOf" srcId="{0D673CE6-061A-4298-A516-15A1F9873215}" destId="{CDFBE4E4-57A7-460A-A594-E291219C39DD}" srcOrd="0" destOrd="0" presId="urn:microsoft.com/office/officeart/2005/8/layout/vList2"/>
    <dgm:cxn modelId="{33A5758F-5679-4ED6-A372-BC422BE373F1}" type="presOf" srcId="{DFAE03FE-5B74-4704-8A94-814BDD09BF79}" destId="{22D7950D-73E1-4A08-AAB7-D11E920E55B8}" srcOrd="0" destOrd="0" presId="urn:microsoft.com/office/officeart/2005/8/layout/vList2"/>
    <dgm:cxn modelId="{1801DB77-26DF-462C-81AF-4819BCEAA5F8}" srcId="{0D673CE6-061A-4298-A516-15A1F9873215}" destId="{DFAE03FE-5B74-4704-8A94-814BDD09BF79}" srcOrd="0" destOrd="0" parTransId="{288529B1-5266-4E56-A61C-F45C870F5BD7}" sibTransId="{BD470469-C806-4E7C-96DF-0AA7B60C6F1C}"/>
    <dgm:cxn modelId="{9FB65BE7-3220-4007-82E4-A93A1EA90AAC}" type="presParOf" srcId="{CDFBE4E4-57A7-460A-A594-E291219C39DD}" destId="{22D7950D-73E1-4A08-AAB7-D11E920E55B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DE8C6B7E-D87F-4597-9592-4335FE336E61}" type="presOf" srcId="{66706D16-D695-4B7D-8D6B-1C981A1ECAE0}" destId="{1564CE18-86A2-414B-91E1-2FB55637E009}" srcOrd="0" destOrd="0" presId="urn:microsoft.com/office/officeart/2005/8/layout/vList2"/>
    <dgm:cxn modelId="{737D6B27-79AD-46B0-A92F-2ED0BA96B3B1}" type="presOf" srcId="{6C0AF751-8585-416C-8EA8-03C415108D34}" destId="{B58434A4-EDE2-4D69-848A-C673CAEC7600}" srcOrd="0" destOrd="0" presId="urn:microsoft.com/office/officeart/2005/8/layout/vList2"/>
    <dgm:cxn modelId="{1D49C085-254A-4A9E-981B-3353184088C5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5FFDD-FCCA-4F88-916C-F838FAAA39F7}" type="presOf" srcId="{66706D16-D695-4B7D-8D6B-1C981A1ECAE0}" destId="{1564CE18-86A2-414B-91E1-2FB55637E009}" srcOrd="0" destOrd="0" presId="urn:microsoft.com/office/officeart/2005/8/layout/vList2"/>
    <dgm:cxn modelId="{14A7B8FC-D5B7-4F57-8C91-541A940D574C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84F22B6D-1B2C-469E-85C3-DECDA3AD3A41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0CEF86-51BE-44E0-A95B-ED1FC3B86C7D}" type="presOf" srcId="{66706D16-D695-4B7D-8D6B-1C981A1ECAE0}" destId="{1564CE18-86A2-414B-91E1-2FB55637E009}" srcOrd="0" destOrd="0" presId="urn:microsoft.com/office/officeart/2005/8/layout/vList2"/>
    <dgm:cxn modelId="{2E830EE9-4BB9-4C7A-B975-FAE4E81DC1CC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6CCAE3DA-6AC0-4CBB-9B3F-445776B0DCD6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2E3D6-717C-4B0C-ABED-13E3699D60F0}" type="presOf" srcId="{66706D16-D695-4B7D-8D6B-1C981A1ECAE0}" destId="{1564CE18-86A2-414B-91E1-2FB55637E009}" srcOrd="0" destOrd="0" presId="urn:microsoft.com/office/officeart/2005/8/layout/vList2"/>
    <dgm:cxn modelId="{AB4E979D-1929-4EA6-8092-1AD4B8EE2ADB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FAEBBFA8-E1DC-4C70-BC8D-57BBE5912049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9DA15-15F4-4D47-90DF-5B9D19312FDB}" type="presOf" srcId="{66706D16-D695-4B7D-8D6B-1C981A1ECAE0}" destId="{1564CE18-86A2-414B-91E1-2FB55637E009}" srcOrd="0" destOrd="0" presId="urn:microsoft.com/office/officeart/2005/8/layout/vList2"/>
    <dgm:cxn modelId="{35DB37B0-8F7D-4F16-9245-8E52F1D806E6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5087157C-3AAF-4EBD-BF42-944B9430CE1A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4851C4-B4A2-4D60-9DA9-12BBE571563C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0B068BB0-E58D-4D78-8395-FE1D38AD5C7D}" type="presOf" srcId="{6C0AF751-8585-416C-8EA8-03C415108D34}" destId="{B58434A4-EDE2-4D69-848A-C673CAEC7600}" srcOrd="0" destOrd="0" presId="urn:microsoft.com/office/officeart/2005/8/layout/vList2"/>
    <dgm:cxn modelId="{48EAE36A-668A-41C5-992C-590057EAFF18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4E4EA-47C9-4960-98A0-05779968698C}" type="presOf" srcId="{66706D16-D695-4B7D-8D6B-1C981A1ECAE0}" destId="{1564CE18-86A2-414B-91E1-2FB55637E009}" srcOrd="0" destOrd="0" presId="urn:microsoft.com/office/officeart/2005/8/layout/vList2"/>
    <dgm:cxn modelId="{7D960663-AAD5-4131-A3ED-23838D4CB2F7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C81896E7-CA10-49B7-B636-B9AE587E567B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D39D0-7FF6-49D9-BF15-08661512BBC7}" type="presOf" srcId="{6C0AF751-8585-416C-8EA8-03C415108D34}" destId="{B58434A4-EDE2-4D69-848A-C673CAEC7600}" srcOrd="0" destOrd="0" presId="urn:microsoft.com/office/officeart/2005/8/layout/vList2"/>
    <dgm:cxn modelId="{F38E8D19-4BC4-4F3E-9293-E769F4FBD5E5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6388F5C4-70C0-4541-A1ED-E0B7943E173B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02087-B882-4CC1-BC0A-DF8FF2650C7E}" type="presOf" srcId="{66706D16-D695-4B7D-8D6B-1C981A1ECAE0}" destId="{1564CE18-86A2-414B-91E1-2FB55637E009}" srcOrd="0" destOrd="0" presId="urn:microsoft.com/office/officeart/2005/8/layout/vList2"/>
    <dgm:cxn modelId="{15E2ED97-19A7-4F10-A08E-F26D53A18D0C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DD277A64-5E9D-4030-963B-08171CFECBF2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6CB95-6744-4079-BE00-2EAC7E9F9C93}" type="presOf" srcId="{66706D16-D695-4B7D-8D6B-1C981A1ECAE0}" destId="{1564CE18-86A2-414B-91E1-2FB55637E009}" srcOrd="0" destOrd="0" presId="urn:microsoft.com/office/officeart/2005/8/layout/vList2"/>
    <dgm:cxn modelId="{5265F031-811F-498A-8836-CDAE1A8056C6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182C037C-640D-45DC-BC73-A43454D5C879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 custScaleY="526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88D3DA-ABAF-4DE6-9005-4FD8B7798DD4}" type="presOf" srcId="{A95A3213-F46C-46C5-B31C-B3B8C97CB164}" destId="{126DDF9C-A945-4EF9-A4D7-15AE4FDAABD7}" srcOrd="0" destOrd="0" presId="urn:microsoft.com/office/officeart/2005/8/layout/vList2"/>
    <dgm:cxn modelId="{DE56F242-6A21-4E9E-BB00-F37A6CB1B60E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2A052BED-AEBC-4291-B4CA-7780331DA243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BFD005-88D9-4B08-A747-BAD0FAA3DA9B}" type="presOf" srcId="{6C0AF751-8585-416C-8EA8-03C415108D34}" destId="{B58434A4-EDE2-4D69-848A-C673CAEC7600}" srcOrd="0" destOrd="0" presId="urn:microsoft.com/office/officeart/2005/8/layout/vList2"/>
    <dgm:cxn modelId="{11023F5E-190D-497C-8DFD-1CD16FB3A77E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E915A066-C619-4C00-A7B1-1C5429C453F8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00C1BD-7FF6-4264-959D-6EA026D795D0}" type="presOf" srcId="{66706D16-D695-4B7D-8D6B-1C981A1ECAE0}" destId="{1564CE18-86A2-414B-91E1-2FB55637E009}" srcOrd="0" destOrd="0" presId="urn:microsoft.com/office/officeart/2005/8/layout/vList2"/>
    <dgm:cxn modelId="{39600499-BE7D-43EE-B235-4BF84BA9DA77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E7E9C7CE-20CD-4899-9C74-7C68DEB1B375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1DBA7-AAE7-426F-9125-CDF17653AE0C}" type="presOf" srcId="{66706D16-D695-4B7D-8D6B-1C981A1ECAE0}" destId="{1564CE18-86A2-414B-91E1-2FB55637E009}" srcOrd="0" destOrd="0" presId="urn:microsoft.com/office/officeart/2005/8/layout/vList2"/>
    <dgm:cxn modelId="{CFCF83A2-3137-4948-B8E6-AFCA4D042B20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1F1BD5C3-3516-4E8F-8DF4-82097D52608E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77D1B7-33BB-4BA1-9A43-C1650264FC6E}" type="presOf" srcId="{66706D16-D695-4B7D-8D6B-1C981A1ECAE0}" destId="{1564CE18-86A2-414B-91E1-2FB55637E009}" srcOrd="0" destOrd="0" presId="urn:microsoft.com/office/officeart/2005/8/layout/vList2"/>
    <dgm:cxn modelId="{0F2F5189-E523-472A-9FE3-0D24D9A2FDCD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E45E69E2-A3F9-4DAA-A162-AED2BDCDF2B7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C3C56C8C-0354-4327-8A3F-32CA187965A0}" type="presOf" srcId="{66706D16-D695-4B7D-8D6B-1C981A1ECAE0}" destId="{1564CE18-86A2-414B-91E1-2FB55637E009}" srcOrd="0" destOrd="0" presId="urn:microsoft.com/office/officeart/2005/8/layout/vList2"/>
    <dgm:cxn modelId="{A805F542-FDEA-45AC-8CA7-1769FEE59662}" type="presOf" srcId="{6C0AF751-8585-416C-8EA8-03C415108D34}" destId="{B58434A4-EDE2-4D69-848A-C673CAEC7600}" srcOrd="0" destOrd="0" presId="urn:microsoft.com/office/officeart/2005/8/layout/vList2"/>
    <dgm:cxn modelId="{36E7BE8A-119B-4DA6-BD9C-7D6745BE05A9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F82A45-9977-4534-BB86-D98AF276399A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656A0D91-A08E-4780-9D5A-C0DCD35E0760}" type="presOf" srcId="{0CE1F556-91F8-4CE9-80E3-54CFF0570CF5}" destId="{155E9AB4-F136-4035-9797-9392AF8BA337}" srcOrd="0" destOrd="0" presId="urn:microsoft.com/office/officeart/2005/8/layout/vList2"/>
    <dgm:cxn modelId="{85CD437E-A227-4747-89B0-347BA4941FB1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smtClean="0"/>
            <a:t>2. Conditional Statements</a:t>
          </a:r>
          <a:endParaRPr lang="en-US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A2AC70-ABB7-437C-AAC8-D3171C9B266C}" type="presOf" srcId="{244F750F-8D3F-4532-94B0-969A1014EB92}" destId="{BF2AD059-22AB-49BF-B57D-B073B4DC26F3}" srcOrd="0" destOrd="0" presId="urn:microsoft.com/office/officeart/2005/8/layout/vList2"/>
    <dgm:cxn modelId="{FC98A5AD-B5F1-444B-AFE5-AF893043E5B9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1BCA1B13-0890-4F36-8EFF-535F0778FBFD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1D7C94-2933-44C6-B7FA-B084137C6445}" type="presOf" srcId="{244F750F-8D3F-4532-94B0-969A1014EB92}" destId="{BF2AD059-22AB-49BF-B57D-B073B4DC26F3}" srcOrd="0" destOrd="0" presId="urn:microsoft.com/office/officeart/2005/8/layout/vList2"/>
    <dgm:cxn modelId="{65A8FBAE-B828-4D6B-BB0C-E6B928447A7F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EDEF1D2C-E13B-4C75-BAEF-59B9AE583AB8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D7967-30A4-4228-BE12-A4ACB6034B45}" type="presOf" srcId="{244F750F-8D3F-4532-94B0-969A1014EB92}" destId="{BF2AD059-22AB-49BF-B57D-B073B4DC26F3}" srcOrd="0" destOrd="0" presId="urn:microsoft.com/office/officeart/2005/8/layout/vList2"/>
    <dgm:cxn modelId="{1895FCAC-5655-4F01-AECD-2428B29678EC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95D6290B-27A9-4BE1-BFC3-610ACABE6E8D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EF7CAF-9F80-4F65-B58B-664214D1431B}" type="presOf" srcId="{244F750F-8D3F-4532-94B0-969A1014EB92}" destId="{BF2AD059-22AB-49BF-B57D-B073B4DC26F3}" srcOrd="0" destOrd="0" presId="urn:microsoft.com/office/officeart/2005/8/layout/vList2"/>
    <dgm:cxn modelId="{8D20C8D1-8A7F-413A-B4B5-F9C3D1B44542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11F21F12-B42D-4E82-AD7A-435F3203AC43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 smtClean="0"/>
            <a:t>Today’s Lecture Outline</a:t>
          </a:r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94BB4EB3-8A58-4270-A5B1-B4B629D0D812}" type="presOf" srcId="{4070D270-9193-48C8-97B6-3102DA6C1955}" destId="{D8AC2083-F711-462F-8375-51E8A05DA161}" srcOrd="0" destOrd="0" presId="urn:microsoft.com/office/officeart/2005/8/layout/vList2"/>
    <dgm:cxn modelId="{C324D482-D669-4889-98C8-D29A5B649E90}" type="presOf" srcId="{A95A3213-F46C-46C5-B31C-B3B8C97CB164}" destId="{126DDF9C-A945-4EF9-A4D7-15AE4FDAABD7}" srcOrd="0" destOrd="0" presId="urn:microsoft.com/office/officeart/2005/8/layout/vList2"/>
    <dgm:cxn modelId="{B51C02C2-E84D-4136-B385-4E08C2DA3539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C3C14-7243-4FDE-8AC8-2A57BA87858F}" type="presOf" srcId="{244F750F-8D3F-4532-94B0-969A1014EB92}" destId="{BF2AD059-22AB-49BF-B57D-B073B4DC26F3}" srcOrd="0" destOrd="0" presId="urn:microsoft.com/office/officeart/2005/8/layout/vList2"/>
    <dgm:cxn modelId="{F4C516D8-D8F4-4BDC-B168-EC74C803C4BB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FF1E8A38-859F-4BC2-A91A-6053BBFC207F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F0B080-445E-4EF4-BA88-A6DB8FBC5DD8}" type="presOf" srcId="{244F750F-8D3F-4532-94B0-969A1014EB92}" destId="{BF2AD059-22AB-49BF-B57D-B073B4DC26F3}" srcOrd="0" destOrd="0" presId="urn:microsoft.com/office/officeart/2005/8/layout/vList2"/>
    <dgm:cxn modelId="{40D77212-8A22-4BAC-8302-07E8FAAA5868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FA3E62B7-2F4C-49C3-91CB-3202AF6D21C4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8C6AFC-1A52-48C3-B34B-FA0EE5D66D6D}" type="presOf" srcId="{244F750F-8D3F-4532-94B0-969A1014EB92}" destId="{BF2AD059-22AB-49BF-B57D-B073B4DC26F3}" srcOrd="0" destOrd="0" presId="urn:microsoft.com/office/officeart/2005/8/layout/vList2"/>
    <dgm:cxn modelId="{EB51BF22-EB58-45AB-B4E2-F342364BAC88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163F9481-8005-4C93-A2E8-C1DC63345421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C947A-FCE6-4A15-90A2-232806D187AE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321C1329-E5C6-4011-BECF-4BFDC75EEED8}" type="presOf" srcId="{0CE1F556-91F8-4CE9-80E3-54CFF0570CF5}" destId="{155E9AB4-F136-4035-9797-9392AF8BA337}" srcOrd="0" destOrd="0" presId="urn:microsoft.com/office/officeart/2005/8/layout/vList2"/>
    <dgm:cxn modelId="{FEB7EA96-F153-4AEF-83DB-20643904429D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D7D39-A86B-44AA-BA4C-287F08453E3C}" type="presOf" srcId="{0CE1F556-91F8-4CE9-80E3-54CFF0570CF5}" destId="{155E9AB4-F136-4035-9797-9392AF8BA337}" srcOrd="0" destOrd="0" presId="urn:microsoft.com/office/officeart/2005/8/layout/vList2"/>
    <dgm:cxn modelId="{7E434D5E-1F51-4845-B8ED-4D1F84070050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65DA8D56-57A0-4100-BD85-184F5DD32254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2. Conditional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B9CE48-9BC9-4CA6-ABB8-C41359E5BD72}" type="presOf" srcId="{244F750F-8D3F-4532-94B0-969A1014EB92}" destId="{BF2AD059-22AB-49BF-B57D-B073B4DC26F3}" srcOrd="0" destOrd="0" presId="urn:microsoft.com/office/officeart/2005/8/layout/vList2"/>
    <dgm:cxn modelId="{4898E47B-B978-4925-829F-9E0EFC307CAA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786DB9DD-7834-4E47-A21C-095DFF458C7A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0C583-87DC-4A55-B276-933A4493D703}" type="presOf" srcId="{244F750F-8D3F-4532-94B0-969A1014EB92}" destId="{BF2AD059-22AB-49BF-B57D-B073B4DC26F3}" srcOrd="0" destOrd="0" presId="urn:microsoft.com/office/officeart/2005/8/layout/vList2"/>
    <dgm:cxn modelId="{928EA5D6-2331-4B15-A966-ADBFC9FDB776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828C3B3D-E95D-47D6-ABFA-28F75D83B469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85E315-925F-42D7-995F-2A8C8087D605}" type="presOf" srcId="{244F750F-8D3F-4532-94B0-969A1014EB92}" destId="{BF2AD059-22AB-49BF-B57D-B073B4DC26F3}" srcOrd="0" destOrd="0" presId="urn:microsoft.com/office/officeart/2005/8/layout/vList2"/>
    <dgm:cxn modelId="{A7F447D3-360B-465D-A90B-B472565D4EF2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B84A35B3-0FD9-4238-8CAC-AAF98759838C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C3639-9644-4274-A96A-2D92C8276914}" type="presOf" srcId="{244F750F-8D3F-4532-94B0-969A1014EB92}" destId="{BF2AD059-22AB-49BF-B57D-B073B4DC26F3}" srcOrd="0" destOrd="0" presId="urn:microsoft.com/office/officeart/2005/8/layout/vList2"/>
    <dgm:cxn modelId="{C27F572A-5530-4346-91DD-90E99179466F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CFBFC986-FE34-424D-8031-EDDE9CA07D10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68D607-E744-46FC-A8DF-8596C0E23B04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7E832B68-EC3C-42FC-8467-32A9F18B9188}" type="presOf" srcId="{244F750F-8D3F-4532-94B0-969A1014EB92}" destId="{BF2AD059-22AB-49BF-B57D-B073B4DC26F3}" srcOrd="0" destOrd="0" presId="urn:microsoft.com/office/officeart/2005/8/layout/vList2"/>
    <dgm:cxn modelId="{77556B49-113C-4D2B-85AC-4D112C94E6DF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68C0F-7295-43CA-916D-82E27649BDE1}" type="presOf" srcId="{66706D16-D695-4B7D-8D6B-1C981A1ECAE0}" destId="{1564CE18-86A2-414B-91E1-2FB55637E009}" srcOrd="0" destOrd="0" presId="urn:microsoft.com/office/officeart/2005/8/layout/vList2"/>
    <dgm:cxn modelId="{D596E603-AA29-4A46-BFCC-3B36E4FC229B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B05CE080-5244-49BB-96D9-79F90BAB4D53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87607-5A54-492E-BEDE-25DAB26D65E2}" type="presOf" srcId="{0CE1F556-91F8-4CE9-80E3-54CFF0570CF5}" destId="{155E9AB4-F136-4035-9797-9392AF8BA337}" srcOrd="0" destOrd="0" presId="urn:microsoft.com/office/officeart/2005/8/layout/vList2"/>
    <dgm:cxn modelId="{67CD552E-72D1-48E8-98D0-350F64888924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F873160A-13AD-40E6-9EE8-16AC72122E5C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A7657-2F42-4A0B-AE6D-5E6280135DDF}" type="presOf" srcId="{244F750F-8D3F-4532-94B0-969A1014EB92}" destId="{BF2AD059-22AB-49BF-B57D-B073B4DC26F3}" srcOrd="0" destOrd="0" presId="urn:microsoft.com/office/officeart/2005/8/layout/vList2"/>
    <dgm:cxn modelId="{F56C384B-4A65-457F-80A7-45C867ADCBDD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F7CAA3CB-741B-4219-87E4-E4895418F288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23B29-0A13-4842-B2B4-ABA934065147}" type="presOf" srcId="{0CE1F556-91F8-4CE9-80E3-54CFF0570CF5}" destId="{155E9AB4-F136-4035-9797-9392AF8BA337}" srcOrd="0" destOrd="0" presId="urn:microsoft.com/office/officeart/2005/8/layout/vList2"/>
    <dgm:cxn modelId="{DE427B17-5D28-4D23-A4F8-DD2B0295D716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D2557C60-6DEE-4211-A3E1-C1733CD917AA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0AE26-48F4-4F78-89D4-5D0A3481FA91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AEABB0AC-28BC-4FC9-8A5A-B79B92B8A6EC}" type="presOf" srcId="{244F750F-8D3F-4532-94B0-969A1014EB92}" destId="{BF2AD059-22AB-49BF-B57D-B073B4DC26F3}" srcOrd="0" destOrd="0" presId="urn:microsoft.com/office/officeart/2005/8/layout/vList2"/>
    <dgm:cxn modelId="{D684917B-B52C-4F7E-9153-DF78895F44EC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193487-2E3C-4B50-80BB-43E7506442AF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40055E27-2B89-48F5-8110-BD03AC66A10A}" type="presOf" srcId="{244F750F-8D3F-4532-94B0-969A1014EB92}" destId="{BF2AD059-22AB-49BF-B57D-B073B4DC26F3}" srcOrd="0" destOrd="0" presId="urn:microsoft.com/office/officeart/2005/8/layout/vList2"/>
    <dgm:cxn modelId="{5B20CF47-4CD5-4157-ABF5-CC14C70F40DE}" type="presParOf" srcId="{155E9AB4-F136-4035-9797-9392AF8BA337}" destId="{BF2AD059-22AB-49BF-B57D-B073B4DC26F3}" srcOrd="0" destOrd="0" presId="urn:microsoft.com/office/officeart/2005/8/layout/vList2"/>
  </dgm:cxnLst>
  <dgm:bg/>
  <dgm:whole/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36FAB9-FA8D-4802-9F26-306DF3B60986}" type="presOf" srcId="{0CE1F556-91F8-4CE9-80E3-54CFF0570CF5}" destId="{155E9AB4-F136-4035-9797-9392AF8BA337}" srcOrd="0" destOrd="0" presId="urn:microsoft.com/office/officeart/2005/8/layout/vList2"/>
    <dgm:cxn modelId="{920DCF8F-F46D-4661-B5D3-B296B01F0E71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EE866B82-33FA-4F9C-93E9-A9DBAFE10DD2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55057-FB92-4004-AC87-32B659F6BD0D}" type="presOf" srcId="{0CE1F556-91F8-4CE9-80E3-54CFF0570CF5}" destId="{155E9AB4-F136-4035-9797-9392AF8BA337}" srcOrd="0" destOrd="0" presId="urn:microsoft.com/office/officeart/2005/8/layout/vList2"/>
    <dgm:cxn modelId="{7EA70802-23F9-477D-863E-9C9AEE009824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439AA187-6737-497B-897E-87D34A8B6D11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020B05-0A29-4DE9-BE0A-31607B837B31}" type="presOf" srcId="{0CE1F556-91F8-4CE9-80E3-54CFF0570CF5}" destId="{155E9AB4-F136-4035-9797-9392AF8BA337}" srcOrd="0" destOrd="0" presId="urn:microsoft.com/office/officeart/2005/8/layout/vList2"/>
    <dgm:cxn modelId="{DE45B6C9-F843-47A8-81A0-C397CE8A6D30}" type="presOf" srcId="{244F750F-8D3F-4532-94B0-969A1014EB92}" destId="{BF2AD059-22AB-49BF-B57D-B073B4DC26F3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489A5218-3C90-49F3-A3BA-BF590EC75A70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CE1F556-91F8-4CE9-80E3-54CFF0570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F750F-8D3F-4532-94B0-969A1014EB92}">
      <dgm:prSet/>
      <dgm:spPr/>
      <dgm:t>
        <a:bodyPr/>
        <a:lstStyle/>
        <a:p>
          <a:pPr rtl="0"/>
          <a:r>
            <a:rPr lang="en-US" b="1" dirty="0" smtClean="0"/>
            <a:t>3. Looping Statements…</a:t>
          </a:r>
          <a:endParaRPr lang="en-US" dirty="0"/>
        </a:p>
      </dgm:t>
    </dgm:pt>
    <dgm:pt modelId="{07EEFB5A-E29D-4828-8291-1A456B299CBB}" type="parTrans" cxnId="{F262CADF-B5EA-4BDF-B8FD-FBFB4D1C23D7}">
      <dgm:prSet/>
      <dgm:spPr/>
      <dgm:t>
        <a:bodyPr/>
        <a:lstStyle/>
        <a:p>
          <a:endParaRPr lang="en-US"/>
        </a:p>
      </dgm:t>
    </dgm:pt>
    <dgm:pt modelId="{3875FD09-4E2F-4E19-A73E-D0D47C1F9408}" type="sibTrans" cxnId="{F262CADF-B5EA-4BDF-B8FD-FBFB4D1C23D7}">
      <dgm:prSet/>
      <dgm:spPr/>
      <dgm:t>
        <a:bodyPr/>
        <a:lstStyle/>
        <a:p>
          <a:endParaRPr lang="en-US"/>
        </a:p>
      </dgm:t>
    </dgm:pt>
    <dgm:pt modelId="{155E9AB4-F136-4035-9797-9392AF8BA337}" type="pres">
      <dgm:prSet presAssocID="{0CE1F556-91F8-4CE9-80E3-54CFF0570C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AD059-22AB-49BF-B57D-B073B4DC26F3}" type="pres">
      <dgm:prSet presAssocID="{244F750F-8D3F-4532-94B0-969A1014EB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853A1-7127-40C9-B14C-C2F1BBDEBFD7}" type="presOf" srcId="{244F750F-8D3F-4532-94B0-969A1014EB92}" destId="{BF2AD059-22AB-49BF-B57D-B073B4DC26F3}" srcOrd="0" destOrd="0" presId="urn:microsoft.com/office/officeart/2005/8/layout/vList2"/>
    <dgm:cxn modelId="{1332211A-587A-457F-9E57-A8BC2CC44A0D}" type="presOf" srcId="{0CE1F556-91F8-4CE9-80E3-54CFF0570CF5}" destId="{155E9AB4-F136-4035-9797-9392AF8BA337}" srcOrd="0" destOrd="0" presId="urn:microsoft.com/office/officeart/2005/8/layout/vList2"/>
    <dgm:cxn modelId="{F262CADF-B5EA-4BDF-B8FD-FBFB4D1C23D7}" srcId="{0CE1F556-91F8-4CE9-80E3-54CFF0570CF5}" destId="{244F750F-8D3F-4532-94B0-969A1014EB92}" srcOrd="0" destOrd="0" parTransId="{07EEFB5A-E29D-4828-8291-1A456B299CBB}" sibTransId="{3875FD09-4E2F-4E19-A73E-D0D47C1F9408}"/>
    <dgm:cxn modelId="{2BE99CEB-D357-41DF-9F24-FE9ADE59A31D}" type="presParOf" srcId="{155E9AB4-F136-4035-9797-9392AF8BA337}" destId="{BF2AD059-22AB-49BF-B57D-B073B4DC26F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61B00-D19E-4F95-BF0D-1C6EF6BA1E16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569D8A97-0184-499D-8988-0586AD0D487E}" type="presOf" srcId="{9E7C5925-44CA-4258-8FAE-A2D10ECA574D}" destId="{B10258FC-9D7C-4AE8-8B56-9E51E3B930C5}" srcOrd="0" destOrd="0" presId="urn:microsoft.com/office/officeart/2005/8/layout/vList2"/>
    <dgm:cxn modelId="{047A15AF-AEEF-4994-A551-50DD2188489A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AB06CE9-D8D2-479E-B80F-35DEB46B435D}" type="presOf" srcId="{6C0AF751-8585-416C-8EA8-03C415108D34}" destId="{B58434A4-EDE2-4D69-848A-C673CAEC7600}" srcOrd="0" destOrd="0" presId="urn:microsoft.com/office/officeart/2005/8/layout/vList2"/>
    <dgm:cxn modelId="{A80A551F-6F4D-4164-8F7E-F17ED9626C66}" type="presOf" srcId="{66706D16-D695-4B7D-8D6B-1C981A1ECAE0}" destId="{1564CE18-86A2-414B-91E1-2FB55637E009}" srcOrd="0" destOrd="0" presId="urn:microsoft.com/office/officeart/2005/8/layout/vList2"/>
    <dgm:cxn modelId="{A6CC408A-0DE2-4847-A297-784240D8E754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93F7E-2D2E-4C9F-A840-0E67FCCB982B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2305BFA7-289D-46B7-9AE3-2D6EDA7A2B97}" type="presOf" srcId="{9E7C5925-44CA-4258-8FAE-A2D10ECA574D}" destId="{B10258FC-9D7C-4AE8-8B56-9E51E3B930C5}" srcOrd="0" destOrd="0" presId="urn:microsoft.com/office/officeart/2005/8/layout/vList2"/>
    <dgm:cxn modelId="{D626A6B2-5FFF-4007-8C47-ABFE1475AA42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067607C3-DDDA-4BFB-BB10-D6362383DDD4}" type="presOf" srcId="{B586C096-8284-424E-BEF8-33D257DA808E}" destId="{26F4E808-21F8-4164-B0A8-2C3ADC3EB746}" srcOrd="0" destOrd="0" presId="urn:microsoft.com/office/officeart/2005/8/layout/vList2"/>
    <dgm:cxn modelId="{2C0B2EBB-DF5C-44CC-AE68-1D99FF3536EF}" type="presOf" srcId="{9E7C5925-44CA-4258-8FAE-A2D10ECA574D}" destId="{B10258FC-9D7C-4AE8-8B56-9E51E3B930C5}" srcOrd="0" destOrd="0" presId="urn:microsoft.com/office/officeart/2005/8/layout/vList2"/>
    <dgm:cxn modelId="{B83B4915-47DE-4E98-A6DA-5E99B82501C1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63E0A-A336-47A3-A396-46517B123C05}" type="presOf" srcId="{9E7C5925-44CA-4258-8FAE-A2D10ECA574D}" destId="{B10258FC-9D7C-4AE8-8B56-9E51E3B930C5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19B47631-B973-4712-88DC-EE1F46D7C8E1}" type="presOf" srcId="{B586C096-8284-424E-BEF8-33D257DA808E}" destId="{26F4E808-21F8-4164-B0A8-2C3ADC3EB746}" srcOrd="0" destOrd="0" presId="urn:microsoft.com/office/officeart/2005/8/layout/vList2"/>
    <dgm:cxn modelId="{6E5B8006-481B-4B06-B798-446CB59FC4CF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EBCAD6AE-917A-4B44-973C-97F05AD2252E}" type="presOf" srcId="{9E7C5925-44CA-4258-8FAE-A2D10ECA574D}" destId="{B10258FC-9D7C-4AE8-8B56-9E51E3B930C5}" srcOrd="0" destOrd="0" presId="urn:microsoft.com/office/officeart/2005/8/layout/vList2"/>
    <dgm:cxn modelId="{E0900EF9-9460-4859-91CE-4596D5CF5BFE}" type="presOf" srcId="{B586C096-8284-424E-BEF8-33D257DA808E}" destId="{26F4E808-21F8-4164-B0A8-2C3ADC3EB746}" srcOrd="0" destOrd="0" presId="urn:microsoft.com/office/officeart/2005/8/layout/vList2"/>
    <dgm:cxn modelId="{D6D7CFF2-5032-41B7-9431-1AB77851511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973C3-DFF0-42D1-8170-C8E25864915F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AB9F0497-8C29-449A-9658-C16F1DDDDB8E}" type="presOf" srcId="{9E7C5925-44CA-4258-8FAE-A2D10ECA574D}" destId="{B10258FC-9D7C-4AE8-8B56-9E51E3B930C5}" srcOrd="0" destOrd="0" presId="urn:microsoft.com/office/officeart/2005/8/layout/vList2"/>
    <dgm:cxn modelId="{C0553CA3-6A59-44CB-862D-D2BD89ADBA3A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9AC69-4715-4B5F-BDD0-AC462437986C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56061BCD-1F2D-4589-B386-7533A5558DC0}" type="presOf" srcId="{9E7C5925-44CA-4258-8FAE-A2D10ECA574D}" destId="{B10258FC-9D7C-4AE8-8B56-9E51E3B930C5}" srcOrd="0" destOrd="0" presId="urn:microsoft.com/office/officeart/2005/8/layout/vList2"/>
    <dgm:cxn modelId="{62603497-0CA2-4937-9946-C74C97DCE5E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BDB7E5-A8D9-44AA-A414-1820E41074E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D250639D-8915-4097-85CB-01F0DE407DFB}" type="presOf" srcId="{9E7C5925-44CA-4258-8FAE-A2D10ECA574D}" destId="{B10258FC-9D7C-4AE8-8B56-9E51E3B930C5}" srcOrd="0" destOrd="0" presId="urn:microsoft.com/office/officeart/2005/8/layout/vList2"/>
    <dgm:cxn modelId="{A4AD5EF4-42D1-4EB9-9C45-ADCC3D4EE8E3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D41D7-38DF-4D61-9D7A-921040981591}" type="presOf" srcId="{9E7C5925-44CA-4258-8FAE-A2D10ECA574D}" destId="{B10258FC-9D7C-4AE8-8B56-9E51E3B930C5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3C873436-7BBF-45FF-A074-7DCBD7CFDD2A}" type="presOf" srcId="{B586C096-8284-424E-BEF8-33D257DA808E}" destId="{26F4E808-21F8-4164-B0A8-2C3ADC3EB746}" srcOrd="0" destOrd="0" presId="urn:microsoft.com/office/officeart/2005/8/layout/vList2"/>
    <dgm:cxn modelId="{0AB172DE-DEBB-4EC8-9A84-76D6888DD50C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6B0CAF62-A260-4604-AD1C-C0CC23D83A35}" type="presOf" srcId="{B586C096-8284-424E-BEF8-33D257DA808E}" destId="{26F4E808-21F8-4164-B0A8-2C3ADC3EB746}" srcOrd="0" destOrd="0" presId="urn:microsoft.com/office/officeart/2005/8/layout/vList2"/>
    <dgm:cxn modelId="{33B93D61-77B3-4302-9325-7B3724D8B06F}" type="presOf" srcId="{9E7C5925-44CA-4258-8FAE-A2D10ECA574D}" destId="{B10258FC-9D7C-4AE8-8B56-9E51E3B930C5}" srcOrd="0" destOrd="0" presId="urn:microsoft.com/office/officeart/2005/8/layout/vList2"/>
    <dgm:cxn modelId="{2E268ADE-06C3-4D18-B39D-F420DF4F2930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C3D99-AE69-4137-B2B8-E7D7D758B768}" type="presOf" srcId="{9E7C5925-44CA-4258-8FAE-A2D10ECA574D}" destId="{B10258FC-9D7C-4AE8-8B56-9E51E3B930C5}" srcOrd="0" destOrd="0" presId="urn:microsoft.com/office/officeart/2005/8/layout/vList2"/>
    <dgm:cxn modelId="{D43A28CD-7E19-43A9-8891-D9F79A0461D6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7F4D0680-9021-4A2D-915D-4E442CEDF97F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87629A-B8B2-476C-A085-82E42DD92609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6058748-B034-47D4-96F2-891ECAC99300}" type="presOf" srcId="{6C0AF751-8585-416C-8EA8-03C415108D34}" destId="{B58434A4-EDE2-4D69-848A-C673CAEC7600}" srcOrd="0" destOrd="0" presId="urn:microsoft.com/office/officeart/2005/8/layout/vList2"/>
    <dgm:cxn modelId="{EBB8C06C-C728-4EAA-90CE-1FD83277D71C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8DBFA-6FFF-460F-9BBE-5084826BEC57}" type="presOf" srcId="{9E7C5925-44CA-4258-8FAE-A2D10ECA574D}" destId="{B10258FC-9D7C-4AE8-8B56-9E51E3B930C5}" srcOrd="0" destOrd="0" presId="urn:microsoft.com/office/officeart/2005/8/layout/vList2"/>
    <dgm:cxn modelId="{791FF41A-0E6C-472E-9D97-2FDECEBD8B0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A50CF639-420F-4323-89E3-EE561B7D5C39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B586C096-8284-424E-BEF8-33D257DA80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C5925-44CA-4258-8FAE-A2D10ECA574D}">
      <dgm:prSet/>
      <dgm:spPr/>
      <dgm:t>
        <a:bodyPr/>
        <a:lstStyle/>
        <a:p>
          <a:pPr rtl="0"/>
          <a:r>
            <a:rPr lang="en-US" b="1" dirty="0" smtClean="0"/>
            <a:t>4. Arrays in PHP…</a:t>
          </a:r>
          <a:endParaRPr lang="en-US" dirty="0"/>
        </a:p>
      </dgm:t>
    </dgm:pt>
    <dgm:pt modelId="{CF53D07F-C529-40C0-BEB9-E00A400DF3A6}" type="parTrans" cxnId="{13CFABA0-A734-47D4-98FD-D111B75D10E2}">
      <dgm:prSet/>
      <dgm:spPr/>
      <dgm:t>
        <a:bodyPr/>
        <a:lstStyle/>
        <a:p>
          <a:endParaRPr lang="en-US"/>
        </a:p>
      </dgm:t>
    </dgm:pt>
    <dgm:pt modelId="{F2539CE7-DC5A-4734-9C8A-D4D2F715D689}" type="sibTrans" cxnId="{13CFABA0-A734-47D4-98FD-D111B75D10E2}">
      <dgm:prSet/>
      <dgm:spPr/>
      <dgm:t>
        <a:bodyPr/>
        <a:lstStyle/>
        <a:p>
          <a:endParaRPr lang="en-US"/>
        </a:p>
      </dgm:t>
    </dgm:pt>
    <dgm:pt modelId="{26F4E808-21F8-4164-B0A8-2C3ADC3EB746}" type="pres">
      <dgm:prSet presAssocID="{B586C096-8284-424E-BEF8-33D257DA80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0258FC-9D7C-4AE8-8B56-9E51E3B930C5}" type="pres">
      <dgm:prSet presAssocID="{9E7C5925-44CA-4258-8FAE-A2D10ECA57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FDC66-7A74-44DB-BD67-993AAF65E7FF}" type="presOf" srcId="{9E7C5925-44CA-4258-8FAE-A2D10ECA574D}" destId="{B10258FC-9D7C-4AE8-8B56-9E51E3B930C5}" srcOrd="0" destOrd="0" presId="urn:microsoft.com/office/officeart/2005/8/layout/vList2"/>
    <dgm:cxn modelId="{429C26E3-F60F-4BA7-96F6-2AFB9A6FB1D7}" type="presOf" srcId="{B586C096-8284-424E-BEF8-33D257DA808E}" destId="{26F4E808-21F8-4164-B0A8-2C3ADC3EB746}" srcOrd="0" destOrd="0" presId="urn:microsoft.com/office/officeart/2005/8/layout/vList2"/>
    <dgm:cxn modelId="{13CFABA0-A734-47D4-98FD-D111B75D10E2}" srcId="{B586C096-8284-424E-BEF8-33D257DA808E}" destId="{9E7C5925-44CA-4258-8FAE-A2D10ECA574D}" srcOrd="0" destOrd="0" parTransId="{CF53D07F-C529-40C0-BEB9-E00A400DF3A6}" sibTransId="{F2539CE7-DC5A-4734-9C8A-D4D2F715D689}"/>
    <dgm:cxn modelId="{BF27A951-0CFA-47EF-98AC-B1C08E17D8D5}" type="presParOf" srcId="{26F4E808-21F8-4164-B0A8-2C3ADC3EB746}" destId="{B10258FC-9D7C-4AE8-8B56-9E51E3B930C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F44015CA-D225-481C-9B69-54BD2A893DC2}" type="presOf" srcId="{2DAD9AB5-2A00-49AB-B666-99862E010CA4}" destId="{ED55E89D-CE7B-4A90-8D3E-0811C4F70E2A}" srcOrd="0" destOrd="0" presId="urn:microsoft.com/office/officeart/2005/8/layout/vList2"/>
    <dgm:cxn modelId="{F187FDBA-41CE-45DA-81E9-FFD6FCE50E60}" type="presOf" srcId="{A7FAB410-C736-49CB-94D0-2E105F3F78E0}" destId="{57DEE79B-6F3B-4090-8E60-93AAF262AD8A}" srcOrd="0" destOrd="0" presId="urn:microsoft.com/office/officeart/2005/8/layout/vList2"/>
    <dgm:cxn modelId="{B48CBE8A-166D-49AC-969A-A450FBC6977C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118CBD9-0E4F-4FE9-BD91-4AA7FCB89C9E}" type="presOf" srcId="{A7FAB410-C736-49CB-94D0-2E105F3F78E0}" destId="{57DEE79B-6F3B-4090-8E60-93AAF262AD8A}" srcOrd="0" destOrd="0" presId="urn:microsoft.com/office/officeart/2005/8/layout/vList2"/>
    <dgm:cxn modelId="{4AD09A30-A9DA-4355-9BD2-7F9D0D828CEB}" type="presOf" srcId="{2DAD9AB5-2A00-49AB-B666-99862E010CA4}" destId="{ED55E89D-CE7B-4A90-8D3E-0811C4F70E2A}" srcOrd="0" destOrd="0" presId="urn:microsoft.com/office/officeart/2005/8/layout/vList2"/>
    <dgm:cxn modelId="{CF0B82B7-1ED4-4BD4-8759-D2497B1F3CF0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8E4295-E60F-49D1-8E57-B463A0DCA189}" type="presOf" srcId="{66706D16-D695-4B7D-8D6B-1C981A1ECAE0}" destId="{1564CE18-86A2-414B-91E1-2FB55637E009}" srcOrd="0" destOrd="0" presId="urn:microsoft.com/office/officeart/2005/8/layout/vList2"/>
    <dgm:cxn modelId="{9877E43C-30DB-46C3-8523-42DA1AC98F06}" type="presOf" srcId="{6C0AF751-8585-416C-8EA8-03C415108D34}" destId="{B58434A4-EDE2-4D69-848A-C673CAEC7600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40634B08-9E77-4F3D-9269-6FBE36E9FF89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D6A24-5D85-42F7-AAE0-4BFC33ACA525}" type="presOf" srcId="{6C0AF751-8585-416C-8EA8-03C415108D34}" destId="{B58434A4-EDE2-4D69-848A-C673CAEC7600}" srcOrd="0" destOrd="0" presId="urn:microsoft.com/office/officeart/2005/8/layout/vList2"/>
    <dgm:cxn modelId="{2BA1E6BE-C4F8-4D5A-A996-9F50DEB95763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A8AB029C-4DCA-45D3-AB40-38882FC6E0E0}" type="presParOf" srcId="{B58434A4-EDE2-4D69-848A-C673CAEC7600}" destId="{1564CE18-86A2-414B-91E1-2FB55637E00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0AF751-8585-416C-8EA8-03C415108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6D16-D695-4B7D-8D6B-1C981A1ECAE0}">
      <dgm:prSet/>
      <dgm:spPr/>
      <dgm:t>
        <a:bodyPr/>
        <a:lstStyle/>
        <a:p>
          <a:pPr rtl="0"/>
          <a:r>
            <a:rPr lang="en-US" b="1" dirty="0" smtClean="0"/>
            <a:t>1. Operators in PHP…</a:t>
          </a:r>
          <a:endParaRPr lang="en-US" b="1" dirty="0"/>
        </a:p>
      </dgm:t>
    </dgm:pt>
    <dgm:pt modelId="{E31F8559-8DE4-4256-B9B2-981ACBFAB5C8}" type="parTrans" cxnId="{D7CE7741-7DE0-4364-BD5A-12067134E8A4}">
      <dgm:prSet/>
      <dgm:spPr/>
      <dgm:t>
        <a:bodyPr/>
        <a:lstStyle/>
        <a:p>
          <a:endParaRPr lang="en-US"/>
        </a:p>
      </dgm:t>
    </dgm:pt>
    <dgm:pt modelId="{2597752F-EABA-40FD-9A7D-9ED3DC5FFC29}" type="sibTrans" cxnId="{D7CE7741-7DE0-4364-BD5A-12067134E8A4}">
      <dgm:prSet/>
      <dgm:spPr/>
      <dgm:t>
        <a:bodyPr/>
        <a:lstStyle/>
        <a:p>
          <a:endParaRPr lang="en-US"/>
        </a:p>
      </dgm:t>
    </dgm:pt>
    <dgm:pt modelId="{B58434A4-EDE2-4D69-848A-C673CAEC7600}" type="pres">
      <dgm:prSet presAssocID="{6C0AF751-8585-416C-8EA8-03C415108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4CE18-86A2-414B-91E1-2FB55637E009}" type="pres">
      <dgm:prSet presAssocID="{66706D16-D695-4B7D-8D6B-1C981A1ECA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ED856-FB24-4A4E-B9DC-FEC0CC22E52F}" type="presOf" srcId="{6C0AF751-8585-416C-8EA8-03C415108D34}" destId="{B58434A4-EDE2-4D69-848A-C673CAEC7600}" srcOrd="0" destOrd="0" presId="urn:microsoft.com/office/officeart/2005/8/layout/vList2"/>
    <dgm:cxn modelId="{0BCBE12E-0A91-4098-B3F7-78FF0E7B0805}" type="presOf" srcId="{66706D16-D695-4B7D-8D6B-1C981A1ECAE0}" destId="{1564CE18-86A2-414B-91E1-2FB55637E009}" srcOrd="0" destOrd="0" presId="urn:microsoft.com/office/officeart/2005/8/layout/vList2"/>
    <dgm:cxn modelId="{D7CE7741-7DE0-4364-BD5A-12067134E8A4}" srcId="{6C0AF751-8585-416C-8EA8-03C415108D34}" destId="{66706D16-D695-4B7D-8D6B-1C981A1ECAE0}" srcOrd="0" destOrd="0" parTransId="{E31F8559-8DE4-4256-B9B2-981ACBFAB5C8}" sibTransId="{2597752F-EABA-40FD-9A7D-9ED3DC5FFC29}"/>
    <dgm:cxn modelId="{0561DBE0-45F2-4F31-93A6-2DEDDC0099B1}" type="presParOf" srcId="{B58434A4-EDE2-4D69-848A-C673CAEC7600}" destId="{1564CE18-86A2-414B-91E1-2FB55637E009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0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 CIIT Islamabad.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C10D-97F7-48F4-8B92-B94A6F1D0B57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9D45-7A1C-4A84-8067-0173C73216A2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98A-07A9-4E09-80F3-E67A3EB8D10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A55-0F0D-4D2E-9C19-DA1F9F4E28B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ECBC-775A-4F38-AE4E-D56412C51ED1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B1E1-00FA-46AA-9CD3-37613FB64935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341D-F59E-494A-816A-9B70F525095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36C7-DE4B-41DC-90C5-85FDE21D5FB6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F7C-AC45-4D2B-8346-EBD4496C2AD7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C18-2FB3-406A-BDE1-415239AB9510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7DF7-968F-4A84-BA02-A88B03D4FD2E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0385-6E4F-4646-A085-8D00B7B12462}" type="datetime1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diagramColors" Target="../diagrams/colors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1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hp/showphp.asp?filename=demo_if_elseif" TargetMode="Externa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diagramColors" Target="../diagrams/colors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diagramQuickStyle" Target="../diagrams/quickStyle34.xml"/><Relationship Id="rId5" Type="http://schemas.openxmlformats.org/officeDocument/2006/relationships/diagramLayout" Target="../diagrams/layout34.xml"/><Relationship Id="rId4" Type="http://schemas.openxmlformats.org/officeDocument/2006/relationships/diagramData" Target="../diagrams/data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diagramColors" Target="../diagrams/colors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diagramQuickStyle" Target="../diagrams/quickStyle45.xml"/><Relationship Id="rId5" Type="http://schemas.openxmlformats.org/officeDocument/2006/relationships/diagramLayout" Target="../diagrams/layout45.xml"/><Relationship Id="rId4" Type="http://schemas.openxmlformats.org/officeDocument/2006/relationships/diagramData" Target="../diagrams/data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5" Type="http://schemas.openxmlformats.org/officeDocument/2006/relationships/diagramQuickStyle" Target="../diagrams/quickStyle55.xml"/><Relationship Id="rId4" Type="http://schemas.openxmlformats.org/officeDocument/2006/relationships/diagramLayout" Target="../diagrams/layout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diagramColors" Target="../diagrams/colors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diagramQuickStyle" Target="../diagrams/quickStyle58.xml"/><Relationship Id="rId5" Type="http://schemas.openxmlformats.org/officeDocument/2006/relationships/diagramLayout" Target="../diagrams/layout58.xml"/><Relationship Id="rId4" Type="http://schemas.openxmlformats.org/officeDocument/2006/relationships/diagramData" Target="../diagrams/data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diagramColors" Target="../diagrams/colors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diagramQuickStyle" Target="../diagrams/quickStyle60.xml"/><Relationship Id="rId5" Type="http://schemas.openxmlformats.org/officeDocument/2006/relationships/diagramLayout" Target="../diagrams/layout60.xml"/><Relationship Id="rId4" Type="http://schemas.openxmlformats.org/officeDocument/2006/relationships/diagramData" Target="../diagrams/data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461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873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32830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2000" y="2209800"/>
            <a:ext cx="7600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1676400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String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39150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7" y="2362200"/>
            <a:ext cx="8031482" cy="310896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6471473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274332"/>
            <a:ext cx="0" cy="926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1100" y="190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Variable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H="1">
            <a:off x="2895600" y="2362200"/>
            <a:ext cx="1671848" cy="1238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194" y="190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Variable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153893" y="4291846"/>
            <a:ext cx="762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63493" y="459664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Concatenation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10000" y="5041761"/>
            <a:ext cx="228600" cy="1034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2800" y="60369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.=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887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784473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1" y="1695654"/>
            <a:ext cx="7334698" cy="4389120"/>
          </a:xfrm>
        </p:spPr>
      </p:pic>
    </p:spTree>
    <p:extLst>
      <p:ext uri="{BB962C8B-B14F-4D97-AF65-F5344CB8AC3E}">
        <p14:creationId xmlns="" xmlns:p14="http://schemas.microsoft.com/office/powerpoint/2010/main" val="3981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14600"/>
            <a:ext cx="8267702" cy="320040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1584370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6650" y="4343400"/>
            <a:ext cx="99060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7251" y="41587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Adds $b in $a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76650" y="51054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6467" y="4920734"/>
            <a:ext cx="26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Concatenates $b with $a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721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8999378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399"/>
            <a:ext cx="8127081" cy="3840480"/>
          </a:xfrm>
        </p:spPr>
      </p:pic>
    </p:spTree>
    <p:extLst>
      <p:ext uri="{BB962C8B-B14F-4D97-AF65-F5344CB8AC3E}">
        <p14:creationId xmlns="" xmlns:p14="http://schemas.microsoft.com/office/powerpoint/2010/main" val="32268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32830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Increment/decrement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 PHP increment </a:t>
            </a:r>
            <a:r>
              <a:rPr lang="en-US" dirty="0" smtClean="0"/>
              <a:t>operators are used to increment a variable's value.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PHP decrement </a:t>
            </a:r>
            <a:r>
              <a:rPr lang="en-US" dirty="0" smtClean="0"/>
              <a:t>operators are used to decrement a variable's value.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++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--</a:t>
            </a:r>
          </a:p>
          <a:p>
            <a:pPr lvl="2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$b=$a++</a:t>
            </a:r>
          </a:p>
          <a:p>
            <a:pPr lvl="2" algn="just"/>
            <a:r>
              <a:rPr lang="en-US" b="1" dirty="0">
                <a:latin typeface="Calibri" pitchFamily="34" charset="0"/>
                <a:cs typeface="Calibri" pitchFamily="34" charset="0"/>
              </a:rPr>
              <a:t>$b=++$a</a:t>
            </a:r>
          </a:p>
          <a:p>
            <a:pPr lvl="1" algn="just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0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32830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042987" y="2667000"/>
            <a:ext cx="72628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66800" y="1676400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Increment/decrement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39150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" y="1669498"/>
            <a:ext cx="8113013" cy="384048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029298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2706513"/>
            <a:ext cx="1447800" cy="23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1500" y="245729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 Declared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8500" y="3197249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1500" y="30125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Incremented Before Display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38500" y="4040153"/>
            <a:ext cx="1143000" cy="3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1500" y="385895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Incremented After Display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30132" y="4876800"/>
            <a:ext cx="1551368" cy="9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1500" y="46921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Displaying Incremented </a:t>
            </a:r>
            <a:r>
              <a:rPr lang="en-US" b="1" dirty="0"/>
              <a:t>V</a:t>
            </a:r>
            <a:r>
              <a:rPr lang="en-US" b="1" dirty="0" smtClean="0"/>
              <a:t>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711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9472497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0" y="1646714"/>
            <a:ext cx="7326580" cy="4480560"/>
          </a:xfrm>
        </p:spPr>
      </p:pic>
    </p:spTree>
    <p:extLst>
      <p:ext uri="{BB962C8B-B14F-4D97-AF65-F5344CB8AC3E}">
        <p14:creationId xmlns="" xmlns:p14="http://schemas.microsoft.com/office/powerpoint/2010/main" val="15749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Logical Operators:</a:t>
            </a:r>
          </a:p>
          <a:p>
            <a:pPr lvl="1"/>
            <a:r>
              <a:rPr lang="en-US" b="1" dirty="0" smtClean="0"/>
              <a:t>The PHP logical operators are used to combine conditional statements.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AND, OR, NOT, XOR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&amp;&amp;, ||, !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940739361"/>
              </p:ext>
            </p:extLst>
          </p:nvPr>
        </p:nvGraphicFramePr>
        <p:xfrm>
          <a:off x="685800" y="1524001"/>
          <a:ext cx="7772400" cy="207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09600" y="2057400"/>
            <a:ext cx="8001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1447800"/>
            <a:ext cx="457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Logical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Comparison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/>
            <a:r>
              <a:rPr lang="en-US" dirty="0" smtClean="0"/>
              <a:t>The PHP comparison operators are used to compare two values (number or string):</a:t>
            </a:r>
          </a:p>
          <a:p>
            <a:pPr lvl="1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&gt;, &lt;, &lt;=, &gt;=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04800" y="2286000"/>
            <a:ext cx="83873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15240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Comparison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793689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Equality Operators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==, !=, === </a:t>
            </a:r>
          </a:p>
        </p:txBody>
      </p:sp>
    </p:spTree>
    <p:extLst>
      <p:ext uri="{BB962C8B-B14F-4D97-AF65-F5344CB8AC3E}">
        <p14:creationId xmlns="" xmlns:p14="http://schemas.microsoft.com/office/powerpoint/2010/main" val="12081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05"/>
            <a:ext cx="2709124" cy="484632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001003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45062" y="2057400"/>
            <a:ext cx="7613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12429" y="18727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Integer Value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32208" y="2242066"/>
            <a:ext cx="23825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8495" y="2040777"/>
            <a:ext cx="15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 Value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2348314" y="2514600"/>
            <a:ext cx="471086" cy="18091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60921" y="3234531"/>
            <a:ext cx="239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Compares Only Values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60920" y="5212343"/>
            <a:ext cx="491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Strict Comparison, Data Types Should Also Match</a:t>
            </a:r>
            <a:endParaRPr lang="en-US" b="1" dirty="0"/>
          </a:p>
        </p:txBody>
      </p:sp>
      <p:sp>
        <p:nvSpPr>
          <p:cNvPr id="18" name="Right Brace 17"/>
          <p:cNvSpPr/>
          <p:nvPr/>
        </p:nvSpPr>
        <p:spPr>
          <a:xfrm>
            <a:off x="2348314" y="4492412"/>
            <a:ext cx="471086" cy="18091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8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6155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72" y="1829594"/>
            <a:ext cx="6889456" cy="4114800"/>
          </a:xfrm>
        </p:spPr>
      </p:pic>
    </p:spTree>
    <p:extLst>
      <p:ext uri="{BB962C8B-B14F-4D97-AF65-F5344CB8AC3E}">
        <p14:creationId xmlns="" xmlns:p14="http://schemas.microsoft.com/office/powerpoint/2010/main" val="39040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876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When you want to perform different actions for different conditions. You can use conditional statements in your code to do this.</a:t>
            </a:r>
          </a:p>
          <a:p>
            <a:pPr algn="just"/>
            <a:r>
              <a:rPr lang="en-US" sz="2800" b="1" dirty="0" smtClean="0"/>
              <a:t>In PHP we have the following conditional statements: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if statement</a:t>
            </a:r>
            <a:r>
              <a:rPr lang="en-US" sz="2800" dirty="0" smtClean="0"/>
              <a:t> - executes some code if one condition is true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if...else statement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dirty="0" smtClean="0"/>
              <a:t>- executes some code if a condition is true and another code if that condition is false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if...</a:t>
            </a:r>
            <a:r>
              <a:rPr lang="en-US" sz="2800" b="1" dirty="0" err="1" smtClean="0">
                <a:solidFill>
                  <a:srgbClr val="FF0000"/>
                </a:solidFill>
              </a:rPr>
              <a:t>elseif</a:t>
            </a:r>
            <a:r>
              <a:rPr lang="en-US" sz="2800" b="1" dirty="0" smtClean="0">
                <a:solidFill>
                  <a:srgbClr val="FF0000"/>
                </a:solidFill>
              </a:rPr>
              <a:t>....else statement</a:t>
            </a:r>
            <a:r>
              <a:rPr lang="en-US" sz="2800" dirty="0" smtClean="0"/>
              <a:t> - executes different codes for more than two conditions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switch statement</a:t>
            </a:r>
            <a:r>
              <a:rPr lang="en-US" sz="2800" dirty="0" smtClean="0"/>
              <a:t> - selects one of many blocks of code to be executed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 statement:</a:t>
            </a:r>
          </a:p>
          <a:p>
            <a:r>
              <a:rPr lang="en-US" sz="2800" b="1" dirty="0" smtClean="0"/>
              <a:t>The if statement executes some code if one condition is true.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f(condition) </a:t>
            </a:r>
          </a:p>
          <a:p>
            <a:pPr marL="857250" lvl="2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</a:t>
            </a:r>
          </a:p>
          <a:p>
            <a:pPr marL="857250" lvl="2" indent="0">
              <a:buNone/>
            </a:pPr>
            <a:r>
              <a:rPr lang="en-US" i="1" dirty="0" smtClean="0"/>
              <a:t>    </a:t>
            </a:r>
            <a:r>
              <a:rPr lang="en-US" i="1" dirty="0" smtClean="0">
                <a:solidFill>
                  <a:srgbClr val="FF0000"/>
                </a:solidFill>
              </a:rPr>
              <a:t>code to be executed if condition is true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 statement </a:t>
            </a:r>
            <a:r>
              <a:rPr lang="en-US" sz="2800" b="1" dirty="0" smtClean="0"/>
              <a:t>Example: </a:t>
            </a:r>
          </a:p>
          <a:p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$t = date("H");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($t &lt; "20")</a:t>
            </a:r>
          </a:p>
          <a:p>
            <a:pPr>
              <a:buNone/>
            </a:pPr>
            <a:r>
              <a:rPr lang="en-US" sz="2800" dirty="0" smtClean="0"/>
              <a:t>    {</a:t>
            </a:r>
            <a:br>
              <a:rPr lang="en-US" sz="2800" dirty="0" smtClean="0"/>
            </a:br>
            <a:r>
              <a:rPr lang="en-US" sz="2800" dirty="0" smtClean="0"/>
              <a:t>    echo "Have a good day!";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?&gt;\</a:t>
            </a:r>
          </a:p>
          <a:p>
            <a:endParaRPr lang="en-US" sz="2800" dirty="0" smtClean="0"/>
          </a:p>
          <a:p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2057400"/>
            <a:ext cx="346177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if-else statement:</a:t>
            </a:r>
          </a:p>
          <a:p>
            <a:r>
              <a:rPr lang="en-US" sz="2800" dirty="0" smtClean="0"/>
              <a:t>The if....else statement executes some code if a condition is true and another code if that condition is false.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(condition) {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 code to be executed if condition is true;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 else {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   code to be executed if condition is false;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59292343"/>
              </p:ext>
            </p:extLst>
          </p:nvPr>
        </p:nvGraphicFramePr>
        <p:xfrm>
          <a:off x="457200" y="274638"/>
          <a:ext cx="8229600" cy="10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Setting the environment</a:t>
            </a:r>
          </a:p>
          <a:p>
            <a:r>
              <a:rPr lang="en-US" b="1" dirty="0" smtClean="0"/>
              <a:t>PHP overview</a:t>
            </a:r>
          </a:p>
          <a:p>
            <a:pPr lvl="1"/>
            <a:r>
              <a:rPr lang="en-US" b="1" dirty="0" smtClean="0"/>
              <a:t>What is a PHP File</a:t>
            </a:r>
          </a:p>
          <a:p>
            <a:pPr lvl="1"/>
            <a:r>
              <a:rPr lang="en-US" b="1" dirty="0" smtClean="0"/>
              <a:t>Open-source</a:t>
            </a:r>
          </a:p>
          <a:p>
            <a:pPr lvl="1"/>
            <a:r>
              <a:rPr lang="en-US" b="1" dirty="0" smtClean="0"/>
              <a:t>Platform independent</a:t>
            </a:r>
          </a:p>
          <a:p>
            <a:pPr lvl="1"/>
            <a:r>
              <a:rPr lang="en-US" b="1" dirty="0" smtClean="0"/>
              <a:t>What Can PHP Do?</a:t>
            </a:r>
          </a:p>
          <a:p>
            <a:pPr lvl="1"/>
            <a:r>
              <a:rPr lang="en-US" b="1" dirty="0" smtClean="0"/>
              <a:t>Why PHP?</a:t>
            </a:r>
          </a:p>
          <a:p>
            <a:pPr lvl="1"/>
            <a:r>
              <a:rPr lang="en-US" b="1" dirty="0" smtClean="0"/>
              <a:t>Basic PHP Syntax</a:t>
            </a:r>
          </a:p>
          <a:p>
            <a:pPr lvl="1"/>
            <a:r>
              <a:rPr lang="en-US" b="1" dirty="0" smtClean="0"/>
              <a:t>Writing and Executing PHP Code</a:t>
            </a:r>
          </a:p>
          <a:p>
            <a:r>
              <a:rPr lang="en-US" b="1" dirty="0" smtClean="0"/>
              <a:t>PHP constants</a:t>
            </a:r>
          </a:p>
          <a:p>
            <a:pPr lvl="1"/>
            <a:r>
              <a:rPr lang="en-US" b="1" dirty="0" smtClean="0"/>
              <a:t>Constants are Global</a:t>
            </a:r>
          </a:p>
          <a:p>
            <a:r>
              <a:rPr lang="en-US" b="1" dirty="0" smtClean="0"/>
              <a:t>PHP variables 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Local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Global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Static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Type Determination</a:t>
            </a:r>
          </a:p>
          <a:p>
            <a:pPr lvl="0"/>
            <a:r>
              <a:rPr lang="en-US" b="1" dirty="0" smtClean="0"/>
              <a:t>PHP Strings</a:t>
            </a:r>
          </a:p>
          <a:p>
            <a:r>
              <a:rPr lang="en-US" b="1" dirty="0" smtClean="0"/>
              <a:t>PHP is a Loosely Typed Language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257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if-else statement </a:t>
            </a:r>
            <a:r>
              <a:rPr lang="en-US" sz="2800" b="1" dirty="0" smtClean="0"/>
              <a:t>Example: </a:t>
            </a:r>
          </a:p>
          <a:p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$t = date("H");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($t &lt; "20") {</a:t>
            </a:r>
            <a:br>
              <a:rPr lang="en-US" sz="2800" dirty="0" smtClean="0"/>
            </a:br>
            <a:r>
              <a:rPr lang="en-US" sz="2800" dirty="0" smtClean="0"/>
              <a:t>    echo "</a:t>
            </a:r>
            <a:r>
              <a:rPr lang="en-US" sz="2800" b="1" dirty="0" smtClean="0"/>
              <a:t>Have a good day</a:t>
            </a:r>
            <a:r>
              <a:rPr lang="en-US" sz="2800" dirty="0" smtClean="0"/>
              <a:t>!";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    else </a:t>
            </a:r>
          </a:p>
          <a:p>
            <a:pPr>
              <a:buNone/>
            </a:pPr>
            <a:r>
              <a:rPr lang="en-US" sz="2800" dirty="0" smtClean="0"/>
              <a:t>	{</a:t>
            </a:r>
            <a:br>
              <a:rPr lang="en-US" sz="2800" dirty="0" smtClean="0"/>
            </a:br>
            <a:r>
              <a:rPr lang="en-US" sz="2800" dirty="0" smtClean="0"/>
              <a:t>    echo "Have a good night!";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?&gt;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1" y="1752600"/>
            <a:ext cx="2286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/>
              <a:t>The if...</a:t>
            </a:r>
            <a:r>
              <a:rPr lang="en-US" sz="2800" b="1" dirty="0" err="1" smtClean="0"/>
              <a:t>elseif</a:t>
            </a:r>
            <a:r>
              <a:rPr lang="en-US" sz="2800" b="1" dirty="0" smtClean="0"/>
              <a:t>....else Statement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800" dirty="0" smtClean="0"/>
              <a:t>The if....</a:t>
            </a:r>
            <a:r>
              <a:rPr lang="en-US" sz="2800" dirty="0" err="1" smtClean="0"/>
              <a:t>elseif</a:t>
            </a:r>
            <a:r>
              <a:rPr lang="en-US" sz="2800" dirty="0" smtClean="0"/>
              <a:t>...else statement executes different codes for more than two conditions..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(condition) 	</a:t>
            </a: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 code to be executed if this condition is true;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} </a:t>
            </a:r>
          </a:p>
          <a:p>
            <a:pPr marL="800100" lvl="2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elseif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(condition) </a:t>
            </a: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   code to be executed if this condition is true;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 </a:t>
            </a: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else </a:t>
            </a:r>
          </a:p>
          <a:p>
            <a:pPr marL="8001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 code to be executed if all conditions are false;</a:t>
            </a:r>
            <a:b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096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The if...</a:t>
            </a:r>
            <a:r>
              <a:rPr lang="en-US" sz="2800" b="1" dirty="0" err="1" smtClean="0"/>
              <a:t>elseif</a:t>
            </a:r>
            <a:r>
              <a:rPr lang="en-US" sz="2800" b="1" dirty="0" smtClean="0"/>
              <a:t>....else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statement </a:t>
            </a:r>
            <a:r>
              <a:rPr lang="en-US" sz="2800" b="1" dirty="0" smtClean="0"/>
              <a:t>Example: </a:t>
            </a:r>
          </a:p>
          <a:p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$t = date("H");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if ($t &lt; "10") {</a:t>
            </a:r>
            <a:br>
              <a:rPr lang="en-US" sz="2800" dirty="0" smtClean="0"/>
            </a:br>
            <a:r>
              <a:rPr lang="en-US" sz="2800" dirty="0" smtClean="0"/>
              <a:t>    echo "Have a good morning!";</a:t>
            </a:r>
            <a:br>
              <a:rPr lang="en-US" sz="2800" dirty="0" smtClean="0"/>
            </a:br>
            <a:r>
              <a:rPr lang="en-US" sz="2800" dirty="0" smtClean="0"/>
              <a:t>} </a:t>
            </a:r>
            <a:r>
              <a:rPr lang="en-US" sz="2800" dirty="0" err="1" smtClean="0"/>
              <a:t>elseif</a:t>
            </a:r>
            <a:r>
              <a:rPr lang="en-US" sz="2800" dirty="0" smtClean="0"/>
              <a:t> ($t &lt; "20") {</a:t>
            </a:r>
            <a:br>
              <a:rPr lang="en-US" sz="2800" dirty="0" smtClean="0"/>
            </a:br>
            <a:r>
              <a:rPr lang="en-US" sz="2800" dirty="0" smtClean="0"/>
              <a:t>    echo "Have a good day!";</a:t>
            </a:r>
            <a:br>
              <a:rPr lang="en-US" sz="2800" dirty="0" smtClean="0"/>
            </a:br>
            <a:r>
              <a:rPr lang="en-US" sz="2800" dirty="0" smtClean="0"/>
              <a:t>} else {</a:t>
            </a:r>
            <a:br>
              <a:rPr lang="en-US" sz="2800" dirty="0" smtClean="0"/>
            </a:br>
            <a:r>
              <a:rPr lang="en-US" sz="2800" dirty="0" smtClean="0"/>
              <a:t>    echo "Have a good night!";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?&gt;</a:t>
            </a:r>
          </a:p>
          <a:p>
            <a:r>
              <a:rPr lang="en-US" sz="2800" dirty="0" smtClean="0">
                <a:hlinkClick r:id="rId6"/>
              </a:rPr>
              <a:t/>
            </a:r>
            <a:br>
              <a:rPr lang="en-US" sz="2800" dirty="0" smtClean="0">
                <a:hlinkClick r:id="rId6"/>
              </a:rPr>
            </a:br>
            <a:endParaRPr lang="en-US" sz="2800" b="1" dirty="0" smtClean="0"/>
          </a:p>
          <a:p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105400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73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577711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switch statement:</a:t>
            </a:r>
          </a:p>
          <a:p>
            <a:r>
              <a:rPr lang="en-US" sz="2800" dirty="0" smtClean="0"/>
              <a:t>Use the switch statement to </a:t>
            </a:r>
            <a:r>
              <a:rPr lang="en-US" sz="2800" b="1" dirty="0" smtClean="0"/>
              <a:t>select one of many blocks of code to be executed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witch(variable)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case  option: 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	action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	break;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.</a:t>
            </a: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.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6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57771136"/>
              </p:ext>
            </p:extLst>
          </p:nvPr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switch (</a:t>
            </a:r>
            <a:r>
              <a:rPr lang="en-US" sz="2600" i="1" dirty="0" smtClean="0">
                <a:solidFill>
                  <a:srgbClr val="FF0000"/>
                </a:solidFill>
              </a:rPr>
              <a:t>n</a:t>
            </a:r>
            <a:r>
              <a:rPr lang="en-US" sz="2600" dirty="0" smtClean="0">
                <a:solidFill>
                  <a:srgbClr val="FF0000"/>
                </a:solidFill>
              </a:rPr>
              <a:t>) {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 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 </a:t>
            </a:r>
            <a:r>
              <a:rPr lang="en-US" sz="2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label1: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</a:t>
            </a:r>
            <a:r>
              <a:rPr lang="en-US" sz="2600" i="1" dirty="0" smtClean="0">
                <a:solidFill>
                  <a:srgbClr val="FF0000"/>
                </a:solidFill>
              </a:rPr>
              <a:t>      code to be executed if n=label1;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       break;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  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 </a:t>
            </a:r>
            <a:r>
              <a:rPr lang="en-US" sz="2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label2: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</a:t>
            </a:r>
            <a:r>
              <a:rPr lang="en-US" sz="2600" i="1" dirty="0" smtClean="0">
                <a:solidFill>
                  <a:srgbClr val="FF0000"/>
                </a:solidFill>
              </a:rPr>
              <a:t>      code to be executed if n=label2;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      break;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   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 </a:t>
            </a:r>
            <a:r>
              <a:rPr lang="en-US" sz="2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label3: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</a:t>
            </a:r>
            <a:r>
              <a:rPr lang="en-US" sz="2600" i="1" dirty="0" smtClean="0">
                <a:solidFill>
                  <a:srgbClr val="FF0000"/>
                </a:solidFill>
              </a:rPr>
              <a:t>      code to be executed if n=label3;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      break;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   ...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</a:t>
            </a: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  default: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  </a:t>
            </a:r>
            <a:r>
              <a:rPr lang="en-US" sz="2600" i="1" dirty="0" smtClean="0">
                <a:solidFill>
                  <a:srgbClr val="FF0000"/>
                </a:solidFill>
              </a:rPr>
              <a:t>      code to be executed if n is different from all labels;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}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6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771290"/>
            <a:ext cx="5071872" cy="438912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839881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29437" y="2844222"/>
            <a:ext cx="1304523" cy="348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1523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 Starts</a:t>
            </a:r>
            <a:endParaRPr lang="en-US" b="1" dirty="0"/>
          </a:p>
        </p:txBody>
      </p:sp>
      <p:sp>
        <p:nvSpPr>
          <p:cNvPr id="13" name="Right Brace 12"/>
          <p:cNvSpPr/>
          <p:nvPr/>
        </p:nvSpPr>
        <p:spPr>
          <a:xfrm>
            <a:off x="4716350" y="3859199"/>
            <a:ext cx="381000" cy="8377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16211" y="4093426"/>
            <a:ext cx="19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0</a:t>
            </a:r>
            <a:endParaRPr lang="en-US" b="1" dirty="0"/>
          </a:p>
        </p:txBody>
      </p:sp>
      <p:sp>
        <p:nvSpPr>
          <p:cNvPr id="17" name="Right Brace 16"/>
          <p:cNvSpPr/>
          <p:nvPr/>
        </p:nvSpPr>
        <p:spPr>
          <a:xfrm>
            <a:off x="4716350" y="4798133"/>
            <a:ext cx="381000" cy="8377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16211" y="5032360"/>
            <a:ext cx="19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Case 1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235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180425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4972"/>
            <a:ext cx="7336090" cy="4389120"/>
          </a:xfrm>
        </p:spPr>
      </p:pic>
    </p:spTree>
    <p:extLst>
      <p:ext uri="{BB962C8B-B14F-4D97-AF65-F5344CB8AC3E}">
        <p14:creationId xmlns="" xmlns:p14="http://schemas.microsoft.com/office/powerpoint/2010/main" val="16006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45930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For Loop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While Loop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Do-While Loop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Loop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6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03004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loop</a:t>
            </a:r>
          </a:p>
          <a:p>
            <a:r>
              <a:rPr lang="en-US" sz="2800" b="1" dirty="0" smtClean="0"/>
              <a:t>The for loop is used when you know in advance how many times the script should run.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smtClean="0"/>
              <a:t>Syntax</a:t>
            </a:r>
            <a:r>
              <a:rPr lang="en-US" sz="2400" dirty="0" smtClean="0"/>
              <a:t>: 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for (</a:t>
            </a:r>
            <a:r>
              <a:rPr lang="en-US" sz="2400" b="1" i="1" dirty="0" smtClean="0">
                <a:solidFill>
                  <a:srgbClr val="FF0000"/>
                </a:solidFill>
              </a:rPr>
              <a:t>init counter; test counter; increment counter</a:t>
            </a:r>
            <a:r>
              <a:rPr lang="en-US" sz="2400" b="1" dirty="0" smtClean="0">
                <a:solidFill>
                  <a:srgbClr val="FF0000"/>
                </a:solidFill>
              </a:rPr>
              <a:t>) {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  </a:t>
            </a:r>
            <a:r>
              <a:rPr lang="en-US" sz="2400" b="1" i="1" dirty="0" smtClean="0">
                <a:solidFill>
                  <a:srgbClr val="FF0000"/>
                </a:solidFill>
              </a:rPr>
              <a:t>  code to be executed;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………………………………………………………………………….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for($a=0; $a&lt;10; $a++)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//statements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03004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loop Example: </a:t>
            </a:r>
          </a:p>
          <a:p>
            <a:r>
              <a:rPr lang="en-US" sz="2800" dirty="0" smtClean="0"/>
              <a:t>&lt;!DOCTYPE html&gt;</a:t>
            </a:r>
            <a:br>
              <a:rPr lang="en-US" sz="2800" dirty="0" smtClean="0"/>
            </a:br>
            <a:r>
              <a:rPr lang="en-US" sz="2800" dirty="0" smtClean="0"/>
              <a:t>&lt;html&gt;</a:t>
            </a:r>
            <a:br>
              <a:rPr lang="en-US" sz="2800" dirty="0" smtClean="0"/>
            </a:br>
            <a:r>
              <a:rPr lang="en-US" sz="2800" dirty="0" smtClean="0"/>
              <a:t>&lt;body&gt;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dirty="0" smtClean="0"/>
              <a:t>for ($x = 0; $x &lt;= 10; $x++) {</a:t>
            </a:r>
            <a:br>
              <a:rPr lang="en-US" sz="2800" dirty="0" smtClean="0"/>
            </a:br>
            <a:r>
              <a:rPr lang="en-US" sz="2800" dirty="0" smtClean="0"/>
              <a:t>   echo "The number is: $x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&gt;";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?&gt;   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&lt;/body&gt;</a:t>
            </a:r>
            <a:br>
              <a:rPr lang="en-US" sz="2800" dirty="0" smtClean="0"/>
            </a:br>
            <a:r>
              <a:rPr lang="en-US" sz="2800" dirty="0" smtClean="0"/>
              <a:t>&lt;/html&gt;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828800"/>
            <a:ext cx="29239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05277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Operators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Conditional Statements in PHP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Looping Statements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Arrays in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03004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 loop</a:t>
            </a:r>
          </a:p>
          <a:p>
            <a:r>
              <a:rPr lang="en-US" sz="2800" b="1" dirty="0" smtClean="0"/>
              <a:t>The while loop executes a block of code as long as the specified condition is true.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</a:t>
            </a:r>
            <a:r>
              <a:rPr lang="en-US" sz="2400" b="1" dirty="0" smtClean="0">
                <a:solidFill>
                  <a:srgbClr val="FF0000"/>
                </a:solidFill>
              </a:rPr>
              <a:t>condition is true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//Statements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//Increment/decrement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030040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 loop Example: </a:t>
            </a:r>
          </a:p>
          <a:p>
            <a:pPr marL="457200" lvl="1" indent="0"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$x = 1;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while($x &lt;= 5) {</a:t>
            </a:r>
            <a:br>
              <a:rPr lang="en-US" sz="2400" dirty="0" smtClean="0"/>
            </a:br>
            <a:r>
              <a:rPr lang="en-US" sz="2400" dirty="0" smtClean="0"/>
              <a:t>    echo "The number is: $x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&gt;";</a:t>
            </a:r>
            <a:br>
              <a:rPr lang="en-US" sz="2400" dirty="0" smtClean="0"/>
            </a:br>
            <a:r>
              <a:rPr lang="en-US" sz="2400" dirty="0" smtClean="0"/>
              <a:t>    $x++;</a:t>
            </a:r>
            <a:br>
              <a:rPr lang="en-US" sz="2400" dirty="0" smtClean="0"/>
            </a:br>
            <a:r>
              <a:rPr lang="en-US" sz="2400" dirty="0" smtClean="0"/>
              <a:t>} 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2057400"/>
            <a:ext cx="226825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700309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algn="just"/>
            <a:r>
              <a:rPr lang="en-US" sz="2800" b="1" dirty="0" smtClean="0"/>
              <a:t>The do...while loop </a:t>
            </a:r>
            <a:r>
              <a:rPr lang="en-US" sz="2800" dirty="0" smtClean="0"/>
              <a:t>will always execute the block of code once, it will then check the condition, and repeat the loop while the specified condition is true.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</a:t>
            </a: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//Statements</a:t>
            </a: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//Increment/decrement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 is true);</a:t>
            </a:r>
          </a:p>
          <a:p>
            <a:pPr marL="457200" lvl="1" indent="0" algn="just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3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700309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do-while loop Example: </a:t>
            </a:r>
          </a:p>
          <a:p>
            <a:pPr marL="457200" lvl="1" indent="0"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$x = 1;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 {</a:t>
            </a:r>
            <a:br>
              <a:rPr lang="en-US" sz="2400" dirty="0" smtClean="0"/>
            </a:br>
            <a:r>
              <a:rPr lang="en-US" sz="2400" dirty="0" smtClean="0"/>
              <a:t>    echo "The number is: $x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&gt;";</a:t>
            </a:r>
            <a:br>
              <a:rPr lang="en-US" sz="2400" dirty="0" smtClean="0"/>
            </a:br>
            <a:r>
              <a:rPr lang="en-US" sz="2400" dirty="0" smtClean="0"/>
              <a:t>    $x++;</a:t>
            </a:r>
            <a:br>
              <a:rPr lang="en-US" sz="2400" dirty="0" smtClean="0"/>
            </a:br>
            <a:r>
              <a:rPr lang="en-US" sz="2400" dirty="0" smtClean="0"/>
              <a:t>} while ($x &lt;= 5);</a:t>
            </a:r>
            <a:br>
              <a:rPr lang="en-US" sz="2400" dirty="0" smtClean="0"/>
            </a:br>
            <a:r>
              <a:rPr lang="en-US" sz="2400" dirty="0" smtClean="0"/>
              <a:t>?&gt;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399" y="1676400"/>
            <a:ext cx="26527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93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700309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loop</a:t>
            </a:r>
          </a:p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foreach</a:t>
            </a:r>
            <a:r>
              <a:rPr lang="en-US" sz="2800" b="1" dirty="0" smtClean="0"/>
              <a:t> loop works only on arrays, and is used to loop through each key/value pair in an array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used to read an entire array</a:t>
            </a: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foreach</a:t>
            </a:r>
            <a:r>
              <a:rPr lang="en-US" sz="2400" b="1" dirty="0" smtClean="0">
                <a:solidFill>
                  <a:srgbClr val="FF0000"/>
                </a:solidFill>
              </a:rPr>
              <a:t> ($</a:t>
            </a:r>
            <a:r>
              <a:rPr lang="en-US" sz="2400" b="1" i="1" dirty="0" smtClean="0">
                <a:solidFill>
                  <a:srgbClr val="FF0000"/>
                </a:solidFill>
              </a:rPr>
              <a:t>array </a:t>
            </a:r>
            <a:r>
              <a:rPr lang="en-US" sz="2400" b="1" dirty="0" smtClean="0">
                <a:solidFill>
                  <a:srgbClr val="FF0000"/>
                </a:solidFill>
              </a:rPr>
              <a:t>as</a:t>
            </a:r>
            <a:r>
              <a:rPr lang="en-US" sz="2400" b="1" i="1" dirty="0" smtClean="0">
                <a:solidFill>
                  <a:srgbClr val="FF0000"/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$</a:t>
            </a:r>
            <a:r>
              <a:rPr lang="en-US" sz="2400" b="1" i="1" dirty="0" smtClean="0">
                <a:solidFill>
                  <a:srgbClr val="FF0000"/>
                </a:solidFill>
              </a:rPr>
              <a:t>value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    </a:t>
            </a:r>
            <a:r>
              <a:rPr lang="en-US" sz="2400" b="1" i="1" dirty="0" smtClean="0">
                <a:solidFill>
                  <a:srgbClr val="FF0000"/>
                </a:solidFill>
              </a:rPr>
              <a:t>code to be executed;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3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700309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loop example: </a:t>
            </a:r>
          </a:p>
          <a:p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dirty="0" smtClean="0"/>
              <a:t>$colors = array("red", "green", "blue", "yellow"); 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foreach</a:t>
            </a:r>
            <a:r>
              <a:rPr lang="en-US" sz="2800" dirty="0" smtClean="0"/>
              <a:t> ($colors as $value) {</a:t>
            </a:r>
            <a:br>
              <a:rPr lang="en-US" sz="2800" dirty="0" smtClean="0"/>
            </a:br>
            <a:r>
              <a:rPr lang="en-US" sz="2800" dirty="0" smtClean="0"/>
              <a:t>    echo "$value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&gt;";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?&gt;</a:t>
            </a:r>
            <a:endParaRPr lang="en-US" sz="28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352800"/>
            <a:ext cx="225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93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4" y="1600200"/>
            <a:ext cx="7190642" cy="457200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0046217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953000" y="2362200"/>
            <a:ext cx="3429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95900" y="27871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Loop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7796806" y="4572000"/>
            <a:ext cx="343436" cy="12534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40242" y="4875554"/>
            <a:ext cx="8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While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5061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754880" cy="475488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529994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2819400" y="3200400"/>
            <a:ext cx="228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36973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For Loop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5010794" y="4893216"/>
            <a:ext cx="174831" cy="1289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12080" y="53531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From While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02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9706"/>
            <a:ext cx="8029454" cy="301752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072328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245638"/>
            <a:ext cx="0" cy="790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18763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Declaration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0392" y="4103132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71927" y="391167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 Starts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81300" y="4590365"/>
            <a:ext cx="9525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44056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Obtained </a:t>
            </a:r>
            <a:r>
              <a:rPr lang="en-US" b="1" dirty="0"/>
              <a:t>V</a:t>
            </a:r>
            <a:r>
              <a:rPr lang="en-US" b="1" dirty="0" smtClean="0"/>
              <a:t>alue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06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254226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75" y="1738154"/>
            <a:ext cx="5905449" cy="4297680"/>
          </a:xfrm>
        </p:spPr>
      </p:pic>
    </p:spTree>
    <p:extLst>
      <p:ext uri="{BB962C8B-B14F-4D97-AF65-F5344CB8AC3E}">
        <p14:creationId xmlns="" xmlns:p14="http://schemas.microsoft.com/office/powerpoint/2010/main" val="17718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72012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Operators are used </a:t>
            </a:r>
            <a:r>
              <a:rPr lang="en-US" sz="2400" b="1" dirty="0" smtClean="0"/>
              <a:t>to perform operations on variables and values.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PHP divides the operators in the following groups</a:t>
            </a:r>
            <a:r>
              <a:rPr lang="en-US" sz="2400" b="1" dirty="0" smtClean="0"/>
              <a:t>:</a:t>
            </a:r>
          </a:p>
          <a:p>
            <a:pPr lvl="2"/>
            <a:r>
              <a:rPr lang="en-US" sz="2000" b="1" dirty="0" smtClean="0"/>
              <a:t>Arithmetic operators</a:t>
            </a:r>
          </a:p>
          <a:p>
            <a:pPr lvl="2"/>
            <a:r>
              <a:rPr lang="en-US" sz="2000" b="1" dirty="0" smtClean="0"/>
              <a:t>Assignment operators</a:t>
            </a:r>
          </a:p>
          <a:p>
            <a:pPr lvl="2"/>
            <a:r>
              <a:rPr lang="en-US" sz="2000" b="1" dirty="0" smtClean="0"/>
              <a:t>String operators</a:t>
            </a:r>
          </a:p>
          <a:p>
            <a:pPr lvl="2"/>
            <a:r>
              <a:rPr lang="en-US" sz="2000" b="1" dirty="0" smtClean="0"/>
              <a:t>Increment/Decrement operators</a:t>
            </a:r>
          </a:p>
          <a:p>
            <a:pPr lvl="2"/>
            <a:r>
              <a:rPr lang="en-US" sz="2000" b="1" dirty="0" smtClean="0"/>
              <a:t>Logical operators</a:t>
            </a:r>
          </a:p>
          <a:p>
            <a:pPr lvl="2"/>
            <a:r>
              <a:rPr lang="en-US" sz="2000" b="1" dirty="0" smtClean="0"/>
              <a:t>Comparison operators</a:t>
            </a:r>
          </a:p>
          <a:p>
            <a:pPr lvl="2"/>
            <a:r>
              <a:rPr lang="en-US" sz="2000" b="1" dirty="0" smtClean="0"/>
              <a:t>Equality Operators</a:t>
            </a:r>
          </a:p>
          <a:p>
            <a:pPr lvl="2"/>
            <a:r>
              <a:rPr lang="en-US" sz="2000" b="1" dirty="0" smtClean="0"/>
              <a:t>Array operators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5743707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dirty="0" smtClean="0"/>
              <a:t>An array stores multiple values in one single variable</a:t>
            </a:r>
          </a:p>
          <a:p>
            <a:pPr algn="just"/>
            <a:r>
              <a:rPr lang="en-US" sz="2800" b="1" dirty="0" smtClean="0"/>
              <a:t>An array is a special variable, which can hold more than one value at a time.</a:t>
            </a:r>
          </a:p>
          <a:p>
            <a:pPr algn="just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An array is traditionally defined as a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 of items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share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certain characteristics</a:t>
            </a:r>
          </a:p>
          <a:p>
            <a:pPr algn="just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item consists of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components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</a:t>
            </a: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doesn’t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require that you assign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to an array at creation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time</a:t>
            </a:r>
            <a:endParaRPr lang="en-US" sz="24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2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0272260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[key] = value;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$players[0] = 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 Afridi”;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$players[1] = “Muhammad Amir”;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Accessing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element in an array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  $players[0];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4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4" y="1704617"/>
            <a:ext cx="8141900" cy="438912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2218258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77438" y="2691148"/>
            <a:ext cx="647162" cy="6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2845" y="248848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Declaring Array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6800" y="3129939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6045" y="2922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Elements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4592391" y="4336180"/>
            <a:ext cx="436809" cy="13788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483509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94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709459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6" y="1600994"/>
            <a:ext cx="5866288" cy="4572000"/>
          </a:xfrm>
        </p:spPr>
      </p:pic>
    </p:spTree>
    <p:extLst>
      <p:ext uri="{BB962C8B-B14F-4D97-AF65-F5344CB8AC3E}">
        <p14:creationId xmlns="" xmlns:p14="http://schemas.microsoft.com/office/powerpoint/2010/main" val="11318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064295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Associative arrays: </a:t>
            </a:r>
            <a:r>
              <a:rPr lang="en-US" sz="2800" dirty="0" smtClean="0"/>
              <a:t>Arrays with named keys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[‘element-name’] = value;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 = 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 Afridi”;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amir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 = “Muhammad Amir”;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Accessing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element in an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array: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cho  $players[‘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0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7649780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();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can also be used to create an array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array(item_1, item_2, …,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item_n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players = array(“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 Afridi”, ”Muhammad Amir”);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players = array(“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”=&gt;“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Shahid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Khan Afridi”, ”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amir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”=&gt;”Muhammad Amir”);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" y="3124200"/>
            <a:ext cx="8369301" cy="228600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148524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56</a:t>
            </a:fld>
            <a:endParaRPr lang="en-US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>
            <a:off x="2438400" y="3124200"/>
            <a:ext cx="2133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261858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Associative Array Declared Using array()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91557" y="4996934"/>
            <a:ext cx="1247775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4837" y="5440362"/>
            <a:ext cx="32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Elements by </a:t>
            </a:r>
            <a:r>
              <a:rPr lang="en-US" b="1" dirty="0"/>
              <a:t>N</a:t>
            </a:r>
            <a:r>
              <a:rPr lang="en-US" b="1" dirty="0" smtClean="0"/>
              <a:t>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7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28107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8" y="1752599"/>
            <a:ext cx="8122158" cy="4663440"/>
          </a:xfrm>
        </p:spPr>
      </p:pic>
    </p:spTree>
    <p:extLst>
      <p:ext uri="{BB962C8B-B14F-4D97-AF65-F5344CB8AC3E}">
        <p14:creationId xmlns="" xmlns:p14="http://schemas.microsoft.com/office/powerpoint/2010/main" val="34708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78116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Sorting arrays: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sort()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Sorts the array in ascending order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Sorts the array in descending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371"/>
            <a:ext cx="8124262" cy="329184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130838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1424" y="1826767"/>
            <a:ext cx="2826376" cy="932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1318" y="14934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Declaration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52700" y="31242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981" y="293078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Sorting Array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88937" y="4042748"/>
            <a:ext cx="1260788" cy="8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724" y="3858082"/>
            <a:ext cx="35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ForEach</a:t>
            </a:r>
            <a:r>
              <a:rPr lang="en-US" b="1" dirty="0" smtClean="0"/>
              <a:t> Loop for Displaying Arrays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445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72012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Arithmetic Operators:</a:t>
            </a:r>
          </a:p>
          <a:p>
            <a:pPr lvl="1" algn="just"/>
            <a:r>
              <a:rPr lang="en-US" b="1" dirty="0" smtClean="0"/>
              <a:t>The PHP arithmetic operators are used with numeric values to perform common arithmetical operations, </a:t>
            </a:r>
            <a:r>
              <a:rPr lang="en-US" b="1" dirty="0" smtClean="0">
                <a:solidFill>
                  <a:srgbClr val="FF0000"/>
                </a:solidFill>
              </a:rPr>
              <a:t>such as </a:t>
            </a:r>
            <a:r>
              <a:rPr lang="en-US" b="1" dirty="0" smtClean="0"/>
              <a:t>addition, subtraction, multiplication etc.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+, - ,*, /, %, 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5531515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16547"/>
            <a:ext cx="5509011" cy="4572000"/>
          </a:xfrm>
        </p:spPr>
      </p:pic>
    </p:spTree>
    <p:extLst>
      <p:ext uri="{BB962C8B-B14F-4D97-AF65-F5344CB8AC3E}">
        <p14:creationId xmlns="" xmlns:p14="http://schemas.microsoft.com/office/powerpoint/2010/main" val="32735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" y="2226826"/>
            <a:ext cx="8271720" cy="3383280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832834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33528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31681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Reverse Sorting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70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31523164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06" y="1724034"/>
            <a:ext cx="5820788" cy="4663440"/>
          </a:xfrm>
        </p:spPr>
      </p:pic>
    </p:spTree>
    <p:extLst>
      <p:ext uri="{BB962C8B-B14F-4D97-AF65-F5344CB8AC3E}">
        <p14:creationId xmlns="" xmlns:p14="http://schemas.microsoft.com/office/powerpoint/2010/main" val="23915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262713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054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Operators in PHP</a:t>
            </a:r>
          </a:p>
          <a:p>
            <a:pPr marL="571500" indent="-171450"/>
            <a:r>
              <a:rPr lang="en-US" sz="1800" b="1" dirty="0" smtClean="0"/>
              <a:t>Arithmetic Operators:  +, - ,*, /, %, **</a:t>
            </a:r>
          </a:p>
          <a:p>
            <a:pPr marL="571500" indent="-171450"/>
            <a:r>
              <a:rPr lang="en-US" sz="1800" b="1" dirty="0" smtClean="0"/>
              <a:t>Assignment Operators:   =</a:t>
            </a:r>
          </a:p>
          <a:p>
            <a:pPr marL="571500" indent="-171450"/>
            <a:r>
              <a:rPr lang="en-US" sz="1800" b="1" dirty="0" smtClean="0"/>
              <a:t>String Operators:           .   ,   .=</a:t>
            </a:r>
          </a:p>
          <a:p>
            <a:pPr marL="571500" indent="-171450"/>
            <a:r>
              <a:rPr lang="en-US" sz="1800" b="1" dirty="0" smtClean="0"/>
              <a:t>Increment/decrement Operators:      ++ ,  --</a:t>
            </a:r>
          </a:p>
          <a:p>
            <a:pPr marL="571500" indent="-171450"/>
            <a:r>
              <a:rPr lang="en-US" sz="1800" b="1" dirty="0" smtClean="0"/>
              <a:t>Logical Operators:      AND, OR, NOT, XOR, &amp;&amp;, ||, !</a:t>
            </a:r>
          </a:p>
          <a:p>
            <a:pPr marL="571500" indent="-171450"/>
            <a:r>
              <a:rPr lang="en-US" sz="1800" b="1" dirty="0" smtClean="0"/>
              <a:t>Comparison Operators:          &gt;, &lt;, &lt;=, &gt;=</a:t>
            </a:r>
          </a:p>
          <a:p>
            <a:pPr marL="571500" indent="-171450"/>
            <a:r>
              <a:rPr lang="en-US" sz="1800" b="1" dirty="0" smtClean="0"/>
              <a:t>Equality Operators: ==, !=, === </a:t>
            </a:r>
          </a:p>
          <a:p>
            <a:endParaRPr lang="en-US" sz="1800" b="1" dirty="0" smtClean="0"/>
          </a:p>
          <a:p>
            <a:r>
              <a:rPr lang="en-US" sz="1800" b="1" dirty="0" smtClean="0">
                <a:solidFill>
                  <a:srgbClr val="FF0000"/>
                </a:solidFill>
              </a:rPr>
              <a:t>Conditional statements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 statement </a:t>
            </a:r>
            <a:r>
              <a:rPr lang="en-US" sz="1800" b="1" dirty="0" smtClean="0"/>
              <a:t>- executes some code if one condition is true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if...else statement</a:t>
            </a:r>
            <a:r>
              <a:rPr lang="en-US" sz="1800" b="1" dirty="0" smtClean="0"/>
              <a:t> - executes some code if a condition is true and another code if that condition is false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if...</a:t>
            </a:r>
            <a:r>
              <a:rPr lang="en-US" sz="1800" b="1" dirty="0" err="1" smtClean="0">
                <a:solidFill>
                  <a:srgbClr val="FF0000"/>
                </a:solidFill>
              </a:rPr>
              <a:t>elseif</a:t>
            </a:r>
            <a:r>
              <a:rPr lang="en-US" sz="1800" b="1" dirty="0" smtClean="0"/>
              <a:t>....else statement - executes different codes for more than two conditions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switch statement</a:t>
            </a:r>
            <a:r>
              <a:rPr lang="en-US" sz="1800" b="1" dirty="0" smtClean="0"/>
              <a:t> - selects one of many blocks of code to be executed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262713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Looping statements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Loop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 Loop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ForEach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Loop</a:t>
            </a:r>
          </a:p>
          <a:p>
            <a:r>
              <a:rPr lang="en-US" b="1" dirty="0" smtClean="0"/>
              <a:t>Arrays in PHP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Associative arrays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Sorting arrays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2296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72012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Assignment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Operators: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/>
              <a:t>The PHP assignment operators </a:t>
            </a:r>
            <a:r>
              <a:rPr lang="en-US" dirty="0" smtClean="0"/>
              <a:t>are used with numeric values to write a value to a variable.</a:t>
            </a:r>
          </a:p>
          <a:p>
            <a:pPr algn="just"/>
            <a:r>
              <a:rPr lang="en-US" b="1" dirty="0" smtClean="0"/>
              <a:t>The basic assignment operator </a:t>
            </a:r>
            <a:r>
              <a:rPr lang="en-US" dirty="0" smtClean="0"/>
              <a:t>in PHP is "=". It means that the left operand gets set to the value of the assignment expression on the right.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</a:t>
            </a:r>
          </a:p>
          <a:p>
            <a:pPr lvl="1" algn="just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+=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($a +=$b )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*= , /=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.=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($a .= $b)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72012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33424" y="1828800"/>
            <a:ext cx="7953375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2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32830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String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/>
              <a:t>PHP has two operators </a:t>
            </a:r>
            <a:r>
              <a:rPr lang="en-US" dirty="0" smtClean="0"/>
              <a:t>that are specially designed for strings.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  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 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.=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$a=“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”.”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efgh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        $a=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$a.=“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ijk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		    $a=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abcdefghijk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lvl="1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0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1469</Words>
  <Application>Microsoft Office PowerPoint</Application>
  <PresentationFormat>On-screen Show (4:3)</PresentationFormat>
  <Paragraphs>378</Paragraphs>
  <Slides>65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419</cp:revision>
  <dcterms:created xsi:type="dcterms:W3CDTF">2013-09-11T05:33:05Z</dcterms:created>
  <dcterms:modified xsi:type="dcterms:W3CDTF">2016-02-09T12:07:00Z</dcterms:modified>
</cp:coreProperties>
</file>