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95" r:id="rId2"/>
    <p:sldId id="396" r:id="rId3"/>
    <p:sldId id="397" r:id="rId4"/>
    <p:sldId id="399" r:id="rId5"/>
    <p:sldId id="400" r:id="rId6"/>
    <p:sldId id="290" r:id="rId7"/>
    <p:sldId id="355" r:id="rId8"/>
    <p:sldId id="356" r:id="rId9"/>
    <p:sldId id="401" r:id="rId10"/>
    <p:sldId id="402" r:id="rId11"/>
    <p:sldId id="364" r:id="rId12"/>
    <p:sldId id="384" r:id="rId13"/>
    <p:sldId id="386" r:id="rId14"/>
    <p:sldId id="387" r:id="rId15"/>
    <p:sldId id="403" r:id="rId16"/>
    <p:sldId id="363" r:id="rId17"/>
    <p:sldId id="388" r:id="rId18"/>
    <p:sldId id="389" r:id="rId19"/>
    <p:sldId id="390" r:id="rId20"/>
    <p:sldId id="407" r:id="rId21"/>
    <p:sldId id="404" r:id="rId22"/>
    <p:sldId id="257" r:id="rId23"/>
    <p:sldId id="259" r:id="rId24"/>
    <p:sldId id="405" r:id="rId25"/>
    <p:sldId id="406" r:id="rId26"/>
    <p:sldId id="353" r:id="rId27"/>
    <p:sldId id="354" r:id="rId28"/>
    <p:sldId id="358" r:id="rId29"/>
    <p:sldId id="391" r:id="rId30"/>
    <p:sldId id="360" r:id="rId31"/>
    <p:sldId id="361" r:id="rId32"/>
    <p:sldId id="362" r:id="rId33"/>
    <p:sldId id="365" r:id="rId34"/>
    <p:sldId id="392" r:id="rId35"/>
    <p:sldId id="366" r:id="rId36"/>
    <p:sldId id="393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40" r:id="rId45"/>
    <p:sldId id="375" r:id="rId46"/>
    <p:sldId id="374" r:id="rId47"/>
    <p:sldId id="341" r:id="rId48"/>
    <p:sldId id="394" r:id="rId49"/>
    <p:sldId id="377" r:id="rId50"/>
    <p:sldId id="378" r:id="rId51"/>
    <p:sldId id="379" r:id="rId52"/>
    <p:sldId id="380" r:id="rId53"/>
    <p:sldId id="408" r:id="rId54"/>
    <p:sldId id="39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193" autoAdjust="0"/>
    <p:restoredTop sz="94660"/>
  </p:normalViewPr>
  <p:slideViewPr>
    <p:cSldViewPr>
      <p:cViewPr>
        <p:scale>
          <a:sx n="66" d="100"/>
          <a:sy n="66" d="100"/>
        </p:scale>
        <p:origin x="-135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24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EC6D01D6-B586-41E5-AE51-957AA8F55AAA}" type="presOf" srcId="{FD71A567-23F0-42D0-A2E6-3886C0DAA8C4}" destId="{A066085A-9674-46E4-B0BF-D0C728A69A1C}" srcOrd="0" destOrd="0" presId="urn:microsoft.com/office/officeart/2005/8/layout/vList2"/>
    <dgm:cxn modelId="{1D6F4051-E9D0-4BD8-A151-49EAA8E117B0}" type="presOf" srcId="{1A4D2600-6C97-4F32-B00F-D96585924F45}" destId="{FE07BE64-8717-48DF-AE6A-829B547CC5F7}" srcOrd="0" destOrd="0" presId="urn:microsoft.com/office/officeart/2005/8/layout/vList2"/>
    <dgm:cxn modelId="{445CA63D-A364-4E3A-BA05-307AC141E3F5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E423-7AD3-45DC-BD53-CCDAD5C0E5FC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C3183C5-78AB-43A1-AF37-7DA6651F1A66}" type="presOf" srcId="{23B5600C-BED6-4E0B-A441-943C3CC7CE8B}" destId="{3856C148-315F-40B5-BA8E-B8C4F10AFDE0}" srcOrd="0" destOrd="0" presId="urn:microsoft.com/office/officeart/2005/8/layout/vList2"/>
    <dgm:cxn modelId="{8CEEA90C-1B00-4E3D-9670-D956999CCA12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22556-2435-405F-9F48-F8AA33A20D57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6C3EFBFC-DF0A-44BE-997A-401F1FF6C723}" type="presOf" srcId="{871BBCC4-2760-42CE-BD2A-7A839AD7686B}" destId="{91142CA9-6E36-44BD-8889-9F003BF11A70}" srcOrd="0" destOrd="0" presId="urn:microsoft.com/office/officeart/2005/8/layout/vList2"/>
    <dgm:cxn modelId="{696E4ED1-E35C-4264-8746-0B36D2E311B5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16816ADF-3345-4135-80EA-52DB4C0F12F6}" type="presOf" srcId="{871BBCC4-2760-42CE-BD2A-7A839AD7686B}" destId="{91142CA9-6E36-44BD-8889-9F003BF11A70}" srcOrd="0" destOrd="0" presId="urn:microsoft.com/office/officeart/2005/8/layout/vList2"/>
    <dgm:cxn modelId="{DA7FD025-A114-4DEB-8E9C-FA608CE85A50}" type="presOf" srcId="{23B5600C-BED6-4E0B-A441-943C3CC7CE8B}" destId="{3856C148-315F-40B5-BA8E-B8C4F10AFDE0}" srcOrd="0" destOrd="0" presId="urn:microsoft.com/office/officeart/2005/8/layout/vList2"/>
    <dgm:cxn modelId="{55AE41E9-7A1C-4412-A80A-B087080D2A8E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E1FDDD-28B5-4ABD-8AEE-ADADE5F54354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3EF6C4BB-825F-4C24-9B17-70D3510549A8}" type="presOf" srcId="{871BBCC4-2760-42CE-BD2A-7A839AD7686B}" destId="{91142CA9-6E36-44BD-8889-9F003BF11A70}" srcOrd="0" destOrd="0" presId="urn:microsoft.com/office/officeart/2005/8/layout/vList2"/>
    <dgm:cxn modelId="{3E3DB689-DCED-4A61-B186-B778E90E5ABD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0F8036-014B-4953-AA34-43F2DBA15BE3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F464A88D-50AE-49DF-BEC8-F0D5CF2BEA1B}" type="presOf" srcId="{871BBCC4-2760-42CE-BD2A-7A839AD7686B}" destId="{91142CA9-6E36-44BD-8889-9F003BF11A70}" srcOrd="0" destOrd="0" presId="urn:microsoft.com/office/officeart/2005/8/layout/vList2"/>
    <dgm:cxn modelId="{A7A3B3E9-E3FC-4076-ADDC-9D5FA9643FAF}" type="presParOf" srcId="{3856C148-315F-40B5-BA8E-B8C4F10AFDE0}" destId="{91142CA9-6E36-44BD-8889-9F003BF11A70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8E5759CE-FF2D-4BC4-BDFA-3C541AEEC220}" type="presOf" srcId="{23B5600C-BED6-4E0B-A441-943C3CC7CE8B}" destId="{3856C148-315F-40B5-BA8E-B8C4F10AFDE0}" srcOrd="0" destOrd="0" presId="urn:microsoft.com/office/officeart/2005/8/layout/vList2"/>
    <dgm:cxn modelId="{3A644FE3-8433-44F2-88EC-1991C0BB1428}" type="presOf" srcId="{871BBCC4-2760-42CE-BD2A-7A839AD7686B}" destId="{91142CA9-6E36-44BD-8889-9F003BF11A70}" srcOrd="0" destOrd="0" presId="urn:microsoft.com/office/officeart/2005/8/layout/vList2"/>
    <dgm:cxn modelId="{88291FF9-FEE9-40DE-B203-8C078B241B61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EFE64-CFA7-4167-A2C9-1B275026151F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6D2BBD27-CACB-4D36-A17A-D041A24822C3}" type="presOf" srcId="{23B5600C-BED6-4E0B-A441-943C3CC7CE8B}" destId="{3856C148-315F-40B5-BA8E-B8C4F10AFDE0}" srcOrd="0" destOrd="0" presId="urn:microsoft.com/office/officeart/2005/8/layout/vList2"/>
    <dgm:cxn modelId="{7FE49640-5070-4E9A-8428-3E7F7FC0ABF7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6C73E8-9333-4F3A-B098-BCD1871D43D0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A1684A41-682C-46F1-AA3E-B23A76EB2872}" type="presOf" srcId="{871BBCC4-2760-42CE-BD2A-7A839AD7686B}" destId="{91142CA9-6E36-44BD-8889-9F003BF11A70}" srcOrd="0" destOrd="0" presId="urn:microsoft.com/office/officeart/2005/8/layout/vList2"/>
    <dgm:cxn modelId="{E21CD130-1D1E-499A-8167-E149667145C1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DD9C11-2F60-4CE1-95BA-AB89B7DC1092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97CBACB4-6563-48E8-A74E-4D20BF082C70}" type="presOf" srcId="{871BBCC4-2760-42CE-BD2A-7A839AD7686B}" destId="{91142CA9-6E36-44BD-8889-9F003BF11A70}" srcOrd="0" destOrd="0" presId="urn:microsoft.com/office/officeart/2005/8/layout/vList2"/>
    <dgm:cxn modelId="{FB773836-2E7A-44D4-8353-123496D68670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0" dirty="0" smtClean="0"/>
            <a:t>1. </a:t>
          </a:r>
          <a:r>
            <a:rPr lang="en-US" b="0" i="0" dirty="0" smtClean="0"/>
            <a:t>Compare GET vs. POST</a:t>
          </a:r>
          <a:endParaRPr lang="en-US" b="0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945DB5D4-6659-4F47-9E1C-23FDF19FE9B0}" type="presOf" srcId="{23B5600C-BED6-4E0B-A441-943C3CC7CE8B}" destId="{3856C148-315F-40B5-BA8E-B8C4F10AFDE0}" srcOrd="0" destOrd="0" presId="urn:microsoft.com/office/officeart/2005/8/layout/vList2"/>
    <dgm:cxn modelId="{B88D302F-9263-4B64-9388-5B32717CFA58}" type="presOf" srcId="{871BBCC4-2760-42CE-BD2A-7A839AD7686B}" destId="{91142CA9-6E36-44BD-8889-9F003BF11A70}" srcOrd="0" destOrd="0" presId="urn:microsoft.com/office/officeart/2005/8/layout/vList2"/>
    <dgm:cxn modelId="{5A72BC49-FCC0-4118-A5FB-43D9AB347374}" type="presParOf" srcId="{3856C148-315F-40B5-BA8E-B8C4F10AFDE0}" destId="{91142CA9-6E36-44BD-8889-9F003BF11A70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Passing Data Between Pages 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23890-D207-4FAC-B03D-C2620BFFCB4F}" type="presOf" srcId="{EFD3A561-BE68-4CCD-ACB1-DC82277685B6}" destId="{D531FA19-AD1A-4F39-A14A-35215D1D842C}" srcOrd="0" destOrd="0" presId="urn:microsoft.com/office/officeart/2005/8/layout/vList2"/>
    <dgm:cxn modelId="{6E437631-A378-4FA7-992D-847B7B2161D7}" type="presOf" srcId="{77F931CF-470F-49A5-B9D4-47349BCC4191}" destId="{F132620C-0ACF-4C63-A9B8-F23DABD85B5F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7C581DC7-E788-46AC-B7F1-13CABB9117D3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583B35D-080A-48C6-AF42-16EF4F6234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2FA8-EDAD-430A-A55E-1F3C4566E1CD}">
      <dgm:prSet/>
      <dgm:spPr/>
      <dgm:t>
        <a:bodyPr/>
        <a:lstStyle/>
        <a:p>
          <a:pPr rtl="0"/>
          <a:r>
            <a:rPr lang="en-US" b="1" dirty="0" smtClean="0"/>
            <a:t>1.1 Super Global Variables</a:t>
          </a:r>
          <a:endParaRPr lang="en-US" dirty="0"/>
        </a:p>
      </dgm:t>
    </dgm:pt>
    <dgm:pt modelId="{EC8D0B04-C3FE-455A-B8E7-5F1E4D16BFEA}" type="parTrans" cxnId="{349800C7-248A-44B8-ACF0-43319CE4C170}">
      <dgm:prSet/>
      <dgm:spPr/>
      <dgm:t>
        <a:bodyPr/>
        <a:lstStyle/>
        <a:p>
          <a:endParaRPr lang="en-US"/>
        </a:p>
      </dgm:t>
    </dgm:pt>
    <dgm:pt modelId="{F0148D89-8F65-49AA-B3DC-93B8B8B1A16C}" type="sibTrans" cxnId="{349800C7-248A-44B8-ACF0-43319CE4C170}">
      <dgm:prSet/>
      <dgm:spPr/>
      <dgm:t>
        <a:bodyPr/>
        <a:lstStyle/>
        <a:p>
          <a:endParaRPr lang="en-US"/>
        </a:p>
      </dgm:t>
    </dgm:pt>
    <dgm:pt modelId="{1D0ACFC9-5D60-4D56-9A5F-47B3D56BAA14}" type="pres">
      <dgm:prSet presAssocID="{F583B35D-080A-48C6-AF42-16EF4F6234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41100-5A99-4ECC-8D6B-A530E3A55D43}" type="pres">
      <dgm:prSet presAssocID="{CE1A2FA8-EDAD-430A-A55E-1F3C4566E1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BC8501-5F03-40A2-B7DD-7E39ABD4E260}" type="presOf" srcId="{CE1A2FA8-EDAD-430A-A55E-1F3C4566E1CD}" destId="{B6D41100-5A99-4ECC-8D6B-A530E3A55D43}" srcOrd="0" destOrd="0" presId="urn:microsoft.com/office/officeart/2005/8/layout/vList2"/>
    <dgm:cxn modelId="{9EEBC679-9915-4BCC-A4BA-C47341949EA6}" type="presOf" srcId="{F583B35D-080A-48C6-AF42-16EF4F6234AF}" destId="{1D0ACFC9-5D60-4D56-9A5F-47B3D56BAA14}" srcOrd="0" destOrd="0" presId="urn:microsoft.com/office/officeart/2005/8/layout/vList2"/>
    <dgm:cxn modelId="{349800C7-248A-44B8-ACF0-43319CE4C170}" srcId="{F583B35D-080A-48C6-AF42-16EF4F6234AF}" destId="{CE1A2FA8-EDAD-430A-A55E-1F3C4566E1CD}" srcOrd="0" destOrd="0" parTransId="{EC8D0B04-C3FE-455A-B8E7-5F1E4D16BFEA}" sibTransId="{F0148D89-8F65-49AA-B3DC-93B8B8B1A16C}"/>
    <dgm:cxn modelId="{FC4FB454-063D-4CD8-8146-5513373FCA62}" type="presParOf" srcId="{1D0ACFC9-5D60-4D56-9A5F-47B3D56BAA14}" destId="{B6D41100-5A99-4ECC-8D6B-A530E3A55D43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583B35D-080A-48C6-AF42-16EF4F6234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2FA8-EDAD-430A-A55E-1F3C4566E1CD}">
      <dgm:prSet/>
      <dgm:spPr/>
      <dgm:t>
        <a:bodyPr/>
        <a:lstStyle/>
        <a:p>
          <a:pPr rtl="0"/>
          <a:r>
            <a:rPr lang="en-US" b="1" smtClean="0"/>
            <a:t>1.1 Super Global Variables</a:t>
          </a:r>
          <a:endParaRPr lang="en-US"/>
        </a:p>
      </dgm:t>
    </dgm:pt>
    <dgm:pt modelId="{EC8D0B04-C3FE-455A-B8E7-5F1E4D16BFEA}" type="parTrans" cxnId="{349800C7-248A-44B8-ACF0-43319CE4C170}">
      <dgm:prSet/>
      <dgm:spPr/>
      <dgm:t>
        <a:bodyPr/>
        <a:lstStyle/>
        <a:p>
          <a:endParaRPr lang="en-US"/>
        </a:p>
      </dgm:t>
    </dgm:pt>
    <dgm:pt modelId="{F0148D89-8F65-49AA-B3DC-93B8B8B1A16C}" type="sibTrans" cxnId="{349800C7-248A-44B8-ACF0-43319CE4C170}">
      <dgm:prSet/>
      <dgm:spPr/>
      <dgm:t>
        <a:bodyPr/>
        <a:lstStyle/>
        <a:p>
          <a:endParaRPr lang="en-US"/>
        </a:p>
      </dgm:t>
    </dgm:pt>
    <dgm:pt modelId="{1D0ACFC9-5D60-4D56-9A5F-47B3D56BAA14}" type="pres">
      <dgm:prSet presAssocID="{F583B35D-080A-48C6-AF42-16EF4F6234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41100-5A99-4ECC-8D6B-A530E3A55D43}" type="pres">
      <dgm:prSet presAssocID="{CE1A2FA8-EDAD-430A-A55E-1F3C4566E1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4CE7A9-CD2B-4EA0-8D16-D4B47BE8E92A}" type="presOf" srcId="{CE1A2FA8-EDAD-430A-A55E-1F3C4566E1CD}" destId="{B6D41100-5A99-4ECC-8D6B-A530E3A55D43}" srcOrd="0" destOrd="0" presId="urn:microsoft.com/office/officeart/2005/8/layout/vList2"/>
    <dgm:cxn modelId="{349800C7-248A-44B8-ACF0-43319CE4C170}" srcId="{F583B35D-080A-48C6-AF42-16EF4F6234AF}" destId="{CE1A2FA8-EDAD-430A-A55E-1F3C4566E1CD}" srcOrd="0" destOrd="0" parTransId="{EC8D0B04-C3FE-455A-B8E7-5F1E4D16BFEA}" sibTransId="{F0148D89-8F65-49AA-B3DC-93B8B8B1A16C}"/>
    <dgm:cxn modelId="{74A2A670-F8BF-4120-A0F7-50E08484CAC1}" type="presOf" srcId="{F583B35D-080A-48C6-AF42-16EF4F6234AF}" destId="{1D0ACFC9-5D60-4D56-9A5F-47B3D56BAA14}" srcOrd="0" destOrd="0" presId="urn:microsoft.com/office/officeart/2005/8/layout/vList2"/>
    <dgm:cxn modelId="{1F089F1D-3CDA-4292-A58B-F71264378933}" type="presParOf" srcId="{1D0ACFC9-5D60-4D56-9A5F-47B3D56BAA14}" destId="{B6D41100-5A99-4ECC-8D6B-A530E3A55D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02A30-4E4D-4107-879F-10BBCC59ABAA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455C992C-6D21-470B-94D9-1C1013CE92C5}" type="presOf" srcId="{CFCA68D0-27D0-4A24-8807-291E9DEB3CD2}" destId="{FCD26192-C499-47F1-954D-66E35563E459}" srcOrd="0" destOrd="0" presId="urn:microsoft.com/office/officeart/2005/8/layout/vList2"/>
    <dgm:cxn modelId="{9672FA35-060B-4361-9BA8-4B9C76A6D051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D7F88-25EB-406A-B2E9-A462FA19B825}" type="presOf" srcId="{CFCA68D0-27D0-4A24-8807-291E9DEB3CD2}" destId="{FCD26192-C499-47F1-954D-66E35563E459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02675BD6-635F-42B9-BEFB-396C6B626C9F}" type="presOf" srcId="{958D83E6-0543-4398-8C1D-DEDDC67B1065}" destId="{23A3020E-A18A-4C89-8E46-F01871CA2130}" srcOrd="0" destOrd="0" presId="urn:microsoft.com/office/officeart/2005/8/layout/vList2"/>
    <dgm:cxn modelId="{297CBF2C-E687-4242-B5BB-8C99AAC77E99}" type="presParOf" srcId="{FCD26192-C499-47F1-954D-66E35563E459}" destId="{23A3020E-A18A-4C89-8E46-F01871CA2130}" srcOrd="0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60B18E-D820-421A-9AB0-C724B5440D6A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DED99840-D931-4E83-9060-A091D4771652}" type="presOf" srcId="{CFCA68D0-27D0-4A24-8807-291E9DEB3CD2}" destId="{FCD26192-C499-47F1-954D-66E35563E459}" srcOrd="0" destOrd="0" presId="urn:microsoft.com/office/officeart/2005/8/layout/vList2"/>
    <dgm:cxn modelId="{B14B54DF-295C-4344-8D92-7D2817CC4461}" type="presParOf" srcId="{FCD26192-C499-47F1-954D-66E35563E459}" destId="{23A3020E-A18A-4C89-8E46-F01871CA2130}" srcOrd="0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LinFactNeighborX="909" custLinFactNeighborY="55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E1725D-901E-4925-AE4C-005BA375FCD4}" type="presOf" srcId="{958D83E6-0543-4398-8C1D-DEDDC67B1065}" destId="{23A3020E-A18A-4C89-8E46-F01871CA2130}" srcOrd="0" destOrd="0" presId="urn:microsoft.com/office/officeart/2005/8/layout/vList2"/>
    <dgm:cxn modelId="{6A9CE3F3-907F-4F9C-AAAD-6FA50D8B3E7C}" type="presOf" srcId="{CFCA68D0-27D0-4A24-8807-291E9DEB3CD2}" destId="{FCD26192-C499-47F1-954D-66E35563E459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4D509D52-63DD-47D9-A243-7A7EE309F6B2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7B3BE1-2B94-4CCF-A304-B4573E4DB30B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804905E4-BB94-4FAF-816F-C0A813B09D1C}" type="presOf" srcId="{CFCA68D0-27D0-4A24-8807-291E9DEB3CD2}" destId="{FCD26192-C499-47F1-954D-66E35563E459}" srcOrd="0" destOrd="0" presId="urn:microsoft.com/office/officeart/2005/8/layout/vList2"/>
    <dgm:cxn modelId="{6714C585-3826-410F-9891-81B481840D34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1.2 Accessing Form Data on Action Page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67270-B818-425B-AF1B-20C4D5B92417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009495FB-F502-4A9F-9AF9-83565FF0EC4A}" type="presOf" srcId="{CFCA68D0-27D0-4A24-8807-291E9DEB3CD2}" destId="{FCD26192-C499-47F1-954D-66E35563E459}" srcOrd="0" destOrd="0" presId="urn:microsoft.com/office/officeart/2005/8/layout/vList2"/>
    <dgm:cxn modelId="{A4EF83E3-ACBB-4997-91E8-19117EDCBC9E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1.2 Accessing Form Data on Action Page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2FF352EC-97AA-4D6C-9F6F-26571C59F803}" type="presOf" srcId="{958D83E6-0543-4398-8C1D-DEDDC67B1065}" destId="{23A3020E-A18A-4C89-8E46-F01871CA2130}" srcOrd="0" destOrd="0" presId="urn:microsoft.com/office/officeart/2005/8/layout/vList2"/>
    <dgm:cxn modelId="{84EC57A7-DE50-4FB4-8852-FEAEEF1D75FF}" type="presOf" srcId="{CFCA68D0-27D0-4A24-8807-291E9DEB3CD2}" destId="{FCD26192-C499-47F1-954D-66E35563E459}" srcOrd="0" destOrd="0" presId="urn:microsoft.com/office/officeart/2005/8/layout/vList2"/>
    <dgm:cxn modelId="{077E9A92-0C2B-460E-BDAC-F5E633144BAA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 dirty="0" smtClean="0"/>
            <a:t>2. Passing Text Field Data</a:t>
          </a:r>
          <a:endParaRPr lang="en-US" b="1" dirty="0"/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7F8349-60EF-42E8-B9FB-C0527F966096}" type="presOf" srcId="{150ED735-4EDD-45D7-9362-3E2C6D2ABD57}" destId="{2A13807D-75E8-4029-9F36-765EDD102B91}" srcOrd="0" destOrd="0" presId="urn:microsoft.com/office/officeart/2005/8/layout/vList2"/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357AB817-F8EA-42F9-B554-05FB57D21D4A}" type="presOf" srcId="{1922627A-2890-47C0-B10D-BF1537DB062D}" destId="{FFB44BF0-37B0-4ADE-9560-5181A1E8E653}" srcOrd="0" destOrd="0" presId="urn:microsoft.com/office/officeart/2005/8/layout/vList2"/>
    <dgm:cxn modelId="{BF8762AF-C2F3-470D-8C7C-1C1709B7292E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71D186F2-1C55-4C6C-A9D9-88B76781E0F1}" type="presOf" srcId="{A7FAB410-C736-49CB-94D0-2E105F3F78E0}" destId="{57DEE79B-6F3B-4090-8E60-93AAF262AD8A}" srcOrd="0" destOrd="0" presId="urn:microsoft.com/office/officeart/2005/8/layout/vList2"/>
    <dgm:cxn modelId="{3492FA12-DE16-4619-B0FC-39A509725E05}" type="presOf" srcId="{2DAD9AB5-2A00-49AB-B666-99862E010CA4}" destId="{ED55E89D-CE7B-4A90-8D3E-0811C4F70E2A}" srcOrd="0" destOrd="0" presId="urn:microsoft.com/office/officeart/2005/8/layout/vList2"/>
    <dgm:cxn modelId="{F661384A-986E-4A9E-8353-1BD7A693F694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 dirty="0" smtClean="0"/>
            <a:t>2. Passing Text Field Data…</a:t>
          </a:r>
          <a:endParaRPr lang="en-US" b="1" dirty="0"/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5929DD-F669-4AC2-9BA6-C2AD6C8EBBD1}" type="presOf" srcId="{150ED735-4EDD-45D7-9362-3E2C6D2ABD57}" destId="{2A13807D-75E8-4029-9F36-765EDD102B91}" srcOrd="0" destOrd="0" presId="urn:microsoft.com/office/officeart/2005/8/layout/vList2"/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F8B2FC51-3DA3-4EFD-AE1C-1F99FBED2253}" type="presOf" srcId="{1922627A-2890-47C0-B10D-BF1537DB062D}" destId="{FFB44BF0-37B0-4ADE-9560-5181A1E8E653}" srcOrd="0" destOrd="0" presId="urn:microsoft.com/office/officeart/2005/8/layout/vList2"/>
    <dgm:cxn modelId="{3F6BEB24-88DC-4F73-85DB-11EE297958B4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Text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7CA71C6E-6422-4A63-9A2D-21652141305B}" type="presOf" srcId="{2670A419-5FFA-4520-AFA8-21118026DF39}" destId="{53F2E3D4-B1BB-4AE5-8291-91DBE80C9ED6}" srcOrd="0" destOrd="0" presId="urn:microsoft.com/office/officeart/2005/8/layout/vList2"/>
    <dgm:cxn modelId="{7E18BDE0-553D-4EF4-86EB-D71FCF25654A}" type="presOf" srcId="{6D2F78D0-7313-434D-B79F-09AA97114488}" destId="{4583C408-E797-414D-AF34-27989CA49863}" srcOrd="0" destOrd="0" presId="urn:microsoft.com/office/officeart/2005/8/layout/vList2"/>
    <dgm:cxn modelId="{9966AC95-B47C-416F-A5EE-435040F7B1F8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BB2CD222-F89C-4DA4-8FAC-B69DB445F4B9}" type="presOf" srcId="{6D2F78D0-7313-434D-B79F-09AA97114488}" destId="{4583C408-E797-414D-AF34-27989CA49863}" srcOrd="0" destOrd="0" presId="urn:microsoft.com/office/officeart/2005/8/layout/vList2"/>
    <dgm:cxn modelId="{E0D0D25B-6CEC-4E5D-B13C-816ECB65CE8C}" type="presOf" srcId="{2670A419-5FFA-4520-AFA8-21118026DF39}" destId="{53F2E3D4-B1BB-4AE5-8291-91DBE80C9ED6}" srcOrd="0" destOrd="0" presId="urn:microsoft.com/office/officeart/2005/8/layout/vList2"/>
    <dgm:cxn modelId="{1C907578-B53E-4B84-884A-BB60E63CE362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78006B2C-2B3F-4BDF-A68A-A68B0B06E236}" type="presOf" srcId="{2670A419-5FFA-4520-AFA8-21118026DF39}" destId="{53F2E3D4-B1BB-4AE5-8291-91DBE80C9ED6}" srcOrd="0" destOrd="0" presId="urn:microsoft.com/office/officeart/2005/8/layout/vList2"/>
    <dgm:cxn modelId="{22C4F37F-1F96-4DA6-B8DF-17CBE1579142}" type="presOf" srcId="{6D2F78D0-7313-434D-B79F-09AA97114488}" destId="{4583C408-E797-414D-AF34-27989CA49863}" srcOrd="0" destOrd="0" presId="urn:microsoft.com/office/officeart/2005/8/layout/vList2"/>
    <dgm:cxn modelId="{7C224D10-CF7B-4E05-956B-EA468AA45114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21118-6D46-4AE7-A925-374DFF651308}" type="presOf" srcId="{6D2F78D0-7313-434D-B79F-09AA97114488}" destId="{4583C408-E797-414D-AF34-27989CA49863}" srcOrd="0" destOrd="0" presId="urn:microsoft.com/office/officeart/2005/8/layout/vList2"/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55D10F18-AF28-4FA9-941E-44E0AA28F5CC}" type="presOf" srcId="{2670A419-5FFA-4520-AFA8-21118026DF39}" destId="{53F2E3D4-B1BB-4AE5-8291-91DBE80C9ED6}" srcOrd="0" destOrd="0" presId="urn:microsoft.com/office/officeart/2005/8/layout/vList2"/>
    <dgm:cxn modelId="{ABBF1F73-6977-4D84-AE68-75BFA7500D16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BA3924-722C-48D5-93FC-37B43E0295F2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C966CE7-80FC-4771-B9D1-1EFFD819EA34}" type="presOf" srcId="{732F3FB1-9E4F-44F0-86E7-DA8434473446}" destId="{8A77A231-D10E-490C-BA3A-B97195C5C678}" srcOrd="0" destOrd="0" presId="urn:microsoft.com/office/officeart/2005/8/layout/vList2"/>
    <dgm:cxn modelId="{79B254F6-3ADB-4709-B7C3-BB9B1BC3B50D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22C6E-B4BB-4AAF-8873-04B8B643ABA1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30DB843F-17C6-46FD-B352-8595D8ADF975}" type="presOf" srcId="{732F3FB1-9E4F-44F0-86E7-DA8434473446}" destId="{8A77A231-D10E-490C-BA3A-B97195C5C678}" srcOrd="0" destOrd="0" presId="urn:microsoft.com/office/officeart/2005/8/layout/vList2"/>
    <dgm:cxn modelId="{0BBBCEE7-D156-4C89-A3F1-3103708D6E8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2CEB0-5F58-4B96-83C0-2C852D1C4616}" type="presOf" srcId="{732F3FB1-9E4F-44F0-86E7-DA8434473446}" destId="{8A77A231-D10E-490C-BA3A-B97195C5C678}" srcOrd="0" destOrd="0" presId="urn:microsoft.com/office/officeart/2005/8/layout/vList2"/>
    <dgm:cxn modelId="{D5CB8B4B-1722-44B0-9B88-EB3C19DDD515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DF77E177-BA4F-4F46-B1A4-7D9B4C9215D9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52A1B-4FB0-4865-91DE-E111F4202512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9BBAA9E-0372-4EF5-BA38-1BD3CA6BABD2}" type="presOf" srcId="{732F3FB1-9E4F-44F0-86E7-DA8434473446}" destId="{8A77A231-D10E-490C-BA3A-B97195C5C678}" srcOrd="0" destOrd="0" presId="urn:microsoft.com/office/officeart/2005/8/layout/vList2"/>
    <dgm:cxn modelId="{4CF344A7-EAE7-4FBF-B37A-ACE8AA52F46B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2.4 Getting Value From Radio Button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9E6B8A44-6AF9-4307-97C0-53DB3111391B}" type="presOf" srcId="{D085032D-FC63-4028-9FA7-F5242BAA25FE}" destId="{1E147C61-052F-424B-8A94-A37229C7E2C8}" srcOrd="0" destOrd="0" presId="urn:microsoft.com/office/officeart/2005/8/layout/vList2"/>
    <dgm:cxn modelId="{FD63BDD5-958A-4012-A3F5-BDF6BCA67FCF}" type="presOf" srcId="{732F3FB1-9E4F-44F0-86E7-DA8434473446}" destId="{8A77A231-D10E-490C-BA3A-B97195C5C678}" srcOrd="0" destOrd="0" presId="urn:microsoft.com/office/officeart/2005/8/layout/vList2"/>
    <dgm:cxn modelId="{F9D002EA-58A7-4228-B07B-A7577A5BEFE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1A910070-F80E-4D0C-A2BB-5C9773E79968}" type="presOf" srcId="{A7FAB410-C736-49CB-94D0-2E105F3F78E0}" destId="{57DEE79B-6F3B-4090-8E60-93AAF262AD8A}" srcOrd="0" destOrd="0" presId="urn:microsoft.com/office/officeart/2005/8/layout/vList2"/>
    <dgm:cxn modelId="{D9818B2B-9E00-4D98-8BAC-AB0FA96C0CCA}" type="presOf" srcId="{2DAD9AB5-2A00-49AB-B666-99862E010CA4}" destId="{ED55E89D-CE7B-4A90-8D3E-0811C4F70E2A}" srcOrd="0" destOrd="0" presId="urn:microsoft.com/office/officeart/2005/8/layout/vList2"/>
    <dgm:cxn modelId="{64A1B17D-FFF8-45A0-BFA5-47BD66C450FA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2.4 Getting Value From Radio Button…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58B96-43C8-4CCF-A78F-534CC15FDFA5}" type="presOf" srcId="{732F3FB1-9E4F-44F0-86E7-DA8434473446}" destId="{8A77A231-D10E-490C-BA3A-B97195C5C678}" srcOrd="0" destOrd="0" presId="urn:microsoft.com/office/officeart/2005/8/layout/vList2"/>
    <dgm:cxn modelId="{E6A585E3-E8BA-4D16-AEFF-BEE0030D4F5C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D0E43BCD-0A64-4532-BFD9-4B7C1DCFD56C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2.5 Getting Value From Select List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3277E-7215-4F57-B708-5066CE41F42C}" type="presOf" srcId="{732F3FB1-9E4F-44F0-86E7-DA8434473446}" destId="{8A77A231-D10E-490C-BA3A-B97195C5C678}" srcOrd="0" destOrd="0" presId="urn:microsoft.com/office/officeart/2005/8/layout/vList2"/>
    <dgm:cxn modelId="{5FB8FCA8-4480-4C00-8E23-921591E01B00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0721C40A-B5BD-4478-9AA3-09434DB0BB2D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2.5 Getting Value From Select List…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E8C0FE-68C3-41D1-8ED2-EDD26A05A9DA}" type="presOf" srcId="{732F3FB1-9E4F-44F0-86E7-DA8434473446}" destId="{8A77A231-D10E-490C-BA3A-B97195C5C678}" srcOrd="0" destOrd="0" presId="urn:microsoft.com/office/officeart/2005/8/layout/vList2"/>
    <dgm:cxn modelId="{9E056215-7DED-4AE7-8E2F-2D06EBCFDA59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B20D857C-4D64-4001-86E3-BCB3426EFD50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 smtClean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94641-6B13-4AFA-AB3B-5BF33E987601}" type="presOf" srcId="{8B34A917-63A7-45B8-9DE3-84161AFDE00C}" destId="{4B9D2332-7A41-4AAF-9600-E9C2771BC191}" srcOrd="0" destOrd="0" presId="urn:microsoft.com/office/officeart/2005/8/layout/vList2"/>
    <dgm:cxn modelId="{DECED03D-C233-4273-B1D0-F1657EFF3B99}" type="presOf" srcId="{B4C350D4-8F82-4C6F-9C6B-2F58EA5E27EF}" destId="{5B1D2A82-7348-4FC5-82D7-B28130D9907D}" srcOrd="0" destOrd="0" presId="urn:microsoft.com/office/officeart/2005/8/layout/vList2"/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BA8DFA4D-5381-4AD9-A958-E5CFBF62E78D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3. Passing Variables Using Sessions…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67EA9CD0-2B3D-44C3-875A-8AFD935DCC22}" type="presOf" srcId="{CFCA68D0-27D0-4A24-8807-291E9DEB3CD2}" destId="{FCD26192-C499-47F1-954D-66E35563E459}" srcOrd="0" destOrd="0" presId="urn:microsoft.com/office/officeart/2005/8/layout/vList2"/>
    <dgm:cxn modelId="{FDA9AC53-FA18-41BB-A356-B5612394D12E}" type="presOf" srcId="{958D83E6-0543-4398-8C1D-DEDDC67B1065}" destId="{23A3020E-A18A-4C89-8E46-F01871CA2130}" srcOrd="0" destOrd="0" presId="urn:microsoft.com/office/officeart/2005/8/layout/vList2"/>
    <dgm:cxn modelId="{9351FAB2-A0A4-419E-82D1-CFDFE93DB8D9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 smtClean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1B6DC982-A2CD-4FD2-8749-8A38E2DCA53E}" type="presOf" srcId="{B4C350D4-8F82-4C6F-9C6B-2F58EA5E27EF}" destId="{5B1D2A82-7348-4FC5-82D7-B28130D9907D}" srcOrd="0" destOrd="0" presId="urn:microsoft.com/office/officeart/2005/8/layout/vList2"/>
    <dgm:cxn modelId="{51A7EC42-CB23-4D84-828D-3441853D8095}" type="presOf" srcId="{8B34A917-63A7-45B8-9DE3-84161AFDE00C}" destId="{4B9D2332-7A41-4AAF-9600-E9C2771BC191}" srcOrd="0" destOrd="0" presId="urn:microsoft.com/office/officeart/2005/8/layout/vList2"/>
    <dgm:cxn modelId="{CE81D94F-9B7C-4962-9310-33AE7C4A0FF2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dirty="0" smtClean="0"/>
            <a:t>3. Passing Variables Using Sessions…</a:t>
          </a:r>
          <a:endParaRPr lang="en-US" dirty="0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B52DD-B968-4933-A346-9BB0B31E6017}" type="presOf" srcId="{F99A2212-7156-4681-8483-DCA5FF27540E}" destId="{155874D6-D81E-4C3E-892F-418EC2346745}" srcOrd="0" destOrd="0" presId="urn:microsoft.com/office/officeart/2005/8/layout/vList2"/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B7F85E8C-0596-4EAD-ACD0-5CF7E7C82075}" type="presOf" srcId="{CCBB6A0F-8399-41B7-9F95-D29CE1527C9D}" destId="{2920F930-CBD2-4938-B72C-3CE0B371A09B}" srcOrd="0" destOrd="0" presId="urn:microsoft.com/office/officeart/2005/8/layout/vList2"/>
    <dgm:cxn modelId="{B9D26B35-4209-4D35-BE08-449B9C2912CA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dirty="0" smtClean="0"/>
            <a:t>3. Passing Variables Using Sessions…</a:t>
          </a:r>
          <a:endParaRPr lang="en-US" dirty="0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0AC29C48-CC60-4414-B2F4-77BAF756EFB4}" type="presOf" srcId="{F99A2212-7156-4681-8483-DCA5FF27540E}" destId="{155874D6-D81E-4C3E-892F-418EC2346745}" srcOrd="0" destOrd="0" presId="urn:microsoft.com/office/officeart/2005/8/layout/vList2"/>
    <dgm:cxn modelId="{1254D47F-8F94-4885-9575-574FF3C26452}" type="presOf" srcId="{CCBB6A0F-8399-41B7-9F95-D29CE1527C9D}" destId="{2920F930-CBD2-4938-B72C-3CE0B371A09B}" srcOrd="0" destOrd="0" presId="urn:microsoft.com/office/officeart/2005/8/layout/vList2"/>
    <dgm:cxn modelId="{7E318D2B-639C-4619-BA52-1A7CA9B91838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1A4F1652-CC22-48B7-8BD7-58D80BB9533D}" type="presOf" srcId="{F99A2212-7156-4681-8483-DCA5FF27540E}" destId="{155874D6-D81E-4C3E-892F-418EC2346745}" srcOrd="0" destOrd="0" presId="urn:microsoft.com/office/officeart/2005/8/layout/vList2"/>
    <dgm:cxn modelId="{C2F77D3E-DCC3-43AE-B21A-C633B7E87808}" type="presOf" srcId="{CCBB6A0F-8399-41B7-9F95-D29CE1527C9D}" destId="{2920F930-CBD2-4938-B72C-3CE0B371A09B}" srcOrd="0" destOrd="0" presId="urn:microsoft.com/office/officeart/2005/8/layout/vList2"/>
    <dgm:cxn modelId="{F0771087-C0EE-4233-BE3A-BEE2598E7827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026BF-9F97-436B-9901-E9437ED3283F}" type="presOf" srcId="{F99A2212-7156-4681-8483-DCA5FF27540E}" destId="{155874D6-D81E-4C3E-892F-418EC2346745}" srcOrd="0" destOrd="0" presId="urn:microsoft.com/office/officeart/2005/8/layout/vList2"/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5BD191B7-D547-449A-B9D9-35957489C31A}" type="presOf" srcId="{CCBB6A0F-8399-41B7-9F95-D29CE1527C9D}" destId="{2920F930-CBD2-4938-B72C-3CE0B371A09B}" srcOrd="0" destOrd="0" presId="urn:microsoft.com/office/officeart/2005/8/layout/vList2"/>
    <dgm:cxn modelId="{A1C4EE0D-D227-45C8-9FF2-1756E33470D5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 dirty="0" smtClean="0"/>
            <a:t>Today’s Lecture Outline</a:t>
          </a:r>
          <a:endParaRPr lang="en-US" dirty="0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E3465416-F4D0-4C13-A7E9-1E40B178196F}" type="presOf" srcId="{5C8D8F75-B50A-446F-927D-E998724FC181}" destId="{853F8FF7-703D-4495-B900-34A840BA4847}" srcOrd="0" destOrd="0" presId="urn:microsoft.com/office/officeart/2005/8/layout/vList2"/>
    <dgm:cxn modelId="{C3713175-3B9B-4515-9FE1-002688788428}" type="presOf" srcId="{20AFDE91-8503-4A90-8C24-C9814BD4F53D}" destId="{D0EEDD62-4DC8-4287-A8FB-74F6B0938806}" srcOrd="0" destOrd="0" presId="urn:microsoft.com/office/officeart/2005/8/layout/vList2"/>
    <dgm:cxn modelId="{7BE0ABEC-C649-4D48-BA1D-5C61D8C3BB29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9A350CF9-F800-4F51-AC39-178AB982A5D2}" type="presOf" srcId="{F99A2212-7156-4681-8483-DCA5FF27540E}" destId="{155874D6-D81E-4C3E-892F-418EC2346745}" srcOrd="0" destOrd="0" presId="urn:microsoft.com/office/officeart/2005/8/layout/vList2"/>
    <dgm:cxn modelId="{5E1CEEFD-43E6-468D-A681-DE2F80CEBF84}" type="presOf" srcId="{CCBB6A0F-8399-41B7-9F95-D29CE1527C9D}" destId="{2920F930-CBD2-4938-B72C-3CE0B371A09B}" srcOrd="0" destOrd="0" presId="urn:microsoft.com/office/officeart/2005/8/layout/vList2"/>
    <dgm:cxn modelId="{AA11C8A7-0810-46ED-ABF0-D9183E06BC04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8E65053A-8585-4352-93B7-27A0455313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DD577-055C-4635-94F2-110B388B5A73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984675C8-7D8D-423C-BB5C-EAE892317796}" type="parTrans" cxnId="{3A8AFBAE-1D08-4079-B89B-6C71A78D3F3B}">
      <dgm:prSet/>
      <dgm:spPr/>
      <dgm:t>
        <a:bodyPr/>
        <a:lstStyle/>
        <a:p>
          <a:endParaRPr lang="en-US"/>
        </a:p>
      </dgm:t>
    </dgm:pt>
    <dgm:pt modelId="{19C54478-6A8A-4824-813A-B110E9F1E9B5}" type="sibTrans" cxnId="{3A8AFBAE-1D08-4079-B89B-6C71A78D3F3B}">
      <dgm:prSet/>
      <dgm:spPr/>
      <dgm:t>
        <a:bodyPr/>
        <a:lstStyle/>
        <a:p>
          <a:endParaRPr lang="en-US"/>
        </a:p>
      </dgm:t>
    </dgm:pt>
    <dgm:pt modelId="{43E523DC-CB65-4D77-88D7-AC296A958A01}" type="pres">
      <dgm:prSet presAssocID="{8E65053A-8585-4352-93B7-27A0455313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E9906-89FB-4A2D-9296-717060D91BD2}" type="pres">
      <dgm:prSet presAssocID="{3CDDD577-055C-4635-94F2-110B388B5A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AFBAE-1D08-4079-B89B-6C71A78D3F3B}" srcId="{8E65053A-8585-4352-93B7-27A04553136D}" destId="{3CDDD577-055C-4635-94F2-110B388B5A73}" srcOrd="0" destOrd="0" parTransId="{984675C8-7D8D-423C-BB5C-EAE892317796}" sibTransId="{19C54478-6A8A-4824-813A-B110E9F1E9B5}"/>
    <dgm:cxn modelId="{22521B0A-0DDA-4FA5-B7F2-5F2B68881F62}" type="presOf" srcId="{3CDDD577-055C-4635-94F2-110B388B5A73}" destId="{616E9906-89FB-4A2D-9296-717060D91BD2}" srcOrd="0" destOrd="0" presId="urn:microsoft.com/office/officeart/2005/8/layout/vList2"/>
    <dgm:cxn modelId="{69CB69FB-37DC-45EA-808A-0503EFDB2DA8}" type="presOf" srcId="{8E65053A-8585-4352-93B7-27A04553136D}" destId="{43E523DC-CB65-4D77-88D7-AC296A958A01}" srcOrd="0" destOrd="0" presId="urn:microsoft.com/office/officeart/2005/8/layout/vList2"/>
    <dgm:cxn modelId="{A4A830FC-DE21-424F-A48E-40144CF26342}" type="presParOf" srcId="{43E523DC-CB65-4D77-88D7-AC296A958A01}" destId="{616E9906-89FB-4A2D-9296-717060D91B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E65053A-8585-4352-93B7-27A0455313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DD577-055C-4635-94F2-110B388B5A73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984675C8-7D8D-423C-BB5C-EAE892317796}" type="parTrans" cxnId="{3A8AFBAE-1D08-4079-B89B-6C71A78D3F3B}">
      <dgm:prSet/>
      <dgm:spPr/>
      <dgm:t>
        <a:bodyPr/>
        <a:lstStyle/>
        <a:p>
          <a:endParaRPr lang="en-US"/>
        </a:p>
      </dgm:t>
    </dgm:pt>
    <dgm:pt modelId="{19C54478-6A8A-4824-813A-B110E9F1E9B5}" type="sibTrans" cxnId="{3A8AFBAE-1D08-4079-B89B-6C71A78D3F3B}">
      <dgm:prSet/>
      <dgm:spPr/>
      <dgm:t>
        <a:bodyPr/>
        <a:lstStyle/>
        <a:p>
          <a:endParaRPr lang="en-US"/>
        </a:p>
      </dgm:t>
    </dgm:pt>
    <dgm:pt modelId="{43E523DC-CB65-4D77-88D7-AC296A958A01}" type="pres">
      <dgm:prSet presAssocID="{8E65053A-8585-4352-93B7-27A0455313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E9906-89FB-4A2D-9296-717060D91BD2}" type="pres">
      <dgm:prSet presAssocID="{3CDDD577-055C-4635-94F2-110B388B5A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AFBAE-1D08-4079-B89B-6C71A78D3F3B}" srcId="{8E65053A-8585-4352-93B7-27A04553136D}" destId="{3CDDD577-055C-4635-94F2-110B388B5A73}" srcOrd="0" destOrd="0" parTransId="{984675C8-7D8D-423C-BB5C-EAE892317796}" sibTransId="{19C54478-6A8A-4824-813A-B110E9F1E9B5}"/>
    <dgm:cxn modelId="{EE93018C-B2A6-4800-A224-FC141A4BA7DF}" type="presOf" srcId="{3CDDD577-055C-4635-94F2-110B388B5A73}" destId="{616E9906-89FB-4A2D-9296-717060D91BD2}" srcOrd="0" destOrd="0" presId="urn:microsoft.com/office/officeart/2005/8/layout/vList2"/>
    <dgm:cxn modelId="{FA876E2D-4476-4693-8E85-57F8E733571E}" type="presOf" srcId="{8E65053A-8585-4352-93B7-27A04553136D}" destId="{43E523DC-CB65-4D77-88D7-AC296A958A01}" srcOrd="0" destOrd="0" presId="urn:microsoft.com/office/officeart/2005/8/layout/vList2"/>
    <dgm:cxn modelId="{F7EFBDED-EB46-42CB-BAB2-439AC00DFB3F}" type="presParOf" srcId="{43E523DC-CB65-4D77-88D7-AC296A958A01}" destId="{616E9906-89FB-4A2D-9296-717060D91BD2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51379-A32D-4D35-B729-DF7A11D554F5}" type="presOf" srcId="{23B5600C-BED6-4E0B-A441-943C3CC7CE8B}" destId="{3856C148-315F-40B5-BA8E-B8C4F10AFDE0}" srcOrd="0" destOrd="0" presId="urn:microsoft.com/office/officeart/2005/8/layout/vList2"/>
    <dgm:cxn modelId="{71567E9D-E290-4768-A96C-23C9F48BA526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668E44F-AF3C-4D79-A110-C08F72CBC604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F6C4CAD2-A2A0-4172-B80A-3027DAAA1602}" type="presOf" srcId="{871BBCC4-2760-42CE-BD2A-7A839AD7686B}" destId="{91142CA9-6E36-44BD-8889-9F003BF11A70}" srcOrd="0" destOrd="0" presId="urn:microsoft.com/office/officeart/2005/8/layout/vList2"/>
    <dgm:cxn modelId="{DB688D87-04CC-4FAD-BFFA-DC1586397751}" type="presOf" srcId="{23B5600C-BED6-4E0B-A441-943C3CC7CE8B}" destId="{3856C148-315F-40B5-BA8E-B8C4F10AFDE0}" srcOrd="0" destOrd="0" presId="urn:microsoft.com/office/officeart/2005/8/layout/vList2"/>
    <dgm:cxn modelId="{E6D2090A-1E48-40D2-AA42-7D31BF1A79F3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A9DD3-F678-4AFE-A911-872867BE5841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D654203-2528-4A6F-8516-A362B389800E}" type="presOf" srcId="{23B5600C-BED6-4E0B-A441-943C3CC7CE8B}" destId="{3856C148-315F-40B5-BA8E-B8C4F10AFDE0}" srcOrd="0" destOrd="0" presId="urn:microsoft.com/office/officeart/2005/8/layout/vList2"/>
    <dgm:cxn modelId="{4E4634B0-21A6-418D-B23A-2B3ABFF36D7D}" type="presParOf" srcId="{3856C148-315F-40B5-BA8E-B8C4F10AFDE0}" destId="{91142CA9-6E36-44BD-8889-9F003BF11A70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E4F87A3B-DE2B-4F5B-85D8-21EEDB78D914}" type="presOf" srcId="{23B5600C-BED6-4E0B-A441-943C3CC7CE8B}" destId="{3856C148-315F-40B5-BA8E-B8C4F10AFDE0}" srcOrd="0" destOrd="0" presId="urn:microsoft.com/office/officeart/2005/8/layout/vList2"/>
    <dgm:cxn modelId="{5C975EA6-1233-4574-A228-16261A02E72A}" type="presOf" srcId="{871BBCC4-2760-42CE-BD2A-7A839AD7686B}" destId="{91142CA9-6E36-44BD-8889-9F003BF11A70}" srcOrd="0" destOrd="0" presId="urn:microsoft.com/office/officeart/2005/8/layout/vList2"/>
    <dgm:cxn modelId="{55F9A88A-6A64-4A1A-BA26-F1E348559EA7}" type="presParOf" srcId="{3856C148-315F-40B5-BA8E-B8C4F10AFDE0}" destId="{91142CA9-6E36-44BD-8889-9F003BF11A70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5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93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E04-8352-4B92-8A96-DE01EAFBFA34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C79D-367B-4BB0-B40A-466E6B98A12A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53A9-0B70-4B42-8ECB-39B294536BD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51C6-CF92-4AC7-86F6-F66C4E33A01E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DE5-B7ED-4307-B963-97D7E0D8B1A9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EE2-A1D5-4F3E-8435-0B88CAF2E35C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ECB2-8948-42D2-8E21-FBD9EF75AE6D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EBA-F795-4974-9006-CE0EF50E5F71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4E8-B1F0-4835-B0B9-5A8FA4C6A334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6D09-5B61-4833-A873-BF86629485FF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7649-9CDE-44F0-BF0E-371966D15F30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AA35-69AB-4670-8595-7BDE3DEA3041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5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diagramData" Target="../diagrams/data25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diagramColors" Target="../diagrams/colors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diagramColors" Target="../diagrams/colors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3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diagramColors" Target="../diagrams/colors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diagramColors" Target="../diagrams/colors3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diagramColors" Target="../diagrams/colors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diagramQuickStyle" Target="../diagrams/quickStyle32.xml"/><Relationship Id="rId5" Type="http://schemas.openxmlformats.org/officeDocument/2006/relationships/diagramLayout" Target="../diagrams/layout32.xml"/><Relationship Id="rId4" Type="http://schemas.openxmlformats.org/officeDocument/2006/relationships/diagramData" Target="../diagrams/data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diagramColors" Target="../diagrams/colors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diagramQuickStyle" Target="../diagrams/quickStyle33.xml"/><Relationship Id="rId5" Type="http://schemas.openxmlformats.org/officeDocument/2006/relationships/diagramLayout" Target="../diagrams/layout33.xml"/><Relationship Id="rId4" Type="http://schemas.openxmlformats.org/officeDocument/2006/relationships/diagramData" Target="../diagrams/data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diagramColors" Target="../diagrams/colors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diagramQuickStyle" Target="../diagrams/quickStyle36.xml"/><Relationship Id="rId5" Type="http://schemas.openxmlformats.org/officeDocument/2006/relationships/diagramLayout" Target="../diagrams/layout36.xml"/><Relationship Id="rId4" Type="http://schemas.openxmlformats.org/officeDocument/2006/relationships/diagramData" Target="../diagrams/data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diagramColors" Target="../diagrams/colors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diagramQuickStyle" Target="../diagrams/quickStyle38.xml"/><Relationship Id="rId5" Type="http://schemas.openxmlformats.org/officeDocument/2006/relationships/diagramLayout" Target="../diagrams/layout38.xml"/><Relationship Id="rId4" Type="http://schemas.openxmlformats.org/officeDocument/2006/relationships/diagramData" Target="../diagrams/data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9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diagramLayout" Target="../diagrams/layout39.xml"/><Relationship Id="rId5" Type="http://schemas.openxmlformats.org/officeDocument/2006/relationships/diagramData" Target="../diagrams/data39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openxmlformats.org/officeDocument/2006/relationships/image" Target="../media/image27.png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diagramColors" Target="../diagrams/colors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diagramQuickStyle" Target="../diagrams/quickStyle41.xml"/><Relationship Id="rId5" Type="http://schemas.openxmlformats.org/officeDocument/2006/relationships/diagramLayout" Target="../diagrams/layout41.xml"/><Relationship Id="rId4" Type="http://schemas.openxmlformats.org/officeDocument/2006/relationships/diagramData" Target="../diagrams/data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2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diagramColors" Target="../diagrams/colors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diagramQuickStyle" Target="../diagrams/quickStyle46.xml"/><Relationship Id="rId5" Type="http://schemas.openxmlformats.org/officeDocument/2006/relationships/diagramLayout" Target="../diagrams/layout46.xml"/><Relationship Id="rId4" Type="http://schemas.openxmlformats.org/officeDocument/2006/relationships/diagramData" Target="../diagrams/data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8.xml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50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66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03306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When to Use GET?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When </a:t>
            </a:r>
            <a:r>
              <a:rPr lang="en-US" sz="3600" dirty="0" smtClean="0">
                <a:solidFill>
                  <a:srgbClr val="FF0000"/>
                </a:solidFill>
              </a:rPr>
              <a:t>you use GET</a:t>
            </a:r>
            <a:r>
              <a:rPr lang="en-US" sz="3600" dirty="0" smtClean="0"/>
              <a:t>, the form data will be </a:t>
            </a:r>
            <a:r>
              <a:rPr lang="en-US" sz="3600" b="1" dirty="0" smtClean="0">
                <a:solidFill>
                  <a:srgbClr val="FF0000"/>
                </a:solidFill>
              </a:rPr>
              <a:t>visible in the page address</a:t>
            </a:r>
            <a:r>
              <a:rPr lang="en-US" sz="3600" dirty="0" smtClean="0"/>
              <a:t>:</a:t>
            </a:r>
          </a:p>
          <a:p>
            <a:pPr algn="just"/>
            <a:r>
              <a:rPr lang="en-US" sz="3600" dirty="0" err="1" smtClean="0"/>
              <a:t>action_page.php?firstname</a:t>
            </a:r>
            <a:r>
              <a:rPr lang="en-US" sz="3600" dirty="0" smtClean="0"/>
              <a:t>=</a:t>
            </a:r>
            <a:r>
              <a:rPr lang="en-US" sz="3600" dirty="0" err="1" smtClean="0"/>
              <a:t>Mickey&amp;lastname</a:t>
            </a:r>
            <a:r>
              <a:rPr lang="en-US" sz="3600" dirty="0" smtClean="0"/>
              <a:t>=Mouse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03306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Method: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Data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encoded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into the URL,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appended the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action URL as query string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parameters</a:t>
            </a:r>
            <a:endParaRPr lang="en-AU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 is visible 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to everyone</a:t>
            </a:r>
          </a:p>
          <a:p>
            <a:pPr lvl="1" algn="just"/>
            <a:r>
              <a:rPr lang="en-AU" b="1" dirty="0" smtClean="0">
                <a:latin typeface="Calibri" pitchFamily="34" charset="0"/>
                <a:cs typeface="Calibri" pitchFamily="34" charset="0"/>
              </a:rPr>
              <a:t>It has the </a:t>
            </a:r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amount limit</a:t>
            </a:r>
          </a:p>
          <a:p>
            <a:pPr lvl="1" algn="just"/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 should only 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be used when the data is not sensitive</a:t>
            </a:r>
          </a:p>
          <a:p>
            <a:pPr lvl="1" algn="just"/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should not be used 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when sending passwords or sensitive data</a:t>
            </a:r>
            <a:endParaRPr lang="en-AU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700327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328" y="1638780"/>
            <a:ext cx="8435654" cy="4717570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4267200" y="222911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0" y="158278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URL where Information is to be submitted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67600" y="226365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16173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729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5" y="2438400"/>
            <a:ext cx="8081316" cy="274320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1517653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6293" y="2394253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17046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Name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24600" y="2743200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5400" y="237634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Email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955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915" y="4622558"/>
            <a:ext cx="7840169" cy="173379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7022" y="1722743"/>
            <a:ext cx="4129954" cy="2286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919836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219200" y="2865743"/>
            <a:ext cx="12878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4943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Information to be Sent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86400" y="4174008"/>
            <a:ext cx="1" cy="79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8900" y="376165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URL contains all Data that was sent from previous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086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03306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When to Use POST?</a:t>
            </a:r>
          </a:p>
          <a:p>
            <a:r>
              <a:rPr lang="en-US" sz="3600" b="1" dirty="0" smtClean="0"/>
              <a:t>You should use POST:</a:t>
            </a:r>
          </a:p>
          <a:p>
            <a:pPr algn="just"/>
            <a:r>
              <a:rPr lang="en-US" sz="3600" dirty="0" smtClean="0"/>
              <a:t>If the </a:t>
            </a:r>
            <a:r>
              <a:rPr lang="en-US" sz="3600" b="1" dirty="0" smtClean="0"/>
              <a:t>form is updating data</a:t>
            </a:r>
            <a:r>
              <a:rPr lang="en-US" sz="3600" dirty="0" smtClean="0"/>
              <a:t>, or includes sensitive information (password).</a:t>
            </a:r>
          </a:p>
          <a:p>
            <a:pPr algn="just"/>
            <a:r>
              <a:rPr lang="en-US" sz="3600" b="1" dirty="0" smtClean="0"/>
              <a:t>POST offers better security </a:t>
            </a:r>
            <a:r>
              <a:rPr lang="en-US" sz="3600" dirty="0" smtClean="0"/>
              <a:t>because the submitted data is not visible in the page address.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92296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 method: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Form Data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appears within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message body of the HTTP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request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 sent will be invisible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others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 limit on data amount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When using sensitive data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such as passwords, use Post Method.</a:t>
            </a:r>
            <a:endParaRPr lang="en-AU" b="1" dirty="0" smtClean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wamp\www\pos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29" t="13770" r="62963" b="54640"/>
          <a:stretch/>
        </p:blipFill>
        <p:spPr>
          <a:xfrm>
            <a:off x="457200" y="1752600"/>
            <a:ext cx="8422102" cy="4419600"/>
          </a:xfr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7200" y="222911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0" y="158278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URL where Information is to be submitted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67600" y="226365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16173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383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445" y="2743200"/>
            <a:ext cx="8087869" cy="2651760"/>
          </a:xfr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81093" y="272085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61893" y="2340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Posted Name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00799" y="3025651"/>
            <a:ext cx="1" cy="1546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7205" y="26563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Posted Email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48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4517256"/>
            <a:ext cx="5708018" cy="2194560"/>
          </a:xfr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19200" y="2865743"/>
            <a:ext cx="12878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4943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Information to be Sent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29200" y="4016001"/>
            <a:ext cx="1" cy="79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363016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URL contains no Data that was sent from previous page</a:t>
            </a:r>
            <a:endParaRPr lang="en-US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8900" y="1538085"/>
            <a:ext cx="3999576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802968012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811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92296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8599" y="1371600"/>
            <a:ext cx="883692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4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/>
              <a:t>Several predefined variables in PHP are "</a:t>
            </a:r>
            <a:r>
              <a:rPr lang="en-US" sz="3600" b="1" dirty="0" err="1" smtClean="0">
                <a:solidFill>
                  <a:srgbClr val="FF0000"/>
                </a:solidFill>
              </a:rPr>
              <a:t>superglobals</a:t>
            </a:r>
            <a:r>
              <a:rPr lang="en-US" sz="3600" b="1" dirty="0" smtClean="0"/>
              <a:t>", which means that they are always </a:t>
            </a:r>
            <a:r>
              <a:rPr lang="en-US" sz="3600" b="1" dirty="0" smtClean="0">
                <a:solidFill>
                  <a:srgbClr val="FF0000"/>
                </a:solidFill>
              </a:rPr>
              <a:t>accessible, regardless of scope</a:t>
            </a:r>
            <a:r>
              <a:rPr lang="en-US" sz="3600" b="1" dirty="0" smtClean="0"/>
              <a:t> - and you can access them from </a:t>
            </a:r>
            <a:r>
              <a:rPr lang="en-US" sz="3600" b="1" dirty="0" smtClean="0">
                <a:solidFill>
                  <a:srgbClr val="FF0000"/>
                </a:solidFill>
              </a:rPr>
              <a:t>any function, class or file </a:t>
            </a:r>
            <a:r>
              <a:rPr lang="en-US" sz="3600" b="1" dirty="0" smtClean="0"/>
              <a:t>without having to do anything special.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automatically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makes few variables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available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in your program</a:t>
            </a:r>
          </a:p>
          <a:p>
            <a:pPr algn="just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 variables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and can be accessed by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pPr algn="just"/>
            <a:r>
              <a:rPr lang="en-US" sz="3600" b="1" dirty="0">
                <a:latin typeface="Calibri" pitchFamily="34" charset="0"/>
                <a:cs typeface="Calibri" pitchFamily="34" charset="0"/>
              </a:rPr>
              <a:t>These variables are called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super-global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variables because they can be accessed without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regard to </a:t>
            </a: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scope</a:t>
            </a:r>
          </a:p>
          <a:p>
            <a:pPr marL="0" lvl="1" indent="0" algn="just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GET: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contains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all the query string variables that were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attached to the URL</a:t>
            </a:r>
          </a:p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POST: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contains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all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their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GET:</a:t>
            </a:r>
          </a:p>
          <a:p>
            <a:pPr lvl="1"/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smtClean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test_get.php?subject</a:t>
            </a:r>
            <a:r>
              <a:rPr lang="en-US" dirty="0" smtClean="0"/>
              <a:t>=</a:t>
            </a:r>
            <a:r>
              <a:rPr lang="en-US" dirty="0" err="1" smtClean="0"/>
              <a:t>PHP&amp;web</a:t>
            </a:r>
            <a:r>
              <a:rPr lang="en-US" dirty="0" smtClean="0"/>
              <a:t>=W3schools.com"&gt;Test $GET&lt;/a&gt;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smtClean="0"/>
              <a:t>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1910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5410200"/>
            <a:ext cx="2743200" cy="114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525780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POST:</a:t>
            </a:r>
          </a:p>
          <a:p>
            <a:pPr lvl="1"/>
            <a:r>
              <a:rPr lang="en-US" sz="4000" dirty="0" smtClean="0"/>
              <a:t>&lt;html&gt;</a:t>
            </a:r>
            <a:br>
              <a:rPr lang="en-US" sz="4000" dirty="0" smtClean="0"/>
            </a:br>
            <a:r>
              <a:rPr lang="en-US" sz="4000" dirty="0" smtClean="0"/>
              <a:t>&lt;body&gt;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&lt;form method="post" action="&lt;?</a:t>
            </a:r>
            <a:r>
              <a:rPr lang="en-US" sz="4000" dirty="0" err="1" smtClean="0"/>
              <a:t>php</a:t>
            </a:r>
            <a:r>
              <a:rPr lang="en-US" sz="4000" dirty="0" smtClean="0"/>
              <a:t> echo $_SERVER['PHP_SELF'];?&gt;"&gt;</a:t>
            </a:r>
            <a:br>
              <a:rPr lang="en-US" sz="4000" dirty="0" smtClean="0"/>
            </a:br>
            <a:r>
              <a:rPr lang="en-US" sz="4000" dirty="0" smtClean="0"/>
              <a:t>  Name: &lt;input type="text" name="</a:t>
            </a:r>
            <a:r>
              <a:rPr lang="en-US" sz="4000" dirty="0" err="1" smtClean="0"/>
              <a:t>fname</a:t>
            </a:r>
            <a:r>
              <a:rPr lang="en-US" sz="4000" dirty="0" smtClean="0"/>
              <a:t>"&gt;</a:t>
            </a:r>
            <a:br>
              <a:rPr lang="en-US" sz="4000" dirty="0" smtClean="0"/>
            </a:br>
            <a:r>
              <a:rPr lang="en-US" sz="4000" dirty="0" smtClean="0"/>
              <a:t>  &lt;input type="submit"&gt;</a:t>
            </a:r>
            <a:br>
              <a:rPr lang="en-US" sz="4000" dirty="0" smtClean="0"/>
            </a:br>
            <a:r>
              <a:rPr lang="en-US" sz="4000" dirty="0" smtClean="0"/>
              <a:t>&lt;/form&gt;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&lt;?</a:t>
            </a:r>
            <a:r>
              <a:rPr lang="en-US" sz="4000" dirty="0" err="1" smtClean="0"/>
              <a:t>php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if ($_SERVER["REQUEST_METHOD"] == "POST") {</a:t>
            </a:r>
            <a:br>
              <a:rPr lang="en-US" sz="4000" dirty="0" smtClean="0"/>
            </a:br>
            <a:r>
              <a:rPr lang="en-US" sz="4000" dirty="0" smtClean="0"/>
              <a:t>    // collect value of input field</a:t>
            </a:r>
            <a:br>
              <a:rPr lang="en-US" sz="4000" dirty="0" smtClean="0"/>
            </a:br>
            <a:r>
              <a:rPr lang="en-US" sz="4000" dirty="0" smtClean="0"/>
              <a:t>    $name = $_POST['</a:t>
            </a:r>
            <a:r>
              <a:rPr lang="en-US" sz="4000" dirty="0" err="1" smtClean="0"/>
              <a:t>fname</a:t>
            </a:r>
            <a:r>
              <a:rPr lang="en-US" sz="4000" dirty="0" smtClean="0"/>
              <a:t>'];</a:t>
            </a:r>
            <a:br>
              <a:rPr lang="en-US" sz="4000" dirty="0" smtClean="0"/>
            </a:br>
            <a:r>
              <a:rPr lang="en-US" sz="4000" dirty="0" smtClean="0"/>
              <a:t>    if (empty($name)) {</a:t>
            </a:r>
            <a:br>
              <a:rPr lang="en-US" sz="4000" dirty="0" smtClean="0"/>
            </a:br>
            <a:r>
              <a:rPr lang="en-US" sz="4000" dirty="0" smtClean="0"/>
              <a:t>        echo "Name is empty";</a:t>
            </a:r>
            <a:br>
              <a:rPr lang="en-US" sz="4000" dirty="0" smtClean="0"/>
            </a:br>
            <a:r>
              <a:rPr lang="en-US" sz="4000" dirty="0" smtClean="0"/>
              <a:t>    } else {</a:t>
            </a:r>
            <a:br>
              <a:rPr lang="en-US" sz="4000" dirty="0" smtClean="0"/>
            </a:br>
            <a:r>
              <a:rPr lang="en-US" sz="4000" dirty="0" smtClean="0"/>
              <a:t>        echo $name;</a:t>
            </a:r>
            <a:br>
              <a:rPr lang="en-US" sz="4000" dirty="0" smtClean="0"/>
            </a:br>
            <a:r>
              <a:rPr lang="en-US" sz="4000" dirty="0" smtClean="0"/>
              <a:t>    }</a:t>
            </a:r>
            <a:br>
              <a:rPr lang="en-US" sz="4000" dirty="0" smtClean="0"/>
            </a:br>
            <a:r>
              <a:rPr lang="en-US" sz="4000" dirty="0" smtClean="0"/>
              <a:t>}</a:t>
            </a:r>
            <a:br>
              <a:rPr lang="en-US" sz="4000" dirty="0" smtClean="0"/>
            </a:br>
            <a:r>
              <a:rPr lang="en-US" sz="4000" dirty="0" smtClean="0"/>
              <a:t>?&gt;</a:t>
            </a:r>
            <a:br>
              <a:rPr lang="en-US" sz="4000" dirty="0" smtClean="0"/>
            </a:br>
            <a:r>
              <a:rPr lang="en-US" sz="4000" dirty="0" smtClean="0"/>
              <a:t>&lt;/</a:t>
            </a:r>
            <a:r>
              <a:rPr lang="en-US" sz="4000" dirty="0" smtClean="0"/>
              <a:t>body&gt;</a:t>
            </a:r>
            <a:br>
              <a:rPr lang="en-US" sz="4000" dirty="0" smtClean="0"/>
            </a:br>
            <a:r>
              <a:rPr lang="en-US" sz="4000" dirty="0" smtClean="0"/>
              <a:t>&lt;/html&gt;</a:t>
            </a:r>
            <a:endParaRPr lang="en-US" sz="4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4114800"/>
            <a:ext cx="2457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3355" y="1995171"/>
            <a:ext cx="3138766" cy="1737360"/>
          </a:xfrm>
          <a:prstGeom prst="rect">
            <a:avLst/>
          </a:prstGeom>
        </p:spPr>
      </p:pic>
      <p:pic>
        <p:nvPicPr>
          <p:cNvPr id="22" name="Content Placeholder 1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185" b="9244"/>
          <a:stretch/>
        </p:blipFill>
        <p:spPr>
          <a:xfrm>
            <a:off x="363947" y="1752600"/>
            <a:ext cx="4578201" cy="1797051"/>
          </a:xfrm>
          <a:prstGeom prst="rect">
            <a:avLst/>
          </a:prstGeom>
        </p:spPr>
      </p:pic>
      <p:pic>
        <p:nvPicPr>
          <p:cNvPr id="25" name="Content Placeholder 4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3329"/>
          <a:stretch/>
        </p:blipFill>
        <p:spPr>
          <a:xfrm>
            <a:off x="651915" y="4224596"/>
            <a:ext cx="7840169" cy="635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5809" y="5256727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99367" y="52725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546919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$_GET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143000" y="5700026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5626059"/>
            <a:ext cx="449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tehseen.abbasi@comsats.edu.pk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264814" y="4682952"/>
            <a:ext cx="1774701" cy="1079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38052" y="4718479"/>
            <a:ext cx="1915196" cy="6276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42148" y="4722866"/>
            <a:ext cx="722716" cy="623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10931" y="5626059"/>
            <a:ext cx="12846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Tehseen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653047" y="4718479"/>
            <a:ext cx="2291905" cy="1064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xmlns="" val="1362898180"/>
              </p:ext>
            </p:extLst>
          </p:nvPr>
        </p:nvGraphicFramePr>
        <p:xfrm>
          <a:off x="304800" y="1524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5506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4488" y="2194560"/>
            <a:ext cx="2782312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199" y="4953000"/>
            <a:ext cx="135335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Tehseen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7230" y="5562600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55615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5341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$_POST</a:t>
            </a:r>
            <a:endParaRPr lang="en-US" sz="2400" b="1" dirty="0"/>
          </a:p>
        </p:txBody>
      </p:sp>
      <p:cxnSp>
        <p:nvCxnSpPr>
          <p:cNvPr id="18" name="Elbow Connector 17"/>
          <p:cNvCxnSpPr>
            <a:endCxn id="12" idx="1"/>
          </p:cNvCxnSpPr>
          <p:nvPr/>
        </p:nvCxnSpPr>
        <p:spPr>
          <a:xfrm>
            <a:off x="1752600" y="4765010"/>
            <a:ext cx="609599" cy="492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15555" y="4951927"/>
            <a:ext cx="44378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tehseen.abbasi@comsats.edu.pk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3432321667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Content Placeholder 2" descr="C:\wamp\www\post.html - Notepad++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86" t="24810" r="64284" b="57358"/>
          <a:stretch/>
        </p:blipFill>
        <p:spPr>
          <a:xfrm>
            <a:off x="381000" y="1828800"/>
            <a:ext cx="5105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7428" y="1840778"/>
            <a:ext cx="122537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Tehseen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91" y="1491734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$_GET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524000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2800" y="1840778"/>
            <a:ext cx="441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tehseen.abbasi@comsats.edu.pk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3949947880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581400"/>
            <a:ext cx="3138766" cy="2057400"/>
          </a:xfrm>
          <a:prstGeom prst="rect">
            <a:avLst/>
          </a:prstGeom>
        </p:spPr>
      </p:pic>
      <p:pic>
        <p:nvPicPr>
          <p:cNvPr id="20" name="Content Placeholder 2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222" b="13889"/>
          <a:stretch/>
        </p:blipFill>
        <p:spPr>
          <a:xfrm>
            <a:off x="3838009" y="3810000"/>
            <a:ext cx="4848791" cy="640080"/>
          </a:xfrm>
        </p:spPr>
      </p:pic>
    </p:spTree>
    <p:extLst>
      <p:ext uri="{BB962C8B-B14F-4D97-AF65-F5344CB8AC3E}">
        <p14:creationId xmlns:p14="http://schemas.microsoft.com/office/powerpoint/2010/main" xmlns="" val="8925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7428" y="1840778"/>
            <a:ext cx="122537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Tehseen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91" y="1491734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$_POST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524000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2800" y="1840778"/>
            <a:ext cx="441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tehseen.abbasi@comsats.edu.pk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1854982494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11" y="3124200"/>
            <a:ext cx="2782312" cy="1920240"/>
          </a:xfrm>
          <a:prstGeom prst="rect">
            <a:avLst/>
          </a:prstGeom>
        </p:spPr>
      </p:pic>
      <p:pic>
        <p:nvPicPr>
          <p:cNvPr id="21" name="Content Placeholder 4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8851" b="10919"/>
          <a:stretch/>
        </p:blipFill>
        <p:spPr>
          <a:xfrm>
            <a:off x="3572778" y="3868547"/>
            <a:ext cx="485272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8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68774963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93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2" descr="C:\wamp\www\post.html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29" t="13770" r="62963" b="54640"/>
          <a:stretch/>
        </p:blipFill>
        <p:spPr>
          <a:xfrm>
            <a:off x="457200" y="1752600"/>
            <a:ext cx="8422102" cy="44196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224601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4600" y="3352800"/>
            <a:ext cx="0" cy="368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1237" y="2971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Method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76045" y="48006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6061" y="512290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Field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4800600"/>
            <a:ext cx="228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Field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378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931" y="1600200"/>
            <a:ext cx="8087869" cy="321183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182725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00800" y="4298633"/>
            <a:ext cx="0" cy="1026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24500" y="53251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Received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67100" y="4385429"/>
            <a:ext cx="3810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510932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 A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02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24" y="3944425"/>
            <a:ext cx="5708018" cy="2194560"/>
          </a:xfr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24" y="1538085"/>
            <a:ext cx="3999576" cy="21031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939575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2025933"/>
            <a:ext cx="1295400" cy="7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184926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Page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36897" y="4419600"/>
            <a:ext cx="1403642" cy="2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222" y="42349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679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492" y="1673248"/>
            <a:ext cx="8252916" cy="457515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2418175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33800" y="4648200"/>
            <a:ext cx="1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0" y="5562600"/>
            <a:ext cx="137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Field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47244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56015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Field Name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15200" y="472440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6600" y="493897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728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905000"/>
            <a:ext cx="8116567" cy="34290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3542465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629400" y="48006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29250" y="5698698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Hidden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701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152818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676400"/>
            <a:ext cx="3724795" cy="16861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941" y="3886200"/>
            <a:ext cx="5163271" cy="22482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6200000" flipV="1">
            <a:off x="4876799" y="2286001"/>
            <a:ext cx="1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9204" y="2560636"/>
            <a:ext cx="159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Third Entry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8404" y="5668964"/>
            <a:ext cx="250559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5484298"/>
            <a:ext cx="19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Field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01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62449"/>
            <a:ext cx="8132760" cy="374904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727483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9" name="Straight Arrow Connector 18"/>
          <p:cNvCxnSpPr>
            <a:stCxn id="3" idx="2"/>
          </p:cNvCxnSpPr>
          <p:nvPr/>
        </p:nvCxnSpPr>
        <p:spPr>
          <a:xfrm flipH="1" flipV="1">
            <a:off x="3886200" y="4267201"/>
            <a:ext cx="637380" cy="114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6470" y="5353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CheckBox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53531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53200" y="4267200"/>
            <a:ext cx="609600" cy="1015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68611" y="5353177"/>
            <a:ext cx="1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105400" y="4267200"/>
            <a:ext cx="637380" cy="114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1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992" y="1675462"/>
            <a:ext cx="7035498" cy="475488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727483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68851" y="3780782"/>
            <a:ext cx="546149" cy="1013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4645" y="34056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PHP Value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254645" y="5578288"/>
            <a:ext cx="838200" cy="603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3353" y="6185058"/>
            <a:ext cx="1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ASP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920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239926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0"/>
            <a:ext cx="4674357" cy="22860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962400"/>
            <a:ext cx="410584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08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09395"/>
            <a:ext cx="3634478" cy="521208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079551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29900" y="2667000"/>
            <a:ext cx="2069538" cy="144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415663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for Value of PHP</a:t>
            </a:r>
            <a:endParaRPr lang="en-US" b="1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9531" y="1427913"/>
            <a:ext cx="407726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6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262713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054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Operators in PHP</a:t>
            </a:r>
          </a:p>
          <a:p>
            <a:pPr marL="571500" indent="-171450"/>
            <a:r>
              <a:rPr lang="en-US" sz="1800" b="1" dirty="0" smtClean="0"/>
              <a:t>Arithmetic Operators:  +, - ,*, /, %, **</a:t>
            </a:r>
          </a:p>
          <a:p>
            <a:pPr marL="571500" indent="-171450"/>
            <a:r>
              <a:rPr lang="en-US" sz="1800" b="1" dirty="0" smtClean="0"/>
              <a:t>Assignment Operators:   =</a:t>
            </a:r>
          </a:p>
          <a:p>
            <a:pPr marL="571500" indent="-171450"/>
            <a:r>
              <a:rPr lang="en-US" sz="1800" b="1" dirty="0" smtClean="0"/>
              <a:t>String Operators:           .   ,   .=</a:t>
            </a:r>
          </a:p>
          <a:p>
            <a:pPr marL="571500" indent="-171450"/>
            <a:r>
              <a:rPr lang="en-US" sz="1800" b="1" dirty="0" smtClean="0"/>
              <a:t>Increment/decrement Operators:      ++ ,  --</a:t>
            </a:r>
          </a:p>
          <a:p>
            <a:pPr marL="571500" indent="-171450"/>
            <a:r>
              <a:rPr lang="en-US" sz="1800" b="1" dirty="0" smtClean="0"/>
              <a:t>Logical Operators:      AND, OR, NOT, XOR, &amp;&amp;, ||, !</a:t>
            </a:r>
          </a:p>
          <a:p>
            <a:pPr marL="571500" indent="-171450"/>
            <a:r>
              <a:rPr lang="en-US" sz="1800" b="1" dirty="0" smtClean="0"/>
              <a:t>Comparison Operators:          &gt;, &lt;, &lt;=, &gt;=</a:t>
            </a:r>
          </a:p>
          <a:p>
            <a:pPr marL="571500" indent="-171450"/>
            <a:r>
              <a:rPr lang="en-US" sz="1800" b="1" dirty="0" smtClean="0"/>
              <a:t>Equality Operators: ==, !=, === </a:t>
            </a:r>
          </a:p>
          <a:p>
            <a:endParaRPr lang="en-US" sz="1800" b="1" dirty="0" smtClean="0"/>
          </a:p>
          <a:p>
            <a:r>
              <a:rPr lang="en-US" sz="1800" b="1" dirty="0" smtClean="0">
                <a:solidFill>
                  <a:srgbClr val="FF0000"/>
                </a:solidFill>
              </a:rPr>
              <a:t>Conditional statements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 statement </a:t>
            </a:r>
            <a:r>
              <a:rPr lang="en-US" sz="1800" b="1" dirty="0" smtClean="0"/>
              <a:t>- executes some code if one condition is true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if...else statement</a:t>
            </a:r>
            <a:r>
              <a:rPr lang="en-US" sz="1800" b="1" dirty="0" smtClean="0"/>
              <a:t> - executes some code if a condition is true and another code if that condition is false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</a:t>
            </a:r>
            <a:r>
              <a:rPr lang="en-US" sz="1800" b="1" dirty="0" err="1" smtClean="0">
                <a:solidFill>
                  <a:srgbClr val="FF0000"/>
                </a:solidFill>
              </a:rPr>
              <a:t>elseif</a:t>
            </a:r>
            <a:r>
              <a:rPr lang="en-US" sz="1800" b="1" dirty="0" smtClean="0"/>
              <a:t>....else statement - executes different codes for more than two conditions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switch statement</a:t>
            </a:r>
            <a:r>
              <a:rPr lang="en-US" sz="1800" b="1" dirty="0" smtClean="0"/>
              <a:t> - selects one of many blocks of code to be executed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7" y="4983480"/>
            <a:ext cx="8104914" cy="118872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095" y="1986343"/>
            <a:ext cx="8097055" cy="173736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556088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1879778"/>
            <a:ext cx="609600" cy="101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7300" y="1371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Same Name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467475" y="2346058"/>
            <a:ext cx="381000" cy="212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8950" y="211454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Set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20992" y="3146259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0592" y="339169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Not Set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86600" y="4738012"/>
            <a:ext cx="0" cy="8398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1944" y="440952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Value from Radio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272092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676400"/>
            <a:ext cx="3772426" cy="194337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4038600"/>
            <a:ext cx="41725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2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48791"/>
            <a:ext cx="6305342" cy="22860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313702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28741" y="1608138"/>
            <a:ext cx="1271535" cy="457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00276" y="13393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of List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84112" y="2007514"/>
            <a:ext cx="1066800" cy="321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8941" y="182284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and Value</a:t>
            </a:r>
            <a:endParaRPr lang="en-US" b="1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250" y="4551210"/>
            <a:ext cx="8106408" cy="11887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029200" y="4373485"/>
            <a:ext cx="0" cy="75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041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Value of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719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080993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399"/>
            <a:ext cx="4673601" cy="18288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24" y="3763960"/>
            <a:ext cx="5417444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0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803083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basically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temporary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set of variables that exists only until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has shut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down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$_SESSION: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represents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data available to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has previously been stored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session</a:t>
            </a:r>
          </a:p>
          <a:p>
            <a:pPr marL="0" indent="0">
              <a:lnSpc>
                <a:spcPct val="90000"/>
              </a:lnSpc>
              <a:buNone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0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08802" y="1787944"/>
            <a:ext cx="122979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Tehseen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6015" y="142096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4209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827" y="1647214"/>
            <a:ext cx="162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$_SESSION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2220398" y="1846349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8600" y="1787944"/>
            <a:ext cx="441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Tehseen.abbasi@comsats.edu.pk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1166462468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" y="3124200"/>
            <a:ext cx="2438400" cy="111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First Page</a:t>
            </a:r>
          </a:p>
          <a:p>
            <a:r>
              <a:rPr lang="en-US" sz="1200" b="1" dirty="0" smtClean="0"/>
              <a:t>&lt;?</a:t>
            </a:r>
            <a:r>
              <a:rPr lang="en-US" sz="1200" b="1" dirty="0" err="1" smtClean="0"/>
              <a:t>php</a:t>
            </a:r>
            <a:endParaRPr lang="en-US" sz="1200" b="1" dirty="0" smtClean="0"/>
          </a:p>
          <a:p>
            <a:r>
              <a:rPr lang="en-US" sz="1200" b="1" dirty="0" smtClean="0"/>
              <a:t>$_SESSION[‘name ‘] =‘</a:t>
            </a:r>
            <a:r>
              <a:rPr lang="en-US" sz="1200" b="1" dirty="0" err="1" smtClean="0"/>
              <a:t>Tehseen</a:t>
            </a:r>
            <a:r>
              <a:rPr lang="en-US" sz="1200" b="1" dirty="0" smtClean="0"/>
              <a:t>’;</a:t>
            </a:r>
          </a:p>
          <a:p>
            <a:r>
              <a:rPr lang="en-US" sz="1200" b="1" dirty="0" smtClean="0"/>
              <a:t>?&gt;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3124200"/>
            <a:ext cx="2453424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Page</a:t>
            </a:r>
          </a:p>
          <a:p>
            <a:r>
              <a:rPr lang="en-US" sz="1200" b="1" dirty="0"/>
              <a:t>&lt;?</a:t>
            </a:r>
            <a:r>
              <a:rPr lang="en-US" sz="1200" b="1" dirty="0" err="1"/>
              <a:t>php</a:t>
            </a:r>
            <a:endParaRPr lang="en-US" sz="1200" b="1" dirty="0"/>
          </a:p>
          <a:p>
            <a:r>
              <a:rPr lang="en-US" sz="1200" b="1" dirty="0"/>
              <a:t>e</a:t>
            </a:r>
            <a:r>
              <a:rPr lang="en-US" sz="1200" b="1" dirty="0" smtClean="0"/>
              <a:t>cho $_</a:t>
            </a:r>
            <a:r>
              <a:rPr lang="en-US" sz="1200" b="1" dirty="0"/>
              <a:t>SESSION[‘name </a:t>
            </a:r>
            <a:r>
              <a:rPr lang="en-US" sz="1200" b="1" dirty="0" smtClean="0"/>
              <a:t>‘]; </a:t>
            </a:r>
          </a:p>
          <a:p>
            <a:r>
              <a:rPr lang="en-US" sz="1200" b="1" dirty="0"/>
              <a:t>$_SESSION</a:t>
            </a:r>
            <a:r>
              <a:rPr lang="en-US" sz="1200" b="1" dirty="0" smtClean="0"/>
              <a:t>[‘email ‘] = ‘tehseen.abbasi@comsats.edu.pk’;</a:t>
            </a:r>
          </a:p>
          <a:p>
            <a:r>
              <a:rPr lang="en-US" sz="1200" b="1" dirty="0" smtClean="0"/>
              <a:t>?&gt;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6019800" y="3083417"/>
            <a:ext cx="2590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page</a:t>
            </a:r>
          </a:p>
          <a:p>
            <a:r>
              <a:rPr lang="en-US" sz="1200" b="1" dirty="0"/>
              <a:t>&lt;?</a:t>
            </a:r>
            <a:r>
              <a:rPr lang="en-US" sz="1200" b="1" dirty="0" err="1"/>
              <a:t>php</a:t>
            </a:r>
            <a:endParaRPr lang="en-US" sz="1200" b="1" dirty="0"/>
          </a:p>
          <a:p>
            <a:r>
              <a:rPr lang="en-US" sz="1200" b="1" dirty="0"/>
              <a:t>echo $_SESSION[‘name </a:t>
            </a:r>
            <a:r>
              <a:rPr lang="en-US" sz="1200" b="1" dirty="0" smtClean="0"/>
              <a:t>‘];</a:t>
            </a:r>
          </a:p>
          <a:p>
            <a:r>
              <a:rPr lang="en-US" sz="1200" b="1" dirty="0" smtClean="0"/>
              <a:t>echo $_</a:t>
            </a:r>
            <a:r>
              <a:rPr lang="en-US" sz="1200" b="1" dirty="0"/>
              <a:t>SESSION[‘email </a:t>
            </a:r>
            <a:r>
              <a:rPr lang="en-US" sz="1200" b="1" dirty="0" smtClean="0"/>
              <a:t>‘];</a:t>
            </a:r>
            <a:endParaRPr lang="en-US" sz="1200" b="1" dirty="0"/>
          </a:p>
          <a:p>
            <a:r>
              <a:rPr lang="en-US" sz="1200" b="1" dirty="0"/>
              <a:t>?&gt;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423882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……..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558862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1" y="3558862"/>
            <a:ext cx="2453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3558862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44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5080762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is used to start a session</a:t>
            </a:r>
            <a:endParaRPr lang="en-AU" sz="26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$_SESSION[‘</a:t>
            </a:r>
            <a:r>
              <a:rPr lang="en-AU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</a:t>
            </a:r>
          </a:p>
          <a:p>
            <a:pPr lvl="1">
              <a:lnSpc>
                <a:spcPct val="90000"/>
              </a:lnSpc>
            </a:pPr>
            <a:r>
              <a:rPr lang="en-AU" sz="2600" b="1" dirty="0" smtClean="0">
                <a:latin typeface="Calibri" pitchFamily="34" charset="0"/>
                <a:cs typeface="Calibri" pitchFamily="34" charset="0"/>
              </a:rPr>
              <a:t>is used to store data in session variable</a:t>
            </a:r>
          </a:p>
          <a:p>
            <a:pPr>
              <a:lnSpc>
                <a:spcPct val="90000"/>
              </a:lnSpc>
            </a:pP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AU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ession_destroy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sz="2600" b="1" dirty="0" smtClean="0">
                <a:latin typeface="Calibri" pitchFamily="34" charset="0"/>
                <a:cs typeface="Calibri" pitchFamily="34" charset="0"/>
              </a:rPr>
              <a:t>is used to destroy a session</a:t>
            </a: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nset(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’])</a:t>
            </a:r>
          </a:p>
          <a:p>
            <a:pPr lvl="1">
              <a:lnSpc>
                <a:spcPct val="90000"/>
              </a:lnSpc>
            </a:pPr>
            <a:r>
              <a:rPr lang="en-AU" sz="2600" b="1" dirty="0" smtClean="0">
                <a:latin typeface="Calibri" pitchFamily="34" charset="0"/>
                <a:cs typeface="Calibri" pitchFamily="34" charset="0"/>
              </a:rPr>
              <a:t>is used to unset a specific variable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1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25234"/>
            <a:ext cx="7239000" cy="512128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907748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7999" y="1981200"/>
            <a:ext cx="118110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7445" y="1796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3933328"/>
            <a:ext cx="1600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4472" y="355708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 Created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31456" y="4895165"/>
            <a:ext cx="583816" cy="638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0944" y="453960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Next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500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5" y="1600200"/>
            <a:ext cx="8095131" cy="405588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907748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09849" y="2050414"/>
            <a:ext cx="118110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7351" y="186574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20000" y="3178915"/>
            <a:ext cx="0" cy="1022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280958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 Created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04760" y="5247209"/>
            <a:ext cx="932791" cy="715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4400" y="591009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2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753628"/>
            <a:ext cx="4248743" cy="210531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7829346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63043" y="4228804"/>
            <a:ext cx="1295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1346" y="387182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Variable’s Value</a:t>
            </a:r>
            <a:endParaRPr lang="en-US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441069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6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262713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Looping statements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Loop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 Loop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ForEach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Loop</a:t>
            </a:r>
          </a:p>
          <a:p>
            <a:r>
              <a:rPr lang="en-US" b="1" dirty="0" smtClean="0"/>
              <a:t>Arrays in PHP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Associative arrays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Sorting arrays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89" y="1600200"/>
            <a:ext cx="4191011" cy="481584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2015336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81400" y="2514259"/>
            <a:ext cx="914400" cy="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23292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Destroying Session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72400" y="4495800"/>
            <a:ext cx="137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4930" y="4126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Session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344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6198503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95906"/>
            <a:ext cx="5257802" cy="210312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699026"/>
            <a:ext cx="6249272" cy="22005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31958" y="2743200"/>
            <a:ext cx="914400" cy="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2558" y="255817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Accessed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20672" y="3857815"/>
            <a:ext cx="137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3200" y="348633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Destroyed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0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397973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Passing Form Data</a:t>
            </a:r>
          </a:p>
          <a:p>
            <a:pPr lvl="1"/>
            <a:r>
              <a:rPr lang="en-US" b="1" dirty="0" smtClean="0"/>
              <a:t>action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method (POST or GET)</a:t>
            </a:r>
          </a:p>
          <a:p>
            <a:pPr lvl="2"/>
            <a:r>
              <a:rPr lang="en-US" b="1" dirty="0" smtClean="0"/>
              <a:t>When to Use GET?</a:t>
            </a:r>
          </a:p>
          <a:p>
            <a:pPr lvl="2"/>
            <a:r>
              <a:rPr lang="en-US" b="1" dirty="0" smtClean="0"/>
              <a:t>When to Use </a:t>
            </a:r>
            <a:r>
              <a:rPr lang="en-US" b="1" dirty="0" smtClean="0"/>
              <a:t>POST?</a:t>
            </a:r>
          </a:p>
          <a:p>
            <a:pPr lvl="2"/>
            <a:r>
              <a:rPr lang="en-US" b="1" dirty="0" smtClean="0"/>
              <a:t>Compare </a:t>
            </a:r>
            <a:r>
              <a:rPr lang="en-US" b="1" dirty="0" smtClean="0"/>
              <a:t>GET vs. POST</a:t>
            </a:r>
          </a:p>
          <a:p>
            <a:r>
              <a:rPr lang="en-US" b="1" dirty="0" smtClean="0"/>
              <a:t>Super Global Variables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59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397973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Passing </a:t>
            </a:r>
            <a:r>
              <a:rPr lang="en-US" b="1" dirty="0" smtClean="0">
                <a:solidFill>
                  <a:srgbClr val="FF0000"/>
                </a:solidFill>
              </a:rPr>
              <a:t>data with forms</a:t>
            </a:r>
          </a:p>
          <a:p>
            <a:pPr lvl="1"/>
            <a:r>
              <a:rPr lang="en-US" b="1" dirty="0" smtClean="0"/>
              <a:t>Passing Text Field Data</a:t>
            </a:r>
          </a:p>
          <a:p>
            <a:pPr lvl="1"/>
            <a:r>
              <a:rPr lang="en-US" b="1" dirty="0" smtClean="0"/>
              <a:t>Passing Hidden Field Data</a:t>
            </a:r>
          </a:p>
          <a:p>
            <a:pPr lvl="1"/>
            <a:r>
              <a:rPr lang="en-US" b="1" dirty="0" smtClean="0"/>
              <a:t>Getting Value From Checkbox</a:t>
            </a:r>
          </a:p>
          <a:p>
            <a:pPr lvl="1"/>
            <a:r>
              <a:rPr lang="en-US" b="1" dirty="0" smtClean="0"/>
              <a:t>Getting Value From Radio Button</a:t>
            </a:r>
          </a:p>
          <a:p>
            <a:pPr lvl="1"/>
            <a:r>
              <a:rPr lang="en-US" b="1" dirty="0" smtClean="0"/>
              <a:t>Getting Value From Select List</a:t>
            </a:r>
          </a:p>
          <a:p>
            <a:r>
              <a:rPr lang="en-US" b="1" dirty="0" smtClean="0"/>
              <a:t>Using session  Variables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59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74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5728915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Super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Global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form data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data with sessions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1622039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Forms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provide a 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mean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of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information from the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client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server.</a:t>
            </a:r>
          </a:p>
          <a:p>
            <a:pPr algn="just"/>
            <a:r>
              <a:rPr lang="en-AU" sz="3600" b="1" dirty="0">
                <a:latin typeface="Calibri" pitchFamily="34" charset="0"/>
                <a:cs typeface="Calibri" pitchFamily="34" charset="0"/>
              </a:rPr>
              <a:t>We can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HTML forms using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tag</a:t>
            </a:r>
          </a:p>
          <a:p>
            <a:pPr algn="just"/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are the most common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attributes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of &lt;form&gt;</a:t>
            </a:r>
          </a:p>
          <a:p>
            <a:pPr marL="0" indent="0" algn="just">
              <a:buNone/>
            </a:pP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 algn="just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0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627667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</a:p>
          <a:p>
            <a:pPr lvl="1"/>
            <a:r>
              <a:rPr lang="en-AU" b="1" dirty="0" smtClean="0">
                <a:latin typeface="Calibri" pitchFamily="34" charset="0"/>
                <a:cs typeface="Calibri" pitchFamily="34" charset="0"/>
              </a:rPr>
              <a:t>gives 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the URL of the application that is to receive and process the forms 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data</a:t>
            </a:r>
          </a:p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</a:p>
          <a:p>
            <a:pPr lvl="1"/>
            <a:r>
              <a:rPr lang="en-AU" b="1" dirty="0" smtClean="0">
                <a:latin typeface="Calibri" pitchFamily="34" charset="0"/>
                <a:cs typeface="Calibri" pitchFamily="34" charset="0"/>
              </a:rPr>
              <a:t>sets 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 method 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that the browser uses to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the form's data to 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for processing</a:t>
            </a:r>
          </a:p>
          <a:p>
            <a:pPr lvl="2"/>
            <a:r>
              <a:rPr lang="en-AU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ost common methods are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</a:t>
            </a:r>
            <a:endParaRPr lang="en-AU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2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03306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When to Use GET?</a:t>
            </a:r>
          </a:p>
          <a:p>
            <a:pPr algn="just"/>
            <a:r>
              <a:rPr lang="en-US" sz="3600" dirty="0" smtClean="0"/>
              <a:t>You can use GET (</a:t>
            </a:r>
            <a:r>
              <a:rPr lang="en-US" sz="3600" b="1" dirty="0" smtClean="0"/>
              <a:t>the default method</a:t>
            </a:r>
            <a:r>
              <a:rPr lang="en-US" sz="3600" dirty="0" smtClean="0"/>
              <a:t>):</a:t>
            </a:r>
          </a:p>
          <a:p>
            <a:pPr algn="just"/>
            <a:r>
              <a:rPr lang="en-US" sz="3600" dirty="0" smtClean="0"/>
              <a:t>If the</a:t>
            </a:r>
            <a:r>
              <a:rPr lang="en-US" sz="3600" dirty="0" smtClean="0">
                <a:solidFill>
                  <a:srgbClr val="FF0000"/>
                </a:solidFill>
              </a:rPr>
              <a:t> form submission is passive </a:t>
            </a:r>
            <a:r>
              <a:rPr lang="en-US" sz="3600" dirty="0" smtClean="0"/>
              <a:t>(like a search engine query), </a:t>
            </a:r>
            <a:r>
              <a:rPr lang="en-US" sz="3600" dirty="0" smtClean="0">
                <a:solidFill>
                  <a:srgbClr val="FF0000"/>
                </a:solidFill>
              </a:rPr>
              <a:t>and without sensitive information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1164</Words>
  <Application>Microsoft Office PowerPoint</Application>
  <PresentationFormat>On-screen Show (4:3)</PresentationFormat>
  <Paragraphs>302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391</cp:revision>
  <dcterms:created xsi:type="dcterms:W3CDTF">2013-09-11T05:33:05Z</dcterms:created>
  <dcterms:modified xsi:type="dcterms:W3CDTF">2016-02-09T14:05:39Z</dcterms:modified>
</cp:coreProperties>
</file>