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ata60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diagrams/quickStyle58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layout58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7.xml" ContentType="application/vnd.openxmlformats-officedocument.drawingml.diagramColors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ata59.xml" ContentType="application/vnd.openxmlformats-officedocument.drawingml.diagramData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60.xml" ContentType="application/vnd.openxmlformats-officedocument.drawingml.diagramColor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52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quickStyle52.xml" ContentType="application/vnd.openxmlformats-officedocument.drawingml.diagramStyle+xml"/>
  <Override PartName="/ppt/diagrams/layout56.xml" ContentType="application/vnd.openxmlformats-officedocument.drawingml.diagramLayout+xml"/>
  <Override PartName="/ppt/diagrams/colors59.xml" ContentType="application/vnd.openxmlformats-officedocument.drawingml.diagramColors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55.xml" ContentType="application/vnd.openxmlformats-officedocument.drawingml.diagramColors+xml"/>
  <Override PartName="/ppt/diagrams/data57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diagrams/quickStyle57.xml" ContentType="application/vnd.openxmlformats-officedocument.drawingml.diagramStyl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layout57.xml" ContentType="application/vnd.openxmlformats-officedocument.drawingml.diagram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quickStyle60.xml" ContentType="application/vnd.openxmlformats-officedocument.drawingml.diagramStyle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ata58.xml" ContentType="application/vnd.openxmlformats-officedocument.drawingml.diagramData+xml"/>
  <Override PartName="/ppt/diagrams/layout60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diagrams/quickStyle59.xml" ContentType="application/vnd.openxmlformats-officedocument.drawingml.diagramStyl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layout59.xml" ContentType="application/vnd.openxmlformats-officedocument.drawingml.diagramLayout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colors58.xml" ContentType="application/vnd.openxmlformats-officedocument.drawingml.diagramColors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colors14.xml" ContentType="application/vnd.openxmlformats-officedocument.drawingml.diagramColors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434" r:id="rId2"/>
    <p:sldId id="435" r:id="rId3"/>
    <p:sldId id="436" r:id="rId4"/>
    <p:sldId id="438" r:id="rId5"/>
    <p:sldId id="439" r:id="rId6"/>
    <p:sldId id="290" r:id="rId7"/>
    <p:sldId id="440" r:id="rId8"/>
    <p:sldId id="441" r:id="rId9"/>
    <p:sldId id="257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442" r:id="rId24"/>
    <p:sldId id="398" r:id="rId25"/>
    <p:sldId id="443" r:id="rId26"/>
    <p:sldId id="399" r:id="rId27"/>
    <p:sldId id="401" r:id="rId28"/>
    <p:sldId id="444" r:id="rId29"/>
    <p:sldId id="402" r:id="rId30"/>
    <p:sldId id="403" r:id="rId31"/>
    <p:sldId id="404" r:id="rId32"/>
    <p:sldId id="406" r:id="rId33"/>
    <p:sldId id="405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382" r:id="rId62"/>
    <p:sldId id="43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26</a:t>
          </a:r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332C7D23-CF39-47AB-B683-ABA21162E0BB}" type="presOf" srcId="{FD71A567-23F0-42D0-A2E6-3886C0DAA8C4}" destId="{A066085A-9674-46E4-B0BF-D0C728A69A1C}" srcOrd="0" destOrd="0" presId="urn:microsoft.com/office/officeart/2005/8/layout/vList2"/>
    <dgm:cxn modelId="{13E9A65F-DF7B-478F-B216-336D94D4A9A9}" type="presOf" srcId="{1A4D2600-6C97-4F32-B00F-D96585924F45}" destId="{FE07BE64-8717-48DF-AE6A-829B547CC5F7}" srcOrd="0" destOrd="0" presId="urn:microsoft.com/office/officeart/2005/8/layout/vList2"/>
    <dgm:cxn modelId="{853B2B1E-3360-4C13-AD81-79C094C5DA13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8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8AF1D-58B2-497B-84D3-5ED83B71B622}" type="presOf" srcId="{0E57C94D-A312-456E-91E7-26FEBE58AF90}" destId="{81A1722F-7BA7-4D2D-8480-DD8C184F70F2}" srcOrd="0" destOrd="0" presId="urn:microsoft.com/office/officeart/2005/8/layout/vList2"/>
    <dgm:cxn modelId="{888388B3-05FE-48B9-8846-DBA930EFE5A0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A7C47BBD-D08F-4D27-AD80-D2C62535671D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8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A3756-2E8A-417A-8D0C-035756CA4257}" type="presOf" srcId="{0E57C94D-A312-456E-91E7-26FEBE58AF90}" destId="{81A1722F-7BA7-4D2D-8480-DD8C184F70F2}" srcOrd="0" destOrd="0" presId="urn:microsoft.com/office/officeart/2005/8/layout/vList2"/>
    <dgm:cxn modelId="{2CB15F4A-0DF5-4B41-9B18-5C005070F425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9276EA39-DD34-46EA-A7FB-CAC7C5188A20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10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A92FA-F0EC-4828-A097-B010C66022B7}" type="presOf" srcId="{0E57C94D-A312-456E-91E7-26FEBE58AF90}" destId="{81A1722F-7BA7-4D2D-8480-DD8C184F70F2}" srcOrd="0" destOrd="0" presId="urn:microsoft.com/office/officeart/2005/8/layout/vList2"/>
    <dgm:cxn modelId="{ED8CA253-7B85-47E7-A2E4-637EC76598C0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3D2545AF-97A6-4B60-98DF-6DD78A414FA5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43ADA-A240-49DD-9240-94781FE078BB}" type="presOf" srcId="{0E57C94D-A312-456E-91E7-26FEBE58AF90}" destId="{81A1722F-7BA7-4D2D-8480-DD8C184F70F2}" srcOrd="0" destOrd="0" presId="urn:microsoft.com/office/officeart/2005/8/layout/vList2"/>
    <dgm:cxn modelId="{C21C0109-1A3D-4413-849A-4FC51F8E1C52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81D738E1-9023-4D49-8F0B-554D68434CDB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10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5C7BBB-4B31-4D3B-A3FA-BD0515E2AC11}" type="presOf" srcId="{685C8AFE-E3C7-47D7-B9BA-93468B5EA24D}" destId="{26E94601-D763-48ED-8649-5D2504B3205B}" srcOrd="0" destOrd="0" presId="urn:microsoft.com/office/officeart/2005/8/layout/vList2"/>
    <dgm:cxn modelId="{71207DEC-1AA9-4F8A-80B9-A1FC8CB7B9A7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1AB51ECD-E025-42A4-BB62-FF343B45F52F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8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02C239-B5BE-4DF6-BFA9-C43D70330352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FC71BA4F-B5B6-48F3-A342-F1A74EAA87DB}" type="presOf" srcId="{685C8AFE-E3C7-47D7-B9BA-93468B5EA24D}" destId="{26E94601-D763-48ED-8649-5D2504B3205B}" srcOrd="0" destOrd="0" presId="urn:microsoft.com/office/officeart/2005/8/layout/vList2"/>
    <dgm:cxn modelId="{7A9D7AF3-FC22-4316-8DB6-A8258B486F05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8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5FFED6-4EC2-495E-AD60-E725BCEB0C91}" type="presOf" srcId="{0E57C94D-A312-456E-91E7-26FEBE58AF90}" destId="{81A1722F-7BA7-4D2D-8480-DD8C184F70F2}" srcOrd="0" destOrd="0" presId="urn:microsoft.com/office/officeart/2005/8/layout/vList2"/>
    <dgm:cxn modelId="{D1AF803D-D701-470D-8FF1-F710C06F38E8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1F3819AB-8D03-4274-8D58-9655D08089DD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10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968CE-0A44-4287-BB4A-B5650C2D3E57}" type="presOf" srcId="{0E57C94D-A312-456E-91E7-26FEBE58AF90}" destId="{81A1722F-7BA7-4D2D-8480-DD8C184F70F2}" srcOrd="0" destOrd="0" presId="urn:microsoft.com/office/officeart/2005/8/layout/vList2"/>
    <dgm:cxn modelId="{05F6B858-C315-4103-B401-17805EAC7958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73803B72-A285-47DE-8BB2-F700E71A9D79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0236C-7628-4CF9-AA03-EE6BA1F804B4}" type="presOf" srcId="{0E57C94D-A312-456E-91E7-26FEBE58AF90}" destId="{81A1722F-7BA7-4D2D-8480-DD8C184F70F2}" srcOrd="0" destOrd="0" presId="urn:microsoft.com/office/officeart/2005/8/layout/vList2"/>
    <dgm:cxn modelId="{7B37B45F-26DA-4F31-919A-DAF3C6DBB576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DCD31041-9A42-49B2-A8E2-F900876487BD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8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7DFE36-679B-41EA-B1B4-2F7136C4DA08}" type="presOf" srcId="{685C8AFE-E3C7-47D7-B9BA-93468B5EA24D}" destId="{26E94601-D763-48ED-8649-5D2504B3205B}" srcOrd="0" destOrd="0" presId="urn:microsoft.com/office/officeart/2005/8/layout/vList2"/>
    <dgm:cxn modelId="{21427024-94F3-4076-A26B-1F2B82FEC815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F3AEFB9D-A537-4AE0-8BE0-75B6609B56ED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Database Connectivity, File Upload in PHP 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B1BF9-9EE7-420F-B64D-0530CB1B0153}" type="presOf" srcId="{EFD3A561-BE68-4CCD-ACB1-DC82277685B6}" destId="{D531FA19-AD1A-4F39-A14A-35215D1D842C}" srcOrd="0" destOrd="0" presId="urn:microsoft.com/office/officeart/2005/8/layout/vList2"/>
    <dgm:cxn modelId="{C8525842-45A9-487A-A65A-4931BAD4DB9C}" type="presOf" srcId="{77F931CF-470F-49A5-B9D4-47349BCC4191}" destId="{F132620C-0ACF-4C63-A9B8-F23DABD85B5F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5215C7DF-6700-499A-BE81-CE4B03B3CB2D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8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5B370-8669-410B-949E-866E68A1264F}" type="presOf" srcId="{685C8AFE-E3C7-47D7-B9BA-93468B5EA24D}" destId="{26E94601-D763-48ED-8649-5D2504B3205B}" srcOrd="0" destOrd="0" presId="urn:microsoft.com/office/officeart/2005/8/layout/vList2"/>
    <dgm:cxn modelId="{DE653E03-B8F0-42E2-A199-03BCA81F6A5A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DA86328B-23C1-4748-88D4-BF37F2F81476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2. Connecting PHP with MySQL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0387B-57C8-4CB1-B1AD-D53509EB86AC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D234C865-2103-4182-A66D-8D7DFCA8DB72}" type="presOf" srcId="{FD3DCABA-C1E0-4D3A-B6B4-D3B682F99DCB}" destId="{6EFC343F-2ACD-4375-9672-931B38E4DD8D}" srcOrd="0" destOrd="0" presId="urn:microsoft.com/office/officeart/2005/8/layout/vList2"/>
    <dgm:cxn modelId="{2AE15686-FA1E-4FAA-BFE4-2E38E5F4749B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2. Connecting PHP with MySQL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5E5A39-27F9-43E8-B7FC-41E9D87067FE}" type="presOf" srcId="{6C65B747-8C17-406E-8DF3-F2EC6818C164}" destId="{DB0D1B28-957B-41C4-BC0F-D30B0385E9D0}" srcOrd="0" destOrd="0" presId="urn:microsoft.com/office/officeart/2005/8/layout/vList2"/>
    <dgm:cxn modelId="{F5ED6402-CE71-431E-A1D3-8A0258650666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7069F15D-B02C-466E-BA44-9D790DCE1EAD}" type="presParOf" srcId="{6EFC343F-2ACD-4375-9672-931B38E4DD8D}" destId="{DB0D1B28-957B-41C4-BC0F-D30B0385E9D0}" srcOrd="0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2. Connecting PHP with MySQL…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CF74B-B0EC-43A1-B5E6-F4FF13522645}" type="presOf" srcId="{6C65B747-8C17-406E-8DF3-F2EC6818C164}" destId="{DB0D1B28-957B-41C4-BC0F-D30B0385E9D0}" srcOrd="0" destOrd="0" presId="urn:microsoft.com/office/officeart/2005/8/layout/vList2"/>
    <dgm:cxn modelId="{6F785003-306B-4136-8B1E-9EF71AFF03CB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65CC4C34-F998-4511-9D34-0E7AF23CCFC2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3. Inserting data in database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B6258-8DB7-48A2-8DDA-1D718059DDD8}" type="presOf" srcId="{6C65B747-8C17-406E-8DF3-F2EC6818C164}" destId="{DB0D1B28-957B-41C4-BC0F-D30B0385E9D0}" srcOrd="0" destOrd="0" presId="urn:microsoft.com/office/officeart/2005/8/layout/vList2"/>
    <dgm:cxn modelId="{81392FFB-1DF8-4BD8-9953-8047018734DA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F83F781A-9923-41BC-A8CE-539137C406F2}" type="presParOf" srcId="{6EFC343F-2ACD-4375-9672-931B38E4DD8D}" destId="{DB0D1B28-957B-41C4-BC0F-D30B0385E9D0}" srcOrd="0" destOrd="0" presId="urn:microsoft.com/office/officeart/2005/8/layout/vList2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3. Inserting data in database for user input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AB232A-0428-4A19-BFE0-61B5791D8EC5}" type="presOf" srcId="{FD3DCABA-C1E0-4D3A-B6B4-D3B682F99DCB}" destId="{6EFC343F-2ACD-4375-9672-931B38E4DD8D}" srcOrd="0" destOrd="0" presId="urn:microsoft.com/office/officeart/2005/8/layout/vList2"/>
    <dgm:cxn modelId="{3D78E806-9ACB-4DB4-BBDC-675AAA5EDA96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27424C12-E451-4DD2-A347-83D5845C5937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3. Inserting data in database…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14A20D-D20A-4659-953F-60CF627A2F02}" type="presOf" srcId="{FD3DCABA-C1E0-4D3A-B6B4-D3B682F99DCB}" destId="{6EFC343F-2ACD-4375-9672-931B38E4DD8D}" srcOrd="0" destOrd="0" presId="urn:microsoft.com/office/officeart/2005/8/layout/vList2"/>
    <dgm:cxn modelId="{3164319F-9B77-4687-9229-3EF3060EF0A9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AA75D761-AB9A-4942-B832-9182FB24A840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3. Inserting data in database…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8DE33B-9B9D-40F7-AC85-023852966936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20AB3697-CD07-48EF-AE8A-E697883AF97C}" type="presOf" srcId="{6C65B747-8C17-406E-8DF3-F2EC6818C164}" destId="{DB0D1B28-957B-41C4-BC0F-D30B0385E9D0}" srcOrd="0" destOrd="0" presId="urn:microsoft.com/office/officeart/2005/8/layout/vList2"/>
    <dgm:cxn modelId="{788DB282-0EFD-4555-8BCC-C0541CEF7600}" type="presParOf" srcId="{6EFC343F-2ACD-4375-9672-931B38E4DD8D}" destId="{DB0D1B28-957B-41C4-BC0F-D30B0385E9D0}" srcOrd="0" destOrd="0" presId="urn:microsoft.com/office/officeart/2005/8/layout/vList2"/>
  </dgm:cxnLst>
  <dgm:bg/>
  <dgm:whole/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3. Inserting data in database…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C632BA-1CE3-4337-90EE-316AB153DCBE}" type="presOf" srcId="{FD3DCABA-C1E0-4D3A-B6B4-D3B682F99DCB}" destId="{6EFC343F-2ACD-4375-9672-931B38E4DD8D}" srcOrd="0" destOrd="0" presId="urn:microsoft.com/office/officeart/2005/8/layout/vList2"/>
    <dgm:cxn modelId="{062F4025-24E0-4E6C-A3C7-CE03616FC17C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BBE91DE5-C1A1-4DC5-A5F1-126CAF87890A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3. Inserting data in database…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94D4CA-4624-4E76-AF0F-F4449FF1E929}" type="presOf" srcId="{FD3DCABA-C1E0-4D3A-B6B4-D3B682F99DCB}" destId="{6EFC343F-2ACD-4375-9672-931B38E4DD8D}" srcOrd="0" destOrd="0" presId="urn:microsoft.com/office/officeart/2005/8/layout/vList2"/>
    <dgm:cxn modelId="{DF91472E-4C54-4C77-8D7C-5458B8AFA028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3C88FE0A-E262-4275-AD15-94F945891B12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3AF45DEE-1E7F-4780-9B2D-886E918697B0}" type="presOf" srcId="{2DAD9AB5-2A00-49AB-B666-99862E010CA4}" destId="{ED55E89D-CE7B-4A90-8D3E-0811C4F70E2A}" srcOrd="0" destOrd="0" presId="urn:microsoft.com/office/officeart/2005/8/layout/vList2"/>
    <dgm:cxn modelId="{F8974B59-6666-49F0-ACD4-9F9AFEBAC744}" type="presOf" srcId="{A7FAB410-C736-49CB-94D0-2E105F3F78E0}" destId="{57DEE79B-6F3B-4090-8E60-93AAF262AD8A}" srcOrd="0" destOrd="0" presId="urn:microsoft.com/office/officeart/2005/8/layout/vList2"/>
    <dgm:cxn modelId="{53EA8370-D75E-4186-915B-FCD671938C1A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 smtClean="0"/>
            <a:t>3. Inserting data in database…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A0B65A-DC6C-45D3-94CA-A409C22253E8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2845C122-957E-4CA4-8CA8-C94F60293A22}" type="presOf" srcId="{FD3DCABA-C1E0-4D3A-B6B4-D3B682F99DCB}" destId="{6EFC343F-2ACD-4375-9672-931B38E4DD8D}" srcOrd="0" destOrd="0" presId="urn:microsoft.com/office/officeart/2005/8/layout/vList2"/>
    <dgm:cxn modelId="{55A60F54-7337-420C-A7D0-1F250CA42B77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 custT="1"/>
      <dgm:spPr/>
      <dgm:t>
        <a:bodyPr/>
        <a:lstStyle/>
        <a:p>
          <a:pPr rtl="0"/>
          <a:r>
            <a:rPr lang="en-US" sz="4000" b="1" dirty="0" smtClean="0"/>
            <a:t>4. CONNECTIONS: user registration</a:t>
          </a:r>
          <a:endParaRPr lang="en-US" sz="4000" b="1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262B9-A97C-4A0F-B8CB-A8F12CD1BBE7}" type="pres">
      <dgm:prSet presAssocID="{660427FE-F3B8-4289-B548-181638CBF8EB}" presName="parentText" presStyleLbl="node1" presStyleIdx="0" presStyleCnt="1" custScaleY="2716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06172-DE00-43DE-AAEC-5B22CDA0A719}" type="presOf" srcId="{660427FE-F3B8-4289-B548-181638CBF8EB}" destId="{03F262B9-A97C-4A0F-B8CB-A8F12CD1BBE7}" srcOrd="0" destOrd="0" presId="urn:microsoft.com/office/officeart/2005/8/layout/vList2"/>
    <dgm:cxn modelId="{1AE8C079-1DF0-402C-B002-F9704A6440DE}" type="presOf" srcId="{7775A268-CD0A-4D00-81CE-987F06BBB688}" destId="{CC77EC9C-0768-438B-8256-84883D87DE2F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124B074A-074F-4597-96F6-35D524279AC8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 smtClean="0"/>
            <a:t>4. CONNECTIONS: user registration…</a:t>
          </a:r>
          <a:endParaRPr lang="en-US" b="1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3AA331E2-3838-4440-A73C-62F08C2EAA8B}" type="presOf" srcId="{660427FE-F3B8-4289-B548-181638CBF8EB}" destId="{03F262B9-A97C-4A0F-B8CB-A8F12CD1BBE7}" srcOrd="0" destOrd="0" presId="urn:microsoft.com/office/officeart/2005/8/layout/vList2"/>
    <dgm:cxn modelId="{9E7DA5B0-A349-463F-A53E-368732D63A28}" type="presOf" srcId="{7775A268-CD0A-4D00-81CE-987F06BBB688}" destId="{CC77EC9C-0768-438B-8256-84883D87DE2F}" srcOrd="0" destOrd="0" presId="urn:microsoft.com/office/officeart/2005/8/layout/vList2"/>
    <dgm:cxn modelId="{577D3A3E-9AE8-4994-8FAF-D1495D8528B4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 smtClean="0"/>
            <a:t>4. CONNECTIONS: user registration…</a:t>
          </a:r>
          <a:endParaRPr lang="en-US" b="1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CF6C7A8C-A685-4043-A71F-76D751120262}" type="presOf" srcId="{660427FE-F3B8-4289-B548-181638CBF8EB}" destId="{03F262B9-A97C-4A0F-B8CB-A8F12CD1BBE7}" srcOrd="0" destOrd="0" presId="urn:microsoft.com/office/officeart/2005/8/layout/vList2"/>
    <dgm:cxn modelId="{A0174193-4CD3-4B9E-B408-B9A245A7B9E3}" type="presOf" srcId="{7775A268-CD0A-4D00-81CE-987F06BBB688}" destId="{CC77EC9C-0768-438B-8256-84883D87DE2F}" srcOrd="0" destOrd="0" presId="urn:microsoft.com/office/officeart/2005/8/layout/vList2"/>
    <dgm:cxn modelId="{39C52197-5749-4C17-BE9B-339B4E40169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 smtClean="0"/>
            <a:t>4. CONNECTIONS: user registration…</a:t>
          </a:r>
          <a:endParaRPr lang="en-US" b="0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85CD7D5A-4149-46F8-BB11-9224101C4B8F}" type="presOf" srcId="{660427FE-F3B8-4289-B548-181638CBF8EB}" destId="{03F262B9-A97C-4A0F-B8CB-A8F12CD1BBE7}" srcOrd="0" destOrd="0" presId="urn:microsoft.com/office/officeart/2005/8/layout/vList2"/>
    <dgm:cxn modelId="{B13DDA20-78A0-4ABC-9A84-54A270C9D845}" type="presOf" srcId="{7775A268-CD0A-4D00-81CE-987F06BBB688}" destId="{CC77EC9C-0768-438B-8256-84883D87DE2F}" srcOrd="0" destOrd="0" presId="urn:microsoft.com/office/officeart/2005/8/layout/vList2"/>
    <dgm:cxn modelId="{9281A7C1-D36E-447C-930A-96C2DE3A7B8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 smtClean="0"/>
            <a:t>4. CONNECTIONS: user registration…</a:t>
          </a:r>
          <a:endParaRPr lang="en-US" b="1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E9582C7C-10CA-48B6-9A64-91E9A23C0629}" type="presOf" srcId="{7775A268-CD0A-4D00-81CE-987F06BBB688}" destId="{CC77EC9C-0768-438B-8256-84883D87DE2F}" srcOrd="0" destOrd="0" presId="urn:microsoft.com/office/officeart/2005/8/layout/vList2"/>
    <dgm:cxn modelId="{E08F1DFE-D5A9-4EDD-8A1A-685E9A431171}" type="presOf" srcId="{660427FE-F3B8-4289-B548-181638CBF8EB}" destId="{03F262B9-A97C-4A0F-B8CB-A8F12CD1BBE7}" srcOrd="0" destOrd="0" presId="urn:microsoft.com/office/officeart/2005/8/layout/vList2"/>
    <dgm:cxn modelId="{1FF57012-6B70-45EB-A993-76B71C2C101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5. $_FILES: super-global variable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B1D3E4B-BB8B-4757-91A4-C3CCBE2F9306}" type="presOf" srcId="{1DC02E1F-0B64-4229-8440-ADAE293E278B}" destId="{D6B6DAC4-CCEA-41D0-BAC1-7DBCE2B15E9B}" srcOrd="0" destOrd="0" presId="urn:microsoft.com/office/officeart/2005/8/layout/vList2"/>
    <dgm:cxn modelId="{23ACE34D-8B56-4B39-9074-84147B5EA954}" type="presOf" srcId="{635D3789-FCF4-4621-A1FB-B16421A5071B}" destId="{873F5B80-720A-418E-9F48-6874182180FE}" srcOrd="0" destOrd="0" presId="urn:microsoft.com/office/officeart/2005/8/layout/vList2"/>
    <dgm:cxn modelId="{5C12E9F5-40F6-45A0-BD5F-75C22619FF2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5. $_FILES: super-global variable…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86AA2-145A-400B-83C8-E1FBD0DED535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8FE4AB3A-FB9D-4EF5-ADBD-7EDB083E1223}" type="presOf" srcId="{1DC02E1F-0B64-4229-8440-ADAE293E278B}" destId="{D6B6DAC4-CCEA-41D0-BAC1-7DBCE2B15E9B}" srcOrd="0" destOrd="0" presId="urn:microsoft.com/office/officeart/2005/8/layout/vList2"/>
    <dgm:cxn modelId="{15CB4B7C-20FD-43E9-A815-80731371F425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5. $_FILES: super-global variable…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0F5379-824B-4A74-B7A1-5F434457D48F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45C1550C-17DB-4E73-8B20-F13B29E4E3CD}" type="presOf" srcId="{1DC02E1F-0B64-4229-8440-ADAE293E278B}" destId="{D6B6DAC4-CCEA-41D0-BAC1-7DBCE2B15E9B}" srcOrd="0" destOrd="0" presId="urn:microsoft.com/office/officeart/2005/8/layout/vList2"/>
    <dgm:cxn modelId="{D085DDEA-9626-4008-B481-47F35635EB5E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5. $_FILES: super-global variable…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53FED-5F63-40AC-8500-2F0C0314A10C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1BC04225-8F5E-48F0-9CF2-D56951E23B5D}" type="presOf" srcId="{1DC02E1F-0B64-4229-8440-ADAE293E278B}" destId="{D6B6DAC4-CCEA-41D0-BAC1-7DBCE2B15E9B}" srcOrd="0" destOrd="0" presId="urn:microsoft.com/office/officeart/2005/8/layout/vList2"/>
    <dgm:cxn modelId="{5AFB1DB6-C507-4060-BB7D-E7A80F925544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68215455-6C1E-437B-A0FD-10ACDBE428A5}" type="presOf" srcId="{2DAD9AB5-2A00-49AB-B666-99862E010CA4}" destId="{ED55E89D-CE7B-4A90-8D3E-0811C4F70E2A}" srcOrd="0" destOrd="0" presId="urn:microsoft.com/office/officeart/2005/8/layout/vList2"/>
    <dgm:cxn modelId="{CF2CF526-2302-499B-A16A-6260B596864F}" type="presOf" srcId="{A7FAB410-C736-49CB-94D0-2E105F3F78E0}" destId="{57DEE79B-6F3B-4090-8E60-93AAF262AD8A}" srcOrd="0" destOrd="0" presId="urn:microsoft.com/office/officeart/2005/8/layout/vList2"/>
    <dgm:cxn modelId="{07D37EE1-90A9-4D37-9AD5-80749D16750F}" type="presParOf" srcId="{57DEE79B-6F3B-4090-8E60-93AAF262AD8A}" destId="{ED55E89D-CE7B-4A90-8D3E-0811C4F70E2A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5. $_FILES: super-global variable…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06A785-8497-4C57-9EE9-0E56ECAFDAC4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2AB5A6A2-CCA8-47CA-974A-79694AB38255}" type="presOf" srcId="{635D3789-FCF4-4621-A1FB-B16421A5071B}" destId="{873F5B80-720A-418E-9F48-6874182180FE}" srcOrd="0" destOrd="0" presId="urn:microsoft.com/office/officeart/2005/8/layout/vList2"/>
    <dgm:cxn modelId="{2BF0A9A8-F1BC-42FC-96D7-9B2DF8FA8999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5. $_FILES: super-global variable…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6F528-6DCE-4C70-9215-88FE6F7A523B}" type="presOf" srcId="{635D3789-FCF4-4621-A1FB-B16421A5071B}" destId="{873F5B80-720A-418E-9F48-6874182180FE}" srcOrd="0" destOrd="0" presId="urn:microsoft.com/office/officeart/2005/8/layout/vList2"/>
    <dgm:cxn modelId="{B0E0B447-F192-4A19-83A1-DAA3DCB0634C}" type="presOf" srcId="{1DC02E1F-0B64-4229-8440-ADAE293E278B}" destId="{D6B6DAC4-CCEA-41D0-BAC1-7DBCE2B15E9B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6CB920F4-A007-41C1-8EED-209242A67018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5. $_FILES: super-global variable…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B1A665-0956-43B6-A941-5AF21981E6C0}" type="presOf" srcId="{1DC02E1F-0B64-4229-8440-ADAE293E278B}" destId="{D6B6DAC4-CCEA-41D0-BAC1-7DBCE2B15E9B}" srcOrd="0" destOrd="0" presId="urn:microsoft.com/office/officeart/2005/8/layout/vList2"/>
    <dgm:cxn modelId="{58EAD4AB-C68A-4846-B1AF-C6EEB180019B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C318593F-ED03-4B32-95C8-31586B022053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5. $_FILES: super-global variable…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7C3F40D2-D8AD-4816-8E81-D716C91C2D17}" type="presOf" srcId="{1DC02E1F-0B64-4229-8440-ADAE293E278B}" destId="{D6B6DAC4-CCEA-41D0-BAC1-7DBCE2B15E9B}" srcOrd="0" destOrd="0" presId="urn:microsoft.com/office/officeart/2005/8/layout/vList2"/>
    <dgm:cxn modelId="{E62FD3BC-025E-48D0-823D-96DE324359F4}" type="presOf" srcId="{635D3789-FCF4-4621-A1FB-B16421A5071B}" destId="{873F5B80-720A-418E-9F48-6874182180FE}" srcOrd="0" destOrd="0" presId="urn:microsoft.com/office/officeart/2005/8/layout/vList2"/>
    <dgm:cxn modelId="{D47F99DB-081D-4CBF-A502-67C10596C658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976CF6F-38D0-47F9-BDA4-7CC1DDB33C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C1D1B-5C3E-4553-9348-0A25E103F006}">
      <dgm:prSet/>
      <dgm:spPr/>
      <dgm:t>
        <a:bodyPr/>
        <a:lstStyle/>
        <a:p>
          <a:pPr rtl="0"/>
          <a:r>
            <a:rPr lang="en-US" b="1" dirty="0" smtClean="0"/>
            <a:t>6. Uploading file</a:t>
          </a:r>
          <a:endParaRPr lang="en-US" b="1" dirty="0"/>
        </a:p>
      </dgm:t>
    </dgm:pt>
    <dgm:pt modelId="{E0D6FC82-6714-4A58-A447-D69A05E77F79}" type="parTrans" cxnId="{FE07E103-F686-4089-9674-140B5E071F12}">
      <dgm:prSet/>
      <dgm:spPr/>
      <dgm:t>
        <a:bodyPr/>
        <a:lstStyle/>
        <a:p>
          <a:endParaRPr lang="en-US"/>
        </a:p>
      </dgm:t>
    </dgm:pt>
    <dgm:pt modelId="{D9D8D1EC-9D56-45CA-BF9C-4B320CA7A336}" type="sibTrans" cxnId="{FE07E103-F686-4089-9674-140B5E071F12}">
      <dgm:prSet/>
      <dgm:spPr/>
      <dgm:t>
        <a:bodyPr/>
        <a:lstStyle/>
        <a:p>
          <a:endParaRPr lang="en-US"/>
        </a:p>
      </dgm:t>
    </dgm:pt>
    <dgm:pt modelId="{D2185D6C-065C-46D5-82DE-1D0851BCBB48}" type="pres">
      <dgm:prSet presAssocID="{6976CF6F-38D0-47F9-BDA4-7CC1DDB33C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47973-B49B-43A4-BC59-99B98BBC3946}" type="pres">
      <dgm:prSet presAssocID="{069C1D1B-5C3E-4553-9348-0A25E103F0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154B91-B565-4D7D-9FBC-0E6386B7B7C1}" type="presOf" srcId="{069C1D1B-5C3E-4553-9348-0A25E103F006}" destId="{B8F47973-B49B-43A4-BC59-99B98BBC3946}" srcOrd="0" destOrd="0" presId="urn:microsoft.com/office/officeart/2005/8/layout/vList2"/>
    <dgm:cxn modelId="{FE07E103-F686-4089-9674-140B5E071F12}" srcId="{6976CF6F-38D0-47F9-BDA4-7CC1DDB33C90}" destId="{069C1D1B-5C3E-4553-9348-0A25E103F006}" srcOrd="0" destOrd="0" parTransId="{E0D6FC82-6714-4A58-A447-D69A05E77F79}" sibTransId="{D9D8D1EC-9D56-45CA-BF9C-4B320CA7A336}"/>
    <dgm:cxn modelId="{5C5BD1D2-F825-4A44-8435-5F6EAB0DC7B4}" type="presOf" srcId="{6976CF6F-38D0-47F9-BDA4-7CC1DDB33C90}" destId="{D2185D6C-065C-46D5-82DE-1D0851BCBB48}" srcOrd="0" destOrd="0" presId="urn:microsoft.com/office/officeart/2005/8/layout/vList2"/>
    <dgm:cxn modelId="{77E0B0A0-6AC6-438E-B0B1-7F4EE6AC18E6}" type="presParOf" srcId="{D2185D6C-065C-46D5-82DE-1D0851BCBB48}" destId="{B8F47973-B49B-43A4-BC59-99B98BBC394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6976CF6F-38D0-47F9-BDA4-7CC1DDB33C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C1D1B-5C3E-4553-9348-0A25E103F006}">
      <dgm:prSet/>
      <dgm:spPr/>
      <dgm:t>
        <a:bodyPr/>
        <a:lstStyle/>
        <a:p>
          <a:pPr rtl="0"/>
          <a:r>
            <a:rPr lang="en-US" b="1" dirty="0" smtClean="0"/>
            <a:t>6. Uploading file…</a:t>
          </a:r>
          <a:endParaRPr lang="en-US" b="1" dirty="0"/>
        </a:p>
      </dgm:t>
    </dgm:pt>
    <dgm:pt modelId="{E0D6FC82-6714-4A58-A447-D69A05E77F79}" type="parTrans" cxnId="{FE07E103-F686-4089-9674-140B5E071F12}">
      <dgm:prSet/>
      <dgm:spPr/>
      <dgm:t>
        <a:bodyPr/>
        <a:lstStyle/>
        <a:p>
          <a:endParaRPr lang="en-US"/>
        </a:p>
      </dgm:t>
    </dgm:pt>
    <dgm:pt modelId="{D9D8D1EC-9D56-45CA-BF9C-4B320CA7A336}" type="sibTrans" cxnId="{FE07E103-F686-4089-9674-140B5E071F12}">
      <dgm:prSet/>
      <dgm:spPr/>
      <dgm:t>
        <a:bodyPr/>
        <a:lstStyle/>
        <a:p>
          <a:endParaRPr lang="en-US"/>
        </a:p>
      </dgm:t>
    </dgm:pt>
    <dgm:pt modelId="{D2185D6C-065C-46D5-82DE-1D0851BCBB48}" type="pres">
      <dgm:prSet presAssocID="{6976CF6F-38D0-47F9-BDA4-7CC1DDB33C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47973-B49B-43A4-BC59-99B98BBC3946}" type="pres">
      <dgm:prSet presAssocID="{069C1D1B-5C3E-4553-9348-0A25E103F0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792F24-7759-4715-AA82-09FB448231BF}" type="presOf" srcId="{6976CF6F-38D0-47F9-BDA4-7CC1DDB33C90}" destId="{D2185D6C-065C-46D5-82DE-1D0851BCBB48}" srcOrd="0" destOrd="0" presId="urn:microsoft.com/office/officeart/2005/8/layout/vList2"/>
    <dgm:cxn modelId="{FE07E103-F686-4089-9674-140B5E071F12}" srcId="{6976CF6F-38D0-47F9-BDA4-7CC1DDB33C90}" destId="{069C1D1B-5C3E-4553-9348-0A25E103F006}" srcOrd="0" destOrd="0" parTransId="{E0D6FC82-6714-4A58-A447-D69A05E77F79}" sibTransId="{D9D8D1EC-9D56-45CA-BF9C-4B320CA7A336}"/>
    <dgm:cxn modelId="{BCE3647C-01A6-41F8-9AB7-156149D5C6FB}" type="presOf" srcId="{069C1D1B-5C3E-4553-9348-0A25E103F006}" destId="{B8F47973-B49B-43A4-BC59-99B98BBC3946}" srcOrd="0" destOrd="0" presId="urn:microsoft.com/office/officeart/2005/8/layout/vList2"/>
    <dgm:cxn modelId="{B18E893E-313D-4FBF-B3DD-580EA8AB74F7}" type="presParOf" srcId="{D2185D6C-065C-46D5-82DE-1D0851BCBB48}" destId="{B8F47973-B49B-43A4-BC59-99B98BBC394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6976CF6F-38D0-47F9-BDA4-7CC1DDB33C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C1D1B-5C3E-4553-9348-0A25E103F006}">
      <dgm:prSet/>
      <dgm:spPr/>
      <dgm:t>
        <a:bodyPr/>
        <a:lstStyle/>
        <a:p>
          <a:pPr rtl="0"/>
          <a:r>
            <a:rPr lang="en-US" b="1" dirty="0" smtClean="0"/>
            <a:t>6. Uploading file…</a:t>
          </a:r>
          <a:endParaRPr lang="en-US" b="1" dirty="0"/>
        </a:p>
      </dgm:t>
    </dgm:pt>
    <dgm:pt modelId="{E0D6FC82-6714-4A58-A447-D69A05E77F79}" type="parTrans" cxnId="{FE07E103-F686-4089-9674-140B5E071F12}">
      <dgm:prSet/>
      <dgm:spPr/>
      <dgm:t>
        <a:bodyPr/>
        <a:lstStyle/>
        <a:p>
          <a:endParaRPr lang="en-US"/>
        </a:p>
      </dgm:t>
    </dgm:pt>
    <dgm:pt modelId="{D9D8D1EC-9D56-45CA-BF9C-4B320CA7A336}" type="sibTrans" cxnId="{FE07E103-F686-4089-9674-140B5E071F12}">
      <dgm:prSet/>
      <dgm:spPr/>
      <dgm:t>
        <a:bodyPr/>
        <a:lstStyle/>
        <a:p>
          <a:endParaRPr lang="en-US"/>
        </a:p>
      </dgm:t>
    </dgm:pt>
    <dgm:pt modelId="{D2185D6C-065C-46D5-82DE-1D0851BCBB48}" type="pres">
      <dgm:prSet presAssocID="{6976CF6F-38D0-47F9-BDA4-7CC1DDB33C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47973-B49B-43A4-BC59-99B98BBC3946}" type="pres">
      <dgm:prSet presAssocID="{069C1D1B-5C3E-4553-9348-0A25E103F0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7E103-F686-4089-9674-140B5E071F12}" srcId="{6976CF6F-38D0-47F9-BDA4-7CC1DDB33C90}" destId="{069C1D1B-5C3E-4553-9348-0A25E103F006}" srcOrd="0" destOrd="0" parTransId="{E0D6FC82-6714-4A58-A447-D69A05E77F79}" sibTransId="{D9D8D1EC-9D56-45CA-BF9C-4B320CA7A336}"/>
    <dgm:cxn modelId="{C4C35490-1354-4C44-995D-A6CEE38035B7}" type="presOf" srcId="{6976CF6F-38D0-47F9-BDA4-7CC1DDB33C90}" destId="{D2185D6C-065C-46D5-82DE-1D0851BCBB48}" srcOrd="0" destOrd="0" presId="urn:microsoft.com/office/officeart/2005/8/layout/vList2"/>
    <dgm:cxn modelId="{47D08C84-DA27-4006-ABC2-99BE5474ED9B}" type="presOf" srcId="{069C1D1B-5C3E-4553-9348-0A25E103F006}" destId="{B8F47973-B49B-43A4-BC59-99B98BBC3946}" srcOrd="0" destOrd="0" presId="urn:microsoft.com/office/officeart/2005/8/layout/vList2"/>
    <dgm:cxn modelId="{6E6A9A91-9229-41F1-B7B4-E9509016CC35}" type="presParOf" srcId="{D2185D6C-065C-46D5-82DE-1D0851BCBB48}" destId="{B8F47973-B49B-43A4-BC59-99B98BBC394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6976CF6F-38D0-47F9-BDA4-7CC1DDB33C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C1D1B-5C3E-4553-9348-0A25E103F006}">
      <dgm:prSet/>
      <dgm:spPr/>
      <dgm:t>
        <a:bodyPr/>
        <a:lstStyle/>
        <a:p>
          <a:pPr rtl="0"/>
          <a:r>
            <a:rPr lang="en-US" b="1" dirty="0" smtClean="0"/>
            <a:t>6. Uploading file…</a:t>
          </a:r>
          <a:endParaRPr lang="en-US" b="1" dirty="0"/>
        </a:p>
      </dgm:t>
    </dgm:pt>
    <dgm:pt modelId="{E0D6FC82-6714-4A58-A447-D69A05E77F79}" type="parTrans" cxnId="{FE07E103-F686-4089-9674-140B5E071F12}">
      <dgm:prSet/>
      <dgm:spPr/>
      <dgm:t>
        <a:bodyPr/>
        <a:lstStyle/>
        <a:p>
          <a:endParaRPr lang="en-US"/>
        </a:p>
      </dgm:t>
    </dgm:pt>
    <dgm:pt modelId="{D9D8D1EC-9D56-45CA-BF9C-4B320CA7A336}" type="sibTrans" cxnId="{FE07E103-F686-4089-9674-140B5E071F12}">
      <dgm:prSet/>
      <dgm:spPr/>
      <dgm:t>
        <a:bodyPr/>
        <a:lstStyle/>
        <a:p>
          <a:endParaRPr lang="en-US"/>
        </a:p>
      </dgm:t>
    </dgm:pt>
    <dgm:pt modelId="{D2185D6C-065C-46D5-82DE-1D0851BCBB48}" type="pres">
      <dgm:prSet presAssocID="{6976CF6F-38D0-47F9-BDA4-7CC1DDB33C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47973-B49B-43A4-BC59-99B98BBC3946}" type="pres">
      <dgm:prSet presAssocID="{069C1D1B-5C3E-4553-9348-0A25E103F0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B7483-69FF-404F-B962-C4AB490A056C}" type="presOf" srcId="{6976CF6F-38D0-47F9-BDA4-7CC1DDB33C90}" destId="{D2185D6C-065C-46D5-82DE-1D0851BCBB48}" srcOrd="0" destOrd="0" presId="urn:microsoft.com/office/officeart/2005/8/layout/vList2"/>
    <dgm:cxn modelId="{8EEC7122-23F1-4718-B0AE-9B24AF0E58C6}" type="presOf" srcId="{069C1D1B-5C3E-4553-9348-0A25E103F006}" destId="{B8F47973-B49B-43A4-BC59-99B98BBC3946}" srcOrd="0" destOrd="0" presId="urn:microsoft.com/office/officeart/2005/8/layout/vList2"/>
    <dgm:cxn modelId="{FE07E103-F686-4089-9674-140B5E071F12}" srcId="{6976CF6F-38D0-47F9-BDA4-7CC1DDB33C90}" destId="{069C1D1B-5C3E-4553-9348-0A25E103F006}" srcOrd="0" destOrd="0" parTransId="{E0D6FC82-6714-4A58-A447-D69A05E77F79}" sibTransId="{D9D8D1EC-9D56-45CA-BF9C-4B320CA7A336}"/>
    <dgm:cxn modelId="{D125666F-9DE9-4464-B4E1-2CB974EDDDB2}" type="presParOf" srcId="{D2185D6C-065C-46D5-82DE-1D0851BCBB48}" destId="{B8F47973-B49B-43A4-BC59-99B98BBC394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6976CF6F-38D0-47F9-BDA4-7CC1DDB33C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C1D1B-5C3E-4553-9348-0A25E103F006}">
      <dgm:prSet/>
      <dgm:spPr/>
      <dgm:t>
        <a:bodyPr/>
        <a:lstStyle/>
        <a:p>
          <a:pPr rtl="0"/>
          <a:r>
            <a:rPr lang="en-US" b="1" dirty="0" smtClean="0"/>
            <a:t>6. Uploading file…</a:t>
          </a:r>
          <a:endParaRPr lang="en-US" b="1" dirty="0"/>
        </a:p>
      </dgm:t>
    </dgm:pt>
    <dgm:pt modelId="{E0D6FC82-6714-4A58-A447-D69A05E77F79}" type="parTrans" cxnId="{FE07E103-F686-4089-9674-140B5E071F12}">
      <dgm:prSet/>
      <dgm:spPr/>
      <dgm:t>
        <a:bodyPr/>
        <a:lstStyle/>
        <a:p>
          <a:endParaRPr lang="en-US"/>
        </a:p>
      </dgm:t>
    </dgm:pt>
    <dgm:pt modelId="{D9D8D1EC-9D56-45CA-BF9C-4B320CA7A336}" type="sibTrans" cxnId="{FE07E103-F686-4089-9674-140B5E071F12}">
      <dgm:prSet/>
      <dgm:spPr/>
      <dgm:t>
        <a:bodyPr/>
        <a:lstStyle/>
        <a:p>
          <a:endParaRPr lang="en-US"/>
        </a:p>
      </dgm:t>
    </dgm:pt>
    <dgm:pt modelId="{D2185D6C-065C-46D5-82DE-1D0851BCBB48}" type="pres">
      <dgm:prSet presAssocID="{6976CF6F-38D0-47F9-BDA4-7CC1DDB33C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47973-B49B-43A4-BC59-99B98BBC3946}" type="pres">
      <dgm:prSet presAssocID="{069C1D1B-5C3E-4553-9348-0A25E103F0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86AF1B-51A7-4D30-AA0D-CBCB67ECACBB}" type="presOf" srcId="{6976CF6F-38D0-47F9-BDA4-7CC1DDB33C90}" destId="{D2185D6C-065C-46D5-82DE-1D0851BCBB48}" srcOrd="0" destOrd="0" presId="urn:microsoft.com/office/officeart/2005/8/layout/vList2"/>
    <dgm:cxn modelId="{FE07E103-F686-4089-9674-140B5E071F12}" srcId="{6976CF6F-38D0-47F9-BDA4-7CC1DDB33C90}" destId="{069C1D1B-5C3E-4553-9348-0A25E103F006}" srcOrd="0" destOrd="0" parTransId="{E0D6FC82-6714-4A58-A447-D69A05E77F79}" sibTransId="{D9D8D1EC-9D56-45CA-BF9C-4B320CA7A336}"/>
    <dgm:cxn modelId="{37500E45-46EC-4B77-AD90-4F4008EEFA5A}" type="presOf" srcId="{069C1D1B-5C3E-4553-9348-0A25E103F006}" destId="{B8F47973-B49B-43A4-BC59-99B98BBC3946}" srcOrd="0" destOrd="0" presId="urn:microsoft.com/office/officeart/2005/8/layout/vList2"/>
    <dgm:cxn modelId="{67C87E4D-78EE-45AF-B9C1-0F18C9962B52}" type="presParOf" srcId="{D2185D6C-065C-46D5-82DE-1D0851BCBB48}" destId="{B8F47973-B49B-43A4-BC59-99B98BBC394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6976CF6F-38D0-47F9-BDA4-7CC1DDB33C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9C1D1B-5C3E-4553-9348-0A25E103F006}">
      <dgm:prSet/>
      <dgm:spPr/>
      <dgm:t>
        <a:bodyPr/>
        <a:lstStyle/>
        <a:p>
          <a:pPr rtl="0"/>
          <a:r>
            <a:rPr lang="en-US" b="1" dirty="0" smtClean="0"/>
            <a:t>7. Uploading file…</a:t>
          </a:r>
          <a:endParaRPr lang="en-US" b="1" dirty="0"/>
        </a:p>
      </dgm:t>
    </dgm:pt>
    <dgm:pt modelId="{E0D6FC82-6714-4A58-A447-D69A05E77F79}" type="parTrans" cxnId="{FE07E103-F686-4089-9674-140B5E071F12}">
      <dgm:prSet/>
      <dgm:spPr/>
      <dgm:t>
        <a:bodyPr/>
        <a:lstStyle/>
        <a:p>
          <a:endParaRPr lang="en-US"/>
        </a:p>
      </dgm:t>
    </dgm:pt>
    <dgm:pt modelId="{D9D8D1EC-9D56-45CA-BF9C-4B320CA7A336}" type="sibTrans" cxnId="{FE07E103-F686-4089-9674-140B5E071F12}">
      <dgm:prSet/>
      <dgm:spPr/>
      <dgm:t>
        <a:bodyPr/>
        <a:lstStyle/>
        <a:p>
          <a:endParaRPr lang="en-US"/>
        </a:p>
      </dgm:t>
    </dgm:pt>
    <dgm:pt modelId="{D2185D6C-065C-46D5-82DE-1D0851BCBB48}" type="pres">
      <dgm:prSet presAssocID="{6976CF6F-38D0-47F9-BDA4-7CC1DDB33C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47973-B49B-43A4-BC59-99B98BBC3946}" type="pres">
      <dgm:prSet presAssocID="{069C1D1B-5C3E-4553-9348-0A25E103F0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7E103-F686-4089-9674-140B5E071F12}" srcId="{6976CF6F-38D0-47F9-BDA4-7CC1DDB33C90}" destId="{069C1D1B-5C3E-4553-9348-0A25E103F006}" srcOrd="0" destOrd="0" parTransId="{E0D6FC82-6714-4A58-A447-D69A05E77F79}" sibTransId="{D9D8D1EC-9D56-45CA-BF9C-4B320CA7A336}"/>
    <dgm:cxn modelId="{55E32550-8C1C-4C57-BFD4-628B117658F1}" type="presOf" srcId="{6976CF6F-38D0-47F9-BDA4-7CC1DDB33C90}" destId="{D2185D6C-065C-46D5-82DE-1D0851BCBB48}" srcOrd="0" destOrd="0" presId="urn:microsoft.com/office/officeart/2005/8/layout/vList2"/>
    <dgm:cxn modelId="{0B379DFB-79E3-4129-9E8E-2BF9409DEF83}" type="presOf" srcId="{069C1D1B-5C3E-4553-9348-0A25E103F006}" destId="{B8F47973-B49B-43A4-BC59-99B98BBC3946}" srcOrd="0" destOrd="0" presId="urn:microsoft.com/office/officeart/2005/8/layout/vList2"/>
    <dgm:cxn modelId="{079C844D-DFDB-4F34-927C-12D72526112B}" type="presParOf" srcId="{D2185D6C-065C-46D5-82DE-1D0851BCBB48}" destId="{B8F47973-B49B-43A4-BC59-99B98BBC394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24E298-7492-4368-A591-31488CBD8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83337-FD9C-49D6-8269-F98B3C25FB70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b="1" dirty="0"/>
        </a:p>
      </dgm:t>
    </dgm:pt>
    <dgm:pt modelId="{66E6CB36-9683-41D2-972B-E28CB3826179}" type="parTrans" cxnId="{BC2E727E-8357-4126-92EE-25EB948E349E}">
      <dgm:prSet/>
      <dgm:spPr/>
      <dgm:t>
        <a:bodyPr/>
        <a:lstStyle/>
        <a:p>
          <a:endParaRPr lang="en-US"/>
        </a:p>
      </dgm:t>
    </dgm:pt>
    <dgm:pt modelId="{B65E4A54-EFEA-4B58-A68C-9372569C3697}" type="sibTrans" cxnId="{BC2E727E-8357-4126-92EE-25EB948E349E}">
      <dgm:prSet/>
      <dgm:spPr/>
      <dgm:t>
        <a:bodyPr/>
        <a:lstStyle/>
        <a:p>
          <a:endParaRPr lang="en-US"/>
        </a:p>
      </dgm:t>
    </dgm:pt>
    <dgm:pt modelId="{29D2606A-90AD-46B8-B3EB-9C96727C0C18}" type="pres">
      <dgm:prSet presAssocID="{B824E298-7492-4368-A591-31488CBD81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6D631-6B23-4765-8B1F-801432877C98}" type="pres">
      <dgm:prSet presAssocID="{74883337-FD9C-49D6-8269-F98B3C25FB7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505A2-3EDB-4A24-8528-FD7F0C0EBA71}" type="presOf" srcId="{74883337-FD9C-49D6-8269-F98B3C25FB70}" destId="{A5A6D631-6B23-4765-8B1F-801432877C98}" srcOrd="0" destOrd="0" presId="urn:microsoft.com/office/officeart/2005/8/layout/vList2"/>
    <dgm:cxn modelId="{BC2E727E-8357-4126-92EE-25EB948E349E}" srcId="{B824E298-7492-4368-A591-31488CBD8131}" destId="{74883337-FD9C-49D6-8269-F98B3C25FB70}" srcOrd="0" destOrd="0" parTransId="{66E6CB36-9683-41D2-972B-E28CB3826179}" sibTransId="{B65E4A54-EFEA-4B58-A68C-9372569C3697}"/>
    <dgm:cxn modelId="{B98C7FE3-FC43-4C3E-BD34-0465DF10CA35}" type="presOf" srcId="{B824E298-7492-4368-A591-31488CBD8131}" destId="{29D2606A-90AD-46B8-B3EB-9C96727C0C18}" srcOrd="0" destOrd="0" presId="urn:microsoft.com/office/officeart/2005/8/layout/vList2"/>
    <dgm:cxn modelId="{A403747D-AE3A-4D78-AA5D-5ABB20C450B3}" type="presParOf" srcId="{29D2606A-90AD-46B8-B3EB-9C96727C0C18}" destId="{A5A6D631-6B23-4765-8B1F-801432877C98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7. Storing reference to database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0BCE15-365A-4CC9-B66F-91A6E744D8D3}" type="presOf" srcId="{635D3789-FCF4-4621-A1FB-B16421A5071B}" destId="{873F5B80-720A-418E-9F48-6874182180FE}" srcOrd="0" destOrd="0" presId="urn:microsoft.com/office/officeart/2005/8/layout/vList2"/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625C3289-19F5-4ADD-82B9-91A8180FBFE2}" type="presOf" srcId="{1DC02E1F-0B64-4229-8440-ADAE293E278B}" destId="{D6B6DAC4-CCEA-41D0-BAC1-7DBCE2B15E9B}" srcOrd="0" destOrd="0" presId="urn:microsoft.com/office/officeart/2005/8/layout/vList2"/>
    <dgm:cxn modelId="{1B621427-945F-48BD-B0DB-06BA2526FF4D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7. Storing reference to database…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A4B65EF6-0C5E-4391-9B78-1F7E519D20DB}" type="presOf" srcId="{635D3789-FCF4-4621-A1FB-B16421A5071B}" destId="{873F5B80-720A-418E-9F48-6874182180FE}" srcOrd="0" destOrd="0" presId="urn:microsoft.com/office/officeart/2005/8/layout/vList2"/>
    <dgm:cxn modelId="{01B3BFA3-0296-42F5-86B9-D0C65A1D4D20}" type="presOf" srcId="{1DC02E1F-0B64-4229-8440-ADAE293E278B}" destId="{D6B6DAC4-CCEA-41D0-BAC1-7DBCE2B15E9B}" srcOrd="0" destOrd="0" presId="urn:microsoft.com/office/officeart/2005/8/layout/vList2"/>
    <dgm:cxn modelId="{670AE006-FFBC-4B7B-8E87-AEBD76F6F404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7. Storing reference to database…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B5D8A72C-4672-465B-9DCB-732F22867080}" type="presOf" srcId="{635D3789-FCF4-4621-A1FB-B16421A5071B}" destId="{873F5B80-720A-418E-9F48-6874182180FE}" srcOrd="0" destOrd="0" presId="urn:microsoft.com/office/officeart/2005/8/layout/vList2"/>
    <dgm:cxn modelId="{89D654BE-445D-453C-B430-42EBAB841B86}" type="presOf" srcId="{1DC02E1F-0B64-4229-8440-ADAE293E278B}" destId="{D6B6DAC4-CCEA-41D0-BAC1-7DBCE2B15E9B}" srcOrd="0" destOrd="0" presId="urn:microsoft.com/office/officeart/2005/8/layout/vList2"/>
    <dgm:cxn modelId="{DE949B59-182D-41FD-AE70-90B875CC5BD3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7. Storing reference to database…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925E7DCD-59E5-44F9-AC29-1692D43F727B}" type="presOf" srcId="{635D3789-FCF4-4621-A1FB-B16421A5071B}" destId="{873F5B80-720A-418E-9F48-6874182180FE}" srcOrd="0" destOrd="0" presId="urn:microsoft.com/office/officeart/2005/8/layout/vList2"/>
    <dgm:cxn modelId="{7D0DC5B2-CD1B-453B-A584-F009C97EDACD}" type="presOf" srcId="{1DC02E1F-0B64-4229-8440-ADAE293E278B}" destId="{D6B6DAC4-CCEA-41D0-BAC1-7DBCE2B15E9B}" srcOrd="0" destOrd="0" presId="urn:microsoft.com/office/officeart/2005/8/layout/vList2"/>
    <dgm:cxn modelId="{F2FE71FC-A8F4-4F25-853A-A08112F89E53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7. Storing reference to database…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C9D139C6-07EB-41DF-8F17-9282C9C82552}" type="presOf" srcId="{1DC02E1F-0B64-4229-8440-ADAE293E278B}" destId="{D6B6DAC4-CCEA-41D0-BAC1-7DBCE2B15E9B}" srcOrd="0" destOrd="0" presId="urn:microsoft.com/office/officeart/2005/8/layout/vList2"/>
    <dgm:cxn modelId="{C226F1F1-A588-4E45-AEB6-18952AAABD35}" type="presOf" srcId="{635D3789-FCF4-4621-A1FB-B16421A5071B}" destId="{873F5B80-720A-418E-9F48-6874182180FE}" srcOrd="0" destOrd="0" presId="urn:microsoft.com/office/officeart/2005/8/layout/vList2"/>
    <dgm:cxn modelId="{4A0C9886-4671-49C3-ADF2-8CA20FC3F3A5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7. Storing reference to database…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4BE575F3-E489-4758-9DBA-0BDD35C5FE83}" type="presOf" srcId="{1DC02E1F-0B64-4229-8440-ADAE293E278B}" destId="{D6B6DAC4-CCEA-41D0-BAC1-7DBCE2B15E9B}" srcOrd="0" destOrd="0" presId="urn:microsoft.com/office/officeart/2005/8/layout/vList2"/>
    <dgm:cxn modelId="{13203AFA-C93E-44E7-8A4B-20F69B1A322B}" type="presOf" srcId="{635D3789-FCF4-4621-A1FB-B16421A5071B}" destId="{873F5B80-720A-418E-9F48-6874182180FE}" srcOrd="0" destOrd="0" presId="urn:microsoft.com/office/officeart/2005/8/layout/vList2"/>
    <dgm:cxn modelId="{708CAF2A-D630-4C5F-8528-213509C85BAC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 smtClean="0"/>
            <a:t>8. CONNECTIONS: registration action</a:t>
          </a:r>
          <a:endParaRPr lang="en-US" b="1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232409-5688-4631-9687-A8F25E47B7DF}" type="presOf" srcId="{7775A268-CD0A-4D00-81CE-987F06BBB688}" destId="{CC77EC9C-0768-438B-8256-84883D87DE2F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B7F64185-1113-427A-B881-21A37F31C901}" type="presOf" srcId="{660427FE-F3B8-4289-B548-181638CBF8EB}" destId="{03F262B9-A97C-4A0F-B8CB-A8F12CD1BBE7}" srcOrd="0" destOrd="0" presId="urn:microsoft.com/office/officeart/2005/8/layout/vList2"/>
    <dgm:cxn modelId="{E6CB3A1A-375D-404C-85DE-068DA796A67D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8. CONNECTIONS: registration action…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A9361A07-CB36-4CEF-B849-E42E6FF2F839}" type="presOf" srcId="{1DC02E1F-0B64-4229-8440-ADAE293E278B}" destId="{D6B6DAC4-CCEA-41D0-BAC1-7DBCE2B15E9B}" srcOrd="0" destOrd="0" presId="urn:microsoft.com/office/officeart/2005/8/layout/vList2"/>
    <dgm:cxn modelId="{DB431F8F-13D3-4DF6-BD44-F179AEFA536D}" type="presOf" srcId="{635D3789-FCF4-4621-A1FB-B16421A5071B}" destId="{873F5B80-720A-418E-9F48-6874182180FE}" srcOrd="0" destOrd="0" presId="urn:microsoft.com/office/officeart/2005/8/layout/vList2"/>
    <dgm:cxn modelId="{95FA5847-9921-4F5C-8E96-A43759E56BB0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8. CONNECTIONS: registration action…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9FADB70E-B678-4079-A04B-954A1EF5D6F3}" type="presOf" srcId="{1DC02E1F-0B64-4229-8440-ADAE293E278B}" destId="{D6B6DAC4-CCEA-41D0-BAC1-7DBCE2B15E9B}" srcOrd="0" destOrd="0" presId="urn:microsoft.com/office/officeart/2005/8/layout/vList2"/>
    <dgm:cxn modelId="{B5EC9247-B87B-4417-A9D6-9A3F2FBC1196}" type="presOf" srcId="{635D3789-FCF4-4621-A1FB-B16421A5071B}" destId="{873F5B80-720A-418E-9F48-6874182180FE}" srcOrd="0" destOrd="0" presId="urn:microsoft.com/office/officeart/2005/8/layout/vList2"/>
    <dgm:cxn modelId="{BEA35035-DE78-43BE-B8DB-8AF01F58D80B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635D3789-FCF4-4621-A1FB-B16421A5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02E1F-0B64-4229-8440-ADAE293E278B}">
      <dgm:prSet/>
      <dgm:spPr/>
      <dgm:t>
        <a:bodyPr/>
        <a:lstStyle/>
        <a:p>
          <a:pPr rtl="0"/>
          <a:r>
            <a:rPr lang="en-US" b="1" dirty="0" smtClean="0"/>
            <a:t>8. CONNECTIONS: registration action…</a:t>
          </a:r>
          <a:endParaRPr lang="en-US" b="1" dirty="0"/>
        </a:p>
      </dgm:t>
    </dgm:pt>
    <dgm:pt modelId="{038DEB02-F92F-43B6-9268-756D13C43CD6}" type="parTrans" cxnId="{AC932899-D314-4501-8E94-128F4F0596E9}">
      <dgm:prSet/>
      <dgm:spPr/>
      <dgm:t>
        <a:bodyPr/>
        <a:lstStyle/>
        <a:p>
          <a:endParaRPr lang="en-US"/>
        </a:p>
      </dgm:t>
    </dgm:pt>
    <dgm:pt modelId="{9B167746-9A61-40D4-A79C-16C1E39BB763}" type="sibTrans" cxnId="{AC932899-D314-4501-8E94-128F4F0596E9}">
      <dgm:prSet/>
      <dgm:spPr/>
      <dgm:t>
        <a:bodyPr/>
        <a:lstStyle/>
        <a:p>
          <a:endParaRPr lang="en-US"/>
        </a:p>
      </dgm:t>
    </dgm:pt>
    <dgm:pt modelId="{873F5B80-720A-418E-9F48-6874182180FE}" type="pres">
      <dgm:prSet presAssocID="{635D3789-FCF4-4621-A1FB-B16421A50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B6DAC4-CCEA-41D0-BAC1-7DBCE2B15E9B}" type="pres">
      <dgm:prSet presAssocID="{1DC02E1F-0B64-4229-8440-ADAE293E27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932899-D314-4501-8E94-128F4F0596E9}" srcId="{635D3789-FCF4-4621-A1FB-B16421A5071B}" destId="{1DC02E1F-0B64-4229-8440-ADAE293E278B}" srcOrd="0" destOrd="0" parTransId="{038DEB02-F92F-43B6-9268-756D13C43CD6}" sibTransId="{9B167746-9A61-40D4-A79C-16C1E39BB763}"/>
    <dgm:cxn modelId="{39FD7ECC-C46B-4E12-9325-A8103DCED68D}" type="presOf" srcId="{635D3789-FCF4-4621-A1FB-B16421A5071B}" destId="{873F5B80-720A-418E-9F48-6874182180FE}" srcOrd="0" destOrd="0" presId="urn:microsoft.com/office/officeart/2005/8/layout/vList2"/>
    <dgm:cxn modelId="{934924AB-190C-4F3C-92A0-110EA4F6BADA}" type="presOf" srcId="{1DC02E1F-0B64-4229-8440-ADAE293E278B}" destId="{D6B6DAC4-CCEA-41D0-BAC1-7DBCE2B15E9B}" srcOrd="0" destOrd="0" presId="urn:microsoft.com/office/officeart/2005/8/layout/vList2"/>
    <dgm:cxn modelId="{31025200-8182-49FF-8B17-117C9615ADD2}" type="presParOf" srcId="{873F5B80-720A-418E-9F48-6874182180FE}" destId="{D6B6DAC4-CCEA-41D0-BAC1-7DBCE2B15E9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err="1" smtClean="0">
              <a:latin typeface="Calibri" pitchFamily="34" charset="0"/>
              <a:cs typeface="Calibri" pitchFamily="34" charset="0"/>
            </a:rPr>
            <a:t>MySQL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 DATABASE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8993B-A7AD-49D7-B217-FF35808678B2}" type="presOf" srcId="{685C8AFE-E3C7-47D7-B9BA-93468B5EA24D}" destId="{26E94601-D763-48ED-8649-5D2504B3205B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F2336B43-06D7-4EF5-8BDB-29EECECE83AA}" type="presOf" srcId="{0E57C94D-A312-456E-91E7-26FEBE58AF90}" destId="{81A1722F-7BA7-4D2D-8480-DD8C184F70F2}" srcOrd="0" destOrd="0" presId="urn:microsoft.com/office/officeart/2005/8/layout/vList2"/>
    <dgm:cxn modelId="{D816046C-479E-4EC4-86C2-4C67D0FCDC98}" type="presParOf" srcId="{26E94601-D763-48ED-8649-5D2504B3205B}" destId="{81A1722F-7BA7-4D2D-8480-DD8C184F70F2}" srcOrd="0" destOrd="0" presId="urn:microsoft.com/office/officeart/2005/8/layout/vList2"/>
  </dgm:cxnLst>
  <dgm:bg/>
  <dgm:whole/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b="1" dirty="0"/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89242451-AA71-411F-BA58-08E80D0FF3FE}" type="presOf" srcId="{A7FAB410-C736-49CB-94D0-2E105F3F78E0}" destId="{57DEE79B-6F3B-4090-8E60-93AAF262AD8A}" srcOrd="0" destOrd="0" presId="urn:microsoft.com/office/officeart/2005/8/layout/vList2"/>
    <dgm:cxn modelId="{9412AF21-25F3-4886-BCA1-D9EA6F96A13F}" type="presOf" srcId="{2DAD9AB5-2A00-49AB-B666-99862E010CA4}" destId="{ED55E89D-CE7B-4A90-8D3E-0811C4F70E2A}" srcOrd="0" destOrd="0" presId="urn:microsoft.com/office/officeart/2005/8/layout/vList2"/>
    <dgm:cxn modelId="{9F0B40CB-30BB-4A75-AF64-A1B54E975A78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A27B89-3051-4DB5-93AE-3F52E23A412A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97DCA95A-AFB3-462C-8177-4F4C4D42B997}" type="presOf" srcId="{685C8AFE-E3C7-47D7-B9BA-93468B5EA24D}" destId="{26E94601-D763-48ED-8649-5D2504B3205B}" srcOrd="0" destOrd="0" presId="urn:microsoft.com/office/officeart/2005/8/layout/vList2"/>
    <dgm:cxn modelId="{751EE741-19BE-4EF2-B500-1A4C45F8405F}" type="presParOf" srcId="{26E94601-D763-48ED-8649-5D2504B3205B}" destId="{81A1722F-7BA7-4D2D-8480-DD8C184F70F2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5FBCA-29D7-407A-BD13-D465127261D8}" type="presOf" srcId="{685C8AFE-E3C7-47D7-B9BA-93468B5EA24D}" destId="{26E94601-D763-48ED-8649-5D2504B3205B}" srcOrd="0" destOrd="0" presId="urn:microsoft.com/office/officeart/2005/8/layout/vList2"/>
    <dgm:cxn modelId="{7C0E365B-9E9E-4577-9439-DFF472B94A0E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BF7B54EC-29C4-4635-A0F0-A246C25C9274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 smtClean="0"/>
            <a:t>1.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Creating database in MySQL using WAMP…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A1722F-7BA7-4D2D-8480-DD8C184F70F2}" type="pres">
      <dgm:prSet presAssocID="{0E57C94D-A312-456E-91E7-26FEBE58AF90}" presName="parentText" presStyleLbl="node1" presStyleIdx="0" presStyleCnt="1" custScaleY="1410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3B123-DB88-4624-A25C-47E57BF6AE62}" type="presOf" srcId="{685C8AFE-E3C7-47D7-B9BA-93468B5EA24D}" destId="{26E94601-D763-48ED-8649-5D2504B3205B}" srcOrd="0" destOrd="0" presId="urn:microsoft.com/office/officeart/2005/8/layout/vList2"/>
    <dgm:cxn modelId="{80C7D075-4ED7-4434-824E-2F87279C1EDD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3886292C-991A-4623-981D-9D7A53424D93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575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330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 Islamabad.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3BB-7635-41DE-9F4F-EBC51C3449E8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430-8566-4FA0-BEE7-6C2B1335CB4E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0594-17F9-40A8-8041-4CF9C22C3A41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D82C-08CA-4B20-A78F-C16F7D8F3D73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062D-B8A8-43B3-9A68-9B0510A9F3E1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C25D-9F28-4E68-ACD2-25DF44C763C3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9B29-03C7-4CB0-B581-BC7B2A3B7857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E6EC-D9AD-439C-A3A0-9BFFB6C6150F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BBC1-0227-4CFE-A198-1E77BF6A7669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95EF-679D-4C16-B2E9-F2EDD9C28634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8792-7682-40F9-AFD3-4F834D92B8BB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DDC4-A58C-479B-B038-8162890A72B9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8.xm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20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22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26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35.xml"/><Relationship Id="rId7" Type="http://schemas.openxmlformats.org/officeDocument/2006/relationships/image" Target="../media/image29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41.xml"/><Relationship Id="rId7" Type="http://schemas.openxmlformats.org/officeDocument/2006/relationships/image" Target="../media/image32.png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Relationship Id="rId9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7" Type="http://schemas.openxmlformats.org/officeDocument/2006/relationships/image" Target="../media/image37.png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4" Type="http://schemas.openxmlformats.org/officeDocument/2006/relationships/diagramLayout" Target="../diagrams/layout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4" Type="http://schemas.openxmlformats.org/officeDocument/2006/relationships/diagramLayout" Target="../diagrams/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49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4" Type="http://schemas.openxmlformats.org/officeDocument/2006/relationships/diagramLayout" Target="../diagrams/layout49.xml"/><Relationship Id="rId9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51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diagramColors" Target="../diagrams/colors51.xml"/><Relationship Id="rId5" Type="http://schemas.openxmlformats.org/officeDocument/2006/relationships/diagramQuickStyle" Target="../diagrams/quickStyle51.xml"/><Relationship Id="rId4" Type="http://schemas.openxmlformats.org/officeDocument/2006/relationships/diagramLayout" Target="../diagrams/layout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7" Type="http://schemas.openxmlformats.org/officeDocument/2006/relationships/image" Target="../media/image46.png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57.xml"/><Relationship Id="rId7" Type="http://schemas.openxmlformats.org/officeDocument/2006/relationships/image" Target="../media/image51.png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diagramColors" Target="../diagrams/colors59.xml"/><Relationship Id="rId4" Type="http://schemas.openxmlformats.org/officeDocument/2006/relationships/diagramQuickStyle" Target="../diagrams/quickStyl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0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0.xml"/><Relationship Id="rId4" Type="http://schemas.openxmlformats.org/officeDocument/2006/relationships/diagramQuickStyle" Target="../diagrams/quickStyl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2277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4239453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Creating a table in a database: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database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from the list of databases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table name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number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columns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data-type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other required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properties for columns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Click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table button</a:t>
            </a: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09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2205738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924800" cy="3733800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1752600" y="1436914"/>
            <a:ext cx="1295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113211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localhost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86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8541164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Content Placeholder 2" descr="WAMPSERVER Homepage - Google Chrome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430407"/>
          </a:xfrm>
        </p:spPr>
      </p:pic>
      <p:cxnSp>
        <p:nvCxnSpPr>
          <p:cNvPr id="11" name="Straight Arrow Connector 10"/>
          <p:cNvCxnSpPr/>
          <p:nvPr/>
        </p:nvCxnSpPr>
        <p:spPr>
          <a:xfrm flipH="1">
            <a:off x="2590800" y="4876800"/>
            <a:ext cx="914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457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</a:t>
            </a:r>
            <a:r>
              <a:rPr lang="en-US" b="1" dirty="0" err="1" smtClean="0"/>
              <a:t>phpmyadmin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0278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98888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Content Placeholder 8" descr="phpMyAdmin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3" name="Straight Arrow Connector 12"/>
          <p:cNvCxnSpPr/>
          <p:nvPr/>
        </p:nvCxnSpPr>
        <p:spPr>
          <a:xfrm flipH="1">
            <a:off x="4495800" y="38100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200" y="3429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name is root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4648200"/>
            <a:ext cx="685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3600" y="42425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Empty password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514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3378366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Content Placeholder 2" descr="localhost / localhost | phpMyAdmin 4.0.4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3962400" y="1524000"/>
            <a:ext cx="8382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databases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987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3296136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Content Placeholder 3" descr="localhost / localhost | phpMyAdmin 4.0.4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4114800" y="3124200"/>
            <a:ext cx="1371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2477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database name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43800" y="3352800"/>
            <a:ext cx="152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3800" y="2971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create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023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43196175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Content Placeholder 2" descr="localhost / localhost | phpMyAdmin 4.0.4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1447800" y="45720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database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080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2051407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Content Placeholder 3" descr="localhost / localhost / testdatabase | phpMyAdmin 4.0.4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4191000" y="3352800"/>
            <a:ext cx="1219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600" y="2983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name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43800" y="3352800"/>
            <a:ext cx="152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5200" y="28449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no. of columns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153400" y="4191000"/>
            <a:ext cx="76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go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591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471570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Content Placeholder 2" descr="localhost / localhost / testdatabase / users | phpMyAdmin 4.0.4 - Google Chrome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733800" y="3048000"/>
            <a:ext cx="152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1400" y="26302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Column name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10200" y="3048000"/>
            <a:ext cx="228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26302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Data-type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34200" y="2953434"/>
            <a:ext cx="457200" cy="551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2800" y="263026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Max length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690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0913108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localhost / localhost / testdatabase / users | phpMyAdmin 4.0.4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9949"/>
            <a:ext cx="8458200" cy="45534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553200" y="2819400"/>
            <a:ext cx="152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231958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Primary key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43800" y="2921572"/>
            <a:ext cx="152400" cy="2788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3800" y="231958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 increment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606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4232720585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5045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034061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" name="Picture 1" descr="localhost / localhost / testdatabase / users | phpMyAdmin 4.0.4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9929"/>
            <a:ext cx="8229600" cy="44304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772400" y="5029200"/>
            <a:ext cx="76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464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to create table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424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72040321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localhost / localhost / testdatabase / users | phpMyAdmin 4.0.4 - Google Chrom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763000" cy="471756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743200" y="3200400"/>
            <a:ext cx="6096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56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7283583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Before we can access data in the </a:t>
            </a:r>
            <a:r>
              <a:rPr lang="en-US" b="1" dirty="0" err="1" smtClean="0"/>
              <a:t>MySQL</a:t>
            </a:r>
            <a:r>
              <a:rPr lang="en-US" b="1" dirty="0" smtClean="0"/>
              <a:t> database, we need to be able to connect to the server:</a:t>
            </a:r>
          </a:p>
          <a:p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$</a:t>
            </a:r>
            <a:r>
              <a:rPr lang="en-US" b="1" dirty="0" err="1" smtClean="0"/>
              <a:t>servername</a:t>
            </a:r>
            <a:r>
              <a:rPr lang="en-US" b="1" dirty="0" smtClean="0"/>
              <a:t> = "</a:t>
            </a:r>
            <a:r>
              <a:rPr lang="en-US" b="1" dirty="0" err="1" smtClean="0"/>
              <a:t>localhost</a:t>
            </a:r>
            <a:r>
              <a:rPr lang="en-US" b="1" dirty="0" smtClean="0"/>
              <a:t>";</a:t>
            </a:r>
            <a:br>
              <a:rPr lang="en-US" b="1" dirty="0" smtClean="0"/>
            </a:br>
            <a:r>
              <a:rPr lang="en-US" b="1" dirty="0" smtClean="0"/>
              <a:t>$username = "username";</a:t>
            </a:r>
            <a:br>
              <a:rPr lang="en-US" b="1" dirty="0" smtClean="0"/>
            </a:br>
            <a:r>
              <a:rPr lang="en-US" b="1" dirty="0" smtClean="0"/>
              <a:t>$password = "password";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// Create connection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</a:rPr>
              <a:t>conn</a:t>
            </a:r>
            <a:r>
              <a:rPr lang="en-US" b="1" dirty="0" smtClean="0">
                <a:solidFill>
                  <a:srgbClr val="FF0000"/>
                </a:solidFill>
              </a:rPr>
              <a:t> = new </a:t>
            </a:r>
            <a:r>
              <a:rPr lang="en-US" b="1" dirty="0" err="1" smtClean="0">
                <a:solidFill>
                  <a:srgbClr val="FF0000"/>
                </a:solidFill>
              </a:rPr>
              <a:t>mysqli</a:t>
            </a:r>
            <a:r>
              <a:rPr lang="en-US" b="1" dirty="0" smtClean="0">
                <a:solidFill>
                  <a:srgbClr val="FF0000"/>
                </a:solidFill>
              </a:rPr>
              <a:t>($</a:t>
            </a:r>
            <a:r>
              <a:rPr lang="en-US" b="1" dirty="0" err="1" smtClean="0">
                <a:solidFill>
                  <a:srgbClr val="FF0000"/>
                </a:solidFill>
              </a:rPr>
              <a:t>servername</a:t>
            </a:r>
            <a:r>
              <a:rPr lang="en-US" b="1" dirty="0" smtClean="0">
                <a:solidFill>
                  <a:srgbClr val="FF0000"/>
                </a:solidFill>
              </a:rPr>
              <a:t>, $username, $password);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// Check connection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if ($</a:t>
            </a:r>
            <a:r>
              <a:rPr lang="en-US" b="1" dirty="0" err="1" smtClean="0"/>
              <a:t>conn</a:t>
            </a:r>
            <a:r>
              <a:rPr lang="en-US" b="1" dirty="0" smtClean="0"/>
              <a:t>-&gt;</a:t>
            </a:r>
            <a:r>
              <a:rPr lang="en-US" b="1" dirty="0" err="1" smtClean="0"/>
              <a:t>connect_error</a:t>
            </a:r>
            <a:r>
              <a:rPr lang="en-US" b="1" dirty="0" smtClean="0"/>
              <a:t>) {</a:t>
            </a:r>
            <a:br>
              <a:rPr lang="en-US" b="1" dirty="0" smtClean="0"/>
            </a:br>
            <a:r>
              <a:rPr lang="en-US" b="1" dirty="0" smtClean="0"/>
              <a:t>    die("Connection failed: " . $</a:t>
            </a:r>
            <a:r>
              <a:rPr lang="en-US" b="1" dirty="0" err="1" smtClean="0"/>
              <a:t>conn</a:t>
            </a:r>
            <a:r>
              <a:rPr lang="en-US" b="1" dirty="0" smtClean="0"/>
              <a:t>-&gt;</a:t>
            </a:r>
            <a:r>
              <a:rPr lang="en-US" b="1" dirty="0" err="1" smtClean="0"/>
              <a:t>connect_error</a:t>
            </a:r>
            <a:r>
              <a:rPr lang="en-US" b="1" dirty="0" smtClean="0"/>
              <a:t>);</a:t>
            </a:r>
            <a:br>
              <a:rPr lang="en-US" b="1" dirty="0" smtClean="0"/>
            </a:br>
            <a:r>
              <a:rPr lang="en-US" b="1" dirty="0" smtClean="0"/>
              <a:t>} </a:t>
            </a:r>
            <a:br>
              <a:rPr lang="en-US" b="1" dirty="0" smtClean="0"/>
            </a:br>
            <a:r>
              <a:rPr lang="en-US" b="1" dirty="0" smtClean="0"/>
              <a:t>echo "Connected successfully";</a:t>
            </a:r>
            <a:br>
              <a:rPr lang="en-US" b="1" dirty="0" smtClean="0"/>
            </a:br>
            <a:r>
              <a:rPr lang="en-US" b="1" dirty="0" smtClean="0"/>
              <a:t>?&gt;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66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7283583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b="1" dirty="0" smtClean="0"/>
              <a:t>Our MYSQL connection: </a:t>
            </a:r>
          </a:p>
          <a:p>
            <a:r>
              <a:rPr lang="en-US" b="1" dirty="0" err="1" smtClean="0"/>
              <a:t>mysql_connect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“hostname”</a:t>
            </a:r>
            <a:r>
              <a:rPr lang="en-US" b="1" dirty="0" smtClean="0"/>
              <a:t> 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”username”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”password”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m</a:t>
            </a:r>
            <a:r>
              <a:rPr lang="en-US" b="1" dirty="0" err="1" smtClean="0">
                <a:solidFill>
                  <a:srgbClr val="FF0000"/>
                </a:solidFill>
              </a:rPr>
              <a:t>ysql_connect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localhost”,”root</a:t>
            </a:r>
            <a:r>
              <a:rPr lang="en-US" b="1" dirty="0" smtClean="0">
                <a:solidFill>
                  <a:srgbClr val="FF0000"/>
                </a:solidFill>
              </a:rPr>
              <a:t>”,””)</a:t>
            </a:r>
          </a:p>
          <a:p>
            <a:pPr lvl="1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/>
              <a:t>m</a:t>
            </a:r>
            <a:r>
              <a:rPr lang="en-US" b="1" dirty="0" err="1" smtClean="0"/>
              <a:t>ysql_select_db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“database name”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m</a:t>
            </a:r>
            <a:r>
              <a:rPr lang="en-US" b="1" dirty="0" err="1" smtClean="0">
                <a:solidFill>
                  <a:srgbClr val="FF0000"/>
                </a:solidFill>
              </a:rPr>
              <a:t>ysql_select_db</a:t>
            </a:r>
            <a:r>
              <a:rPr lang="en-US" b="1" dirty="0" smtClean="0">
                <a:solidFill>
                  <a:srgbClr val="FF0000"/>
                </a:solidFill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</a:rPr>
              <a:t>testdatabase</a:t>
            </a:r>
            <a:r>
              <a:rPr lang="en-US" b="1" dirty="0" smtClean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66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7115893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229600" cy="1692559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019300" y="2209800"/>
            <a:ext cx="152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16141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Connect with server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33800" y="2514600"/>
            <a:ext cx="76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2145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Host name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57800" y="2628900"/>
            <a:ext cx="762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220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username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96000" y="2145268"/>
            <a:ext cx="228600" cy="902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17723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Empty password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001000" y="2394466"/>
            <a:ext cx="152400" cy="65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48600" y="177230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message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86000" y="3657600"/>
            <a:ext cx="76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40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database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648200" y="3657600"/>
            <a:ext cx="685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62500" y="48006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 name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355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5472436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After a database and a table have been created, we can </a:t>
            </a:r>
            <a:r>
              <a:rPr lang="en-US" b="1" dirty="0" smtClean="0">
                <a:solidFill>
                  <a:srgbClr val="FF0000"/>
                </a:solidFill>
              </a:rPr>
              <a:t>start adding data in them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Here are some syntax rules to follow</a:t>
            </a:r>
            <a:r>
              <a:rPr lang="en-US" b="1" dirty="0" smtClean="0"/>
              <a:t>:</a:t>
            </a:r>
          </a:p>
          <a:p>
            <a:pPr algn="just"/>
            <a:r>
              <a:rPr lang="en-US" b="1" dirty="0" smtClean="0"/>
              <a:t>The SQL query must be </a:t>
            </a:r>
            <a:r>
              <a:rPr lang="en-US" b="1" dirty="0" smtClean="0">
                <a:solidFill>
                  <a:srgbClr val="FF0000"/>
                </a:solidFill>
              </a:rPr>
              <a:t>quoted in PHP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String values </a:t>
            </a:r>
            <a:r>
              <a:rPr lang="en-US" b="1" dirty="0" smtClean="0"/>
              <a:t>inside the </a:t>
            </a:r>
            <a:r>
              <a:rPr lang="en-US" b="1" dirty="0" smtClean="0">
                <a:solidFill>
                  <a:srgbClr val="FF0000"/>
                </a:solidFill>
              </a:rPr>
              <a:t>SQL query </a:t>
            </a:r>
            <a:r>
              <a:rPr lang="en-US" b="1" dirty="0" smtClean="0"/>
              <a:t>must be </a:t>
            </a:r>
            <a:r>
              <a:rPr lang="en-US" b="1" dirty="0" smtClean="0">
                <a:solidFill>
                  <a:srgbClr val="FF0000"/>
                </a:solidFill>
              </a:rPr>
              <a:t>quoted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Numeric values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must</a:t>
            </a:r>
            <a:r>
              <a:rPr lang="en-US" b="1" dirty="0" smtClean="0">
                <a:solidFill>
                  <a:srgbClr val="FF0000"/>
                </a:solidFill>
              </a:rPr>
              <a:t> not be quoted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The word NULL </a:t>
            </a:r>
            <a:r>
              <a:rPr lang="en-US" b="1" dirty="0" smtClean="0"/>
              <a:t>must </a:t>
            </a:r>
            <a:r>
              <a:rPr lang="en-US" b="1" dirty="0" smtClean="0">
                <a:solidFill>
                  <a:srgbClr val="FF0000"/>
                </a:solidFill>
              </a:rPr>
              <a:t>not be quoted</a:t>
            </a:r>
          </a:p>
          <a:p>
            <a:pPr algn="just"/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INSERT INTO statement </a:t>
            </a:r>
            <a:r>
              <a:rPr lang="en-US" b="1" dirty="0" smtClean="0"/>
              <a:t>is used to add new records to a </a:t>
            </a:r>
            <a:r>
              <a:rPr lang="en-US" b="1" dirty="0" err="1" smtClean="0"/>
              <a:t>MySQL</a:t>
            </a:r>
            <a:r>
              <a:rPr lang="en-US" b="1" dirty="0" smtClean="0"/>
              <a:t> table: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 INTO </a:t>
            </a:r>
            <a:r>
              <a:rPr lang="en-US" b="1" dirty="0" err="1" smtClean="0">
                <a:solidFill>
                  <a:srgbClr val="FF0000"/>
                </a:solidFill>
              </a:rPr>
              <a:t>table_name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(column1, column2, column3,...)</a:t>
            </a:r>
            <a:br>
              <a:rPr lang="en-US" b="1" dirty="0" smtClean="0"/>
            </a:br>
            <a:r>
              <a:rPr lang="en-US" b="1" dirty="0" smtClean="0"/>
              <a:t>VALUES (value1, value2, value3,...)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0060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5472436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receive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from user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On action page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user’s input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Validate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user’s input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(optional)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Establish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with database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Write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insert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command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Execute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command</a:t>
            </a: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60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3927260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4" name="Content Placeholder 13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6163536" cy="3924848"/>
          </a:xfrm>
        </p:spPr>
      </p:pic>
      <p:sp>
        <p:nvSpPr>
          <p:cNvPr id="15" name="TextBox 14"/>
          <p:cNvSpPr txBox="1"/>
          <p:nvPr/>
        </p:nvSpPr>
        <p:spPr>
          <a:xfrm>
            <a:off x="6858000" y="16002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198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</a:t>
            </a:r>
            <a:r>
              <a:rPr lang="en-US" b="1" dirty="0" err="1" smtClean="0"/>
              <a:t>eg_action.php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4600" y="2667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104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later use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19800" y="32004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019800" y="36576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9900" y="34729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19800" y="41148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0" y="3962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089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2777299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 SQL command: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</a:rPr>
              <a:t>`</a:t>
            </a:r>
            <a:r>
              <a:rPr lang="en-US" b="1" dirty="0" err="1" smtClean="0">
                <a:solidFill>
                  <a:srgbClr val="FF0000"/>
                </a:solidFill>
              </a:rPr>
              <a:t>table_name</a:t>
            </a:r>
            <a:r>
              <a:rPr lang="en-US" b="1" dirty="0" smtClean="0">
                <a:solidFill>
                  <a:srgbClr val="FF0000"/>
                </a:solidFill>
              </a:rPr>
              <a:t>`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(list of columns) 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VALUES (list of values)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INSERT INTO users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(‘user_Name’,’user_Email’,’</a:t>
            </a:r>
            <a:r>
              <a:rPr lang="en-US" b="1" dirty="0" err="1" smtClean="0">
                <a:solidFill>
                  <a:srgbClr val="FF0000"/>
                </a:solidFill>
              </a:rPr>
              <a:t>user_Password</a:t>
            </a:r>
            <a:r>
              <a:rPr lang="en-US" b="1" dirty="0" smtClean="0">
                <a:solidFill>
                  <a:srgbClr val="FF0000"/>
                </a:solidFill>
              </a:rPr>
              <a:t>’)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VALUES (‘$</a:t>
            </a:r>
            <a:r>
              <a:rPr lang="en-US" b="1" dirty="0" err="1" smtClean="0">
                <a:solidFill>
                  <a:srgbClr val="FF0000"/>
                </a:solidFill>
              </a:rPr>
              <a:t>name’,’$email’,’$password</a:t>
            </a:r>
            <a:r>
              <a:rPr lang="en-US" b="1" dirty="0" smtClean="0">
                <a:solidFill>
                  <a:srgbClr val="FF0000"/>
                </a:solidFill>
              </a:rPr>
              <a:t>’)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/>
              <a:t>mysql_query</a:t>
            </a:r>
            <a:r>
              <a:rPr lang="en-US" b="1" dirty="0" smtClean="0"/>
              <a:t>(query to execute)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4735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8951904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7659169" cy="1448002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2971"/>
            <a:ext cx="5858693" cy="333422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0"/>
            <a:ext cx="7467600" cy="1114425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9" y="5029200"/>
            <a:ext cx="4448796" cy="619211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7391400" y="1828800"/>
            <a:ext cx="381000" cy="14441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2400" y="220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input is retrieved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5943600" y="3272971"/>
            <a:ext cx="304800" cy="3334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0" y="327297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 connection</a:t>
            </a:r>
            <a:endParaRPr lang="en-US" b="1" dirty="0"/>
          </a:p>
        </p:txBody>
      </p:sp>
      <p:sp>
        <p:nvSpPr>
          <p:cNvPr id="17" name="Right Brace 16"/>
          <p:cNvSpPr/>
          <p:nvPr/>
        </p:nvSpPr>
        <p:spPr>
          <a:xfrm>
            <a:off x="7391400" y="3810000"/>
            <a:ext cx="762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5300" y="40385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Insert command</a:t>
            </a:r>
            <a:endParaRPr lang="en-US" b="1" dirty="0"/>
          </a:p>
        </p:txBody>
      </p:sp>
      <p:sp>
        <p:nvSpPr>
          <p:cNvPr id="19" name="Right Brace 18"/>
          <p:cNvSpPr/>
          <p:nvPr/>
        </p:nvSpPr>
        <p:spPr>
          <a:xfrm>
            <a:off x="4495800" y="5029200"/>
            <a:ext cx="261425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6800" y="502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 is executed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1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512981604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15532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296016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7965"/>
            <a:ext cx="8001000" cy="53941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1" idx="2"/>
          </p:cNvCxnSpPr>
          <p:nvPr/>
        </p:nvCxnSpPr>
        <p:spPr>
          <a:xfrm>
            <a:off x="1219200" y="1792514"/>
            <a:ext cx="381000" cy="7354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" y="1411514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function</a:t>
            </a:r>
            <a:endParaRPr lang="en-US" b="1" dirty="0"/>
          </a:p>
        </p:txBody>
      </p:sp>
      <p:sp>
        <p:nvSpPr>
          <p:cNvPr id="24" name="Right Brace 23"/>
          <p:cNvSpPr/>
          <p:nvPr/>
        </p:nvSpPr>
        <p:spPr>
          <a:xfrm rot="16200000">
            <a:off x="3257550" y="980091"/>
            <a:ext cx="457200" cy="26289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95600" y="160201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location</a:t>
            </a:r>
            <a:endParaRPr lang="en-US" b="1" dirty="0"/>
          </a:p>
        </p:txBody>
      </p:sp>
      <p:sp>
        <p:nvSpPr>
          <p:cNvPr id="28" name="Right Brace 27"/>
          <p:cNvSpPr/>
          <p:nvPr/>
        </p:nvSpPr>
        <p:spPr>
          <a:xfrm rot="16200000">
            <a:off x="6195526" y="1174865"/>
            <a:ext cx="362902" cy="23336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43600" y="17866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</a:t>
            </a:r>
            <a:endParaRPr lang="en-US" b="1" dirty="0"/>
          </a:p>
        </p:txBody>
      </p:sp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3" y="3810000"/>
            <a:ext cx="6220694" cy="207674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5486400" y="403860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625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Close warnings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210153" y="5181600"/>
            <a:ext cx="885847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53076" y="5562600"/>
            <a:ext cx="23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 is displayed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01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281016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4876800" cy="259080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80" y="1883228"/>
            <a:ext cx="3862820" cy="25155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7526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149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9740130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Create database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 name: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Table name: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Table columns: 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4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User_Name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text 25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User_Email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35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User_Password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20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User_Picture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50 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6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6613860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onnection Home Page!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545407" cy="460042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15000" y="4343400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9400" y="411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15000" y="47244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4572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15000" y="49530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0" y="5067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294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706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6316116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229600" cy="1685036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362200" y="19812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1524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 to the server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57400" y="3124200"/>
            <a:ext cx="762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4267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 selection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24400" y="3276600"/>
            <a:ext cx="457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 name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4440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9633175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" y="1600200"/>
            <a:ext cx="7525801" cy="1419423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297"/>
            <a:ext cx="6373115" cy="35247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8077200" cy="1559708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7086600" y="1981200"/>
            <a:ext cx="609600" cy="124409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22860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User’s input is retrieved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15000" y="3401534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322529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 connection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7791450" y="3886200"/>
            <a:ext cx="495300" cy="15597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77200" y="4267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 validation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4440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268091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7772400" cy="1676259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70655"/>
            <a:ext cx="7467600" cy="108074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4648200"/>
            <a:ext cx="7794171" cy="1247292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7848600" y="1676400"/>
            <a:ext cx="3048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204460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 validation</a:t>
            </a:r>
            <a:endParaRPr lang="en-US" b="1" dirty="0"/>
          </a:p>
        </p:txBody>
      </p:sp>
      <p:sp>
        <p:nvSpPr>
          <p:cNvPr id="14" name="Right Brace 13"/>
          <p:cNvSpPr/>
          <p:nvPr/>
        </p:nvSpPr>
        <p:spPr>
          <a:xfrm>
            <a:off x="7505700" y="3403168"/>
            <a:ext cx="381000" cy="127754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11886" y="3580275"/>
            <a:ext cx="11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Insert command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7696200" y="4800600"/>
            <a:ext cx="609600" cy="685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01000" y="482033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 is executed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735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6160982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$_FILES: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contains any item uploaded to the server when the post method is used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type variable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Created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automatically 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Can be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accessed on other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43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353767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Keeps information about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Size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Type 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Tmp_name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4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785558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FORM attributes required: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Method should be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</a:t>
            </a: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Enctype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should be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multipart/form-data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&lt;form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enctype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=“multipart/form-data” method=“post”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action=“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upload.php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”&gt;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8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3354183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Writing regular expression in PHP</a:t>
            </a:r>
          </a:p>
          <a:p>
            <a:pPr lvl="2"/>
            <a:r>
              <a:rPr lang="en-US" b="1" dirty="0" smtClean="0"/>
              <a:t>Brackets []</a:t>
            </a:r>
          </a:p>
          <a:p>
            <a:pPr lvl="2"/>
            <a:r>
              <a:rPr lang="en-US" b="1" dirty="0" smtClean="0"/>
              <a:t>Quantifiers  +, *, ?, {int. range}, and $ </a:t>
            </a:r>
          </a:p>
          <a:p>
            <a:pPr lvl="2"/>
            <a:r>
              <a:rPr lang="en-US" b="1" dirty="0" smtClean="0"/>
              <a:t>Sub-patterns</a:t>
            </a:r>
          </a:p>
          <a:p>
            <a:pPr lvl="2"/>
            <a:r>
              <a:rPr lang="en-US" b="1" dirty="0" smtClean="0"/>
              <a:t>Predefined character ranges\d:\D:\w: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Validating User’s Input</a:t>
            </a:r>
          </a:p>
          <a:p>
            <a:pPr lvl="2"/>
            <a:r>
              <a:rPr lang="en-US" b="1" dirty="0" smtClean="0"/>
              <a:t>Validating name:</a:t>
            </a:r>
          </a:p>
          <a:p>
            <a:pPr lvl="2"/>
            <a:r>
              <a:rPr lang="en-US" b="1" dirty="0" smtClean="0"/>
              <a:t>Validating Password:</a:t>
            </a:r>
          </a:p>
          <a:p>
            <a:pPr lvl="2"/>
            <a:r>
              <a:rPr lang="en-US" b="1" dirty="0" smtClean="0"/>
              <a:t>Validating date:</a:t>
            </a:r>
          </a:p>
          <a:p>
            <a:pPr lvl="2"/>
            <a:r>
              <a:rPr lang="en-US" b="1" dirty="0" smtClean="0"/>
              <a:t>Validating CNIC:</a:t>
            </a:r>
          </a:p>
          <a:p>
            <a:pPr lvl="2"/>
            <a:r>
              <a:rPr lang="en-US" b="1" dirty="0" smtClean="0"/>
              <a:t>Validating Email:</a:t>
            </a:r>
          </a:p>
          <a:p>
            <a:pPr lvl="2"/>
            <a:r>
              <a:rPr lang="en-US" b="1" dirty="0" smtClean="0"/>
              <a:t>Validating user’s input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8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80745396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13079"/>
            <a:ext cx="4800600" cy="295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&lt;body&gt;</a:t>
            </a:r>
          </a:p>
          <a:p>
            <a:r>
              <a:rPr lang="en-US" sz="2400" b="1" dirty="0" smtClean="0"/>
              <a:t>&lt;form method=“post”  </a:t>
            </a:r>
            <a:r>
              <a:rPr lang="en-US" sz="2400" b="1" dirty="0" err="1" smtClean="0"/>
              <a:t>enctype</a:t>
            </a:r>
            <a:r>
              <a:rPr lang="en-US" sz="2400" b="1" dirty="0" smtClean="0"/>
              <a:t>=“multipart/form-data” action=“</a:t>
            </a:r>
            <a:r>
              <a:rPr lang="en-US" sz="2400" b="1" dirty="0" err="1" smtClean="0"/>
              <a:t>action.php</a:t>
            </a:r>
            <a:r>
              <a:rPr lang="en-US" sz="2400" b="1" dirty="0" smtClean="0"/>
              <a:t>”&gt;</a:t>
            </a:r>
          </a:p>
          <a:p>
            <a:r>
              <a:rPr lang="en-US" sz="2400" b="1" dirty="0" smtClean="0"/>
              <a:t>&lt;input type=“text” name=“name”&gt;</a:t>
            </a:r>
          </a:p>
          <a:p>
            <a:r>
              <a:rPr lang="en-US" sz="2400" b="1" dirty="0" smtClean="0"/>
              <a:t>&lt;input type=“file” name=“pic”&gt;</a:t>
            </a:r>
          </a:p>
          <a:p>
            <a:r>
              <a:rPr lang="en-US" sz="2400" b="1" dirty="0" smtClean="0"/>
              <a:t>&lt;input type=“submit”&gt;</a:t>
            </a:r>
          </a:p>
          <a:p>
            <a:r>
              <a:rPr lang="en-US" sz="2400" b="1" dirty="0" smtClean="0"/>
              <a:t>&lt;/form&gt;&lt;/body&gt;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0800" y="2318266"/>
            <a:ext cx="1219200" cy="1276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213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type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38600" y="3747216"/>
            <a:ext cx="76200" cy="424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0" y="398708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562600" y="1613079"/>
            <a:ext cx="30480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0" y="182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Asad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715000" y="2286000"/>
            <a:ext cx="121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Choose File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19900" y="28194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submit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File Chosen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34200" y="2286000"/>
            <a:ext cx="15240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Mypci.jpg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39793" y="3299052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6622961" y="3668384"/>
            <a:ext cx="457200" cy="230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39793" y="3594417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6501" y="3437552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$_POST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6" y="481919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$_FILES</a:t>
            </a:r>
            <a:endParaRPr lang="en-US" sz="2400" b="1" dirty="0"/>
          </a:p>
        </p:txBody>
      </p:sp>
      <p:cxnSp>
        <p:nvCxnSpPr>
          <p:cNvPr id="30" name="Elbow Connector 29"/>
          <p:cNvCxnSpPr/>
          <p:nvPr/>
        </p:nvCxnSpPr>
        <p:spPr>
          <a:xfrm>
            <a:off x="1143000" y="5050023"/>
            <a:ext cx="457200" cy="230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94666" y="4976056"/>
            <a:ext cx="754933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43041" y="5531338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pic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00200" y="5050023"/>
            <a:ext cx="9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[name]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32149" y="505002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=&gt;file name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57789" y="5071936"/>
            <a:ext cx="9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[type]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98513" y="50719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=&gt;file type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25951" y="5096189"/>
            <a:ext cx="9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[size]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72498" y="509618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=&gt;file size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077200" y="502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</a:t>
            </a:r>
            <a:r>
              <a:rPr lang="en-US" sz="1200" b="1" dirty="0" err="1" smtClean="0"/>
              <a:t>tmp</a:t>
            </a:r>
            <a:r>
              <a:rPr lang="en-US" sz="1200" b="1" dirty="0" smtClean="0"/>
              <a:t> name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51560" y="5059056"/>
            <a:ext cx="145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 err="1" smtClean="0"/>
              <a:t>tmp_name</a:t>
            </a:r>
            <a:r>
              <a:rPr lang="en-US" b="1" dirty="0" smtClean="0"/>
              <a:t>]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603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1670715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Accessing file information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$_FILES[‘input-field name’][‘name’];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$_FILES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[‘picture’][‘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name’];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$_FILES[‘input-field name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’][‘type’];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$_FILES[‘picture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’][‘type’];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$_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FILES[‘input-field name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’][‘size’];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$_FILES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[‘picture’][‘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size’];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35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721419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714"/>
            <a:ext cx="7848600" cy="88177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69313"/>
            <a:ext cx="7335274" cy="102884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43400"/>
            <a:ext cx="8001000" cy="132720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2" y="5943600"/>
            <a:ext cx="2257740" cy="30484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144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enctype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67400" y="1752600"/>
            <a:ext cx="838200" cy="557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17" name="Right Brace 16"/>
          <p:cNvSpPr/>
          <p:nvPr/>
        </p:nvSpPr>
        <p:spPr>
          <a:xfrm>
            <a:off x="7315200" y="2969313"/>
            <a:ext cx="685800" cy="10288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01000" y="3200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field</a:t>
            </a:r>
            <a:endParaRPr lang="en-US" b="1" dirty="0"/>
          </a:p>
        </p:txBody>
      </p:sp>
      <p:sp>
        <p:nvSpPr>
          <p:cNvPr id="19" name="Right Brace 18"/>
          <p:cNvSpPr/>
          <p:nvPr/>
        </p:nvSpPr>
        <p:spPr>
          <a:xfrm>
            <a:off x="7658100" y="4419600"/>
            <a:ext cx="3429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53400" y="457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 button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6853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5614149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221223" cy="2838846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5029200" y="2133600"/>
            <a:ext cx="838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190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 files array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91200" y="26670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name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38400" y="3429000"/>
            <a:ext cx="22860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502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type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67200" y="3733800"/>
            <a:ext cx="7620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81400" y="52138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size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019800" y="4191000"/>
            <a:ext cx="304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9800" y="5029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tmp</a:t>
            </a:r>
            <a:r>
              <a:rPr lang="en-US" b="1" dirty="0"/>
              <a:t> </a:t>
            </a:r>
            <a:r>
              <a:rPr lang="en-US" b="1" dirty="0" smtClean="0"/>
              <a:t>name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308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3972666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268590" cy="1428950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7543800" cy="19828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733800" y="1905000"/>
            <a:ext cx="914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60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Selected file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5400" y="3810000"/>
            <a:ext cx="838200" cy="458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4268037"/>
            <a:ext cx="1447800" cy="38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Files array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90600" y="4268037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40390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name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90600" y="4458118"/>
            <a:ext cx="1905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0" y="4268037"/>
            <a:ext cx="1600200" cy="38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type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8200" y="47244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2890" y="45397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size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133600" y="5105400"/>
            <a:ext cx="381000" cy="154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600" y="525947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 name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01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623650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m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ove_uploaded_file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():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bool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move_uploaded_file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(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string $filename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,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string $destination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 );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This function checks to ensure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that the file designated by filename is a valid upload file (meaning that it was uploaded via PHP's HTTP POST upload mechanism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 the file is valid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it will be moved to the filename given by 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destination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87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445674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b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asename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returns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filename from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path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&lt;?PHP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basename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"/home/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httpd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/html/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index.php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);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retutns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index.php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91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0711532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File upload steps: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Identify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to be uploaded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tmp_name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is used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Define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destination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Location + file name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Upload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file</a:t>
            </a:r>
          </a:p>
        </p:txBody>
      </p:sp>
    </p:spTree>
    <p:extLst>
      <p:ext uri="{BB962C8B-B14F-4D97-AF65-F5344CB8AC3E}">
        <p14:creationId xmlns="" xmlns:p14="http://schemas.microsoft.com/office/powerpoint/2010/main" val="21192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5495389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229600" cy="1983681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657600" y="1828800"/>
            <a:ext cx="25146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1524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</a:t>
            </a:r>
            <a:r>
              <a:rPr lang="en-US" b="1" dirty="0" err="1" smtClean="0"/>
              <a:t>tmp</a:t>
            </a:r>
            <a:r>
              <a:rPr lang="en-US" b="1" dirty="0" smtClean="0"/>
              <a:t> name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48000" y="1893332"/>
            <a:ext cx="228600" cy="697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152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name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914900" y="2438400"/>
            <a:ext cx="23241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86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Folder + filename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733800" y="38100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4343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uploaded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845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5333413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Restricting Users: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Size restriction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Type restriction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File rename</a:t>
            </a:r>
          </a:p>
        </p:txBody>
      </p:sp>
    </p:spTree>
    <p:extLst>
      <p:ext uri="{BB962C8B-B14F-4D97-AF65-F5344CB8AC3E}">
        <p14:creationId xmlns="" xmlns:p14="http://schemas.microsoft.com/office/powerpoint/2010/main" val="31195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3354183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342900" lvl="2" indent="-342900"/>
            <a:r>
              <a:rPr lang="en-US" sz="4500" b="1" dirty="0" smtClean="0">
                <a:solidFill>
                  <a:srgbClr val="FF0000"/>
                </a:solidFill>
              </a:rPr>
              <a:t>Defined functions</a:t>
            </a:r>
            <a:r>
              <a:rPr lang="en-US" sz="3200" b="1" dirty="0" smtClean="0"/>
              <a:t>. </a:t>
            </a:r>
          </a:p>
          <a:p>
            <a:pPr lvl="2"/>
            <a:r>
              <a:rPr lang="en-US" b="1" dirty="0" smtClean="0"/>
              <a:t>preg_match():</a:t>
            </a:r>
          </a:p>
          <a:p>
            <a:pPr lvl="2"/>
            <a:r>
              <a:rPr lang="en-US" b="1" dirty="0" smtClean="0"/>
              <a:t>preg_match_all():</a:t>
            </a:r>
          </a:p>
          <a:p>
            <a:pPr lvl="2"/>
            <a:r>
              <a:rPr lang="en-US" b="1" dirty="0" smtClean="0"/>
              <a:t>preg_grep():</a:t>
            </a:r>
          </a:p>
          <a:p>
            <a:endParaRPr lang="en-US" b="1" dirty="0" smtClean="0"/>
          </a:p>
          <a:p>
            <a:r>
              <a:rPr lang="en-US" sz="4500" b="1" dirty="0" smtClean="0">
                <a:solidFill>
                  <a:srgbClr val="FF0000"/>
                </a:solidFill>
              </a:rPr>
              <a:t>String Functions in PHP</a:t>
            </a:r>
          </a:p>
          <a:p>
            <a:pPr lvl="2"/>
            <a:r>
              <a:rPr lang="en-US" sz="3000" b="1" dirty="0" smtClean="0"/>
              <a:t>strlen():</a:t>
            </a:r>
          </a:p>
          <a:p>
            <a:pPr lvl="2"/>
            <a:r>
              <a:rPr lang="en-US" sz="3000" b="1" dirty="0" smtClean="0"/>
              <a:t>strcmp():</a:t>
            </a:r>
          </a:p>
          <a:p>
            <a:pPr lvl="2"/>
            <a:r>
              <a:rPr lang="en-US" sz="3000" b="1" dirty="0" smtClean="0"/>
              <a:t>strcasecmp():</a:t>
            </a:r>
          </a:p>
          <a:p>
            <a:pPr lvl="2"/>
            <a:r>
              <a:rPr lang="en-US" sz="3000" b="1" dirty="0" smtClean="0"/>
              <a:t>strtolower():</a:t>
            </a:r>
          </a:p>
          <a:p>
            <a:pPr lvl="2"/>
            <a:r>
              <a:rPr lang="en-US" sz="3000" b="1" dirty="0" smtClean="0"/>
              <a:t>strtoupper():</a:t>
            </a:r>
          </a:p>
          <a:p>
            <a:pPr lvl="2"/>
            <a:r>
              <a:rPr lang="en-US" sz="3000" b="1" dirty="0" smtClean="0"/>
              <a:t>ucfirst():</a:t>
            </a:r>
          </a:p>
          <a:p>
            <a:pPr lvl="2"/>
            <a:r>
              <a:rPr lang="en-US" sz="3000" b="1" dirty="0" smtClean="0"/>
              <a:t>ucwords():</a:t>
            </a:r>
          </a:p>
          <a:p>
            <a:pPr lvl="2"/>
            <a:r>
              <a:rPr lang="en-US" sz="3000" b="1" dirty="0" smtClean="0"/>
              <a:t>strpos():</a:t>
            </a:r>
          </a:p>
          <a:p>
            <a:pPr lvl="2"/>
            <a:r>
              <a:rPr lang="en-US" sz="3000" b="1" dirty="0" smtClean="0"/>
              <a:t>strrpos():</a:t>
            </a:r>
          </a:p>
          <a:p>
            <a:pPr lvl="2"/>
            <a:r>
              <a:rPr lang="en-US" sz="3000" b="1" dirty="0" smtClean="0"/>
              <a:t>substr_count():</a:t>
            </a: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8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413365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676401"/>
            <a:ext cx="7467600" cy="1523999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22030"/>
            <a:ext cx="7924800" cy="252835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0"/>
            <a:ext cx="7696200" cy="1616984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7185606" y="1981200"/>
            <a:ext cx="571500" cy="134083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48600" y="2133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Retrieving file attributes</a:t>
            </a:r>
            <a:endParaRPr lang="en-US" b="1" dirty="0"/>
          </a:p>
        </p:txBody>
      </p:sp>
      <p:sp>
        <p:nvSpPr>
          <p:cNvPr id="14" name="Right Brace 13"/>
          <p:cNvSpPr/>
          <p:nvPr/>
        </p:nvSpPr>
        <p:spPr>
          <a:xfrm>
            <a:off x="7848600" y="3322030"/>
            <a:ext cx="457200" cy="4117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96141" y="320474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rename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10400" y="3962400"/>
            <a:ext cx="4609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 and type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943600" y="42672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08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uploaded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9609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4611238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4267200" cy="2590800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3733800" y="2667000"/>
            <a:ext cx="1524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3800" y="30480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28077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33800" y="33528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7800" y="31770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95600" y="3733800"/>
            <a:ext cx="2362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6400" y="3733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picture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67300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is post</a:t>
            </a:r>
          </a:p>
          <a:p>
            <a:r>
              <a:rPr lang="en-US" b="1" dirty="0" err="1" smtClean="0"/>
              <a:t>Enctype</a:t>
            </a:r>
            <a:r>
              <a:rPr lang="en-US" b="1" dirty="0" smtClean="0"/>
              <a:t>=“multipart/form-data”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896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8231331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229600" cy="2409057"/>
          </a:xfr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3" y="4191000"/>
            <a:ext cx="8305800" cy="1061273"/>
          </a:xfrm>
          <a:prstGeom prst="rect">
            <a:avLst/>
          </a:prstGeom>
        </p:spPr>
      </p:pic>
      <p:sp>
        <p:nvSpPr>
          <p:cNvPr id="14" name="Right Brace 13"/>
          <p:cNvSpPr/>
          <p:nvPr/>
        </p:nvSpPr>
        <p:spPr>
          <a:xfrm>
            <a:off x="8121203" y="1913586"/>
            <a:ext cx="609600" cy="204881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8534400" y="4191000"/>
            <a:ext cx="196403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86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76973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6239746" cy="371527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00"/>
            <a:ext cx="8382000" cy="263803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715000" y="1752600"/>
            <a:ext cx="533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 connection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>
            <a:off x="7848600" y="2286000"/>
            <a:ext cx="304800" cy="13952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57600" y="41148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3962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Executing query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05800" y="2514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Insert query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657600" y="4648200"/>
            <a:ext cx="3429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redirection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61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24945847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6914925" cy="4525963"/>
          </a:xfrm>
        </p:spPr>
      </p:pic>
    </p:spTree>
    <p:extLst>
      <p:ext uri="{BB962C8B-B14F-4D97-AF65-F5344CB8AC3E}">
        <p14:creationId xmlns="" xmlns:p14="http://schemas.microsoft.com/office/powerpoint/2010/main" val="13501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76127536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610600" cy="4191000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3886200" y="3429000"/>
            <a:ext cx="12954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9200" y="3124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Record is added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232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8106258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7315200" cy="4525963"/>
          </a:xfrm>
        </p:spPr>
      </p:pic>
      <p:sp>
        <p:nvSpPr>
          <p:cNvPr id="13" name="Right Brace 12"/>
          <p:cNvSpPr/>
          <p:nvPr/>
        </p:nvSpPr>
        <p:spPr>
          <a:xfrm rot="16200000" flipV="1">
            <a:off x="4953001" y="76199"/>
            <a:ext cx="380998" cy="2971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50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0643828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onnection Home Page!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57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15000" y="4343400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9400" y="411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15000" y="47244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4572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15000" y="49530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0" y="5067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password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294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86200" y="5181600"/>
            <a:ext cx="533400" cy="70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52519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pic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866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961070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229600" cy="1938412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33800"/>
            <a:ext cx="7467600" cy="74471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5992062" cy="28579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8001000" y="1764406"/>
            <a:ext cx="457200" cy="1981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29600" y="208184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is retrieved</a:t>
            </a:r>
            <a:endParaRPr lang="en-US" b="1" dirty="0"/>
          </a:p>
        </p:txBody>
      </p:sp>
      <p:sp>
        <p:nvSpPr>
          <p:cNvPr id="15" name="Right Brace 14"/>
          <p:cNvSpPr/>
          <p:nvPr/>
        </p:nvSpPr>
        <p:spPr>
          <a:xfrm>
            <a:off x="7543800" y="3745606"/>
            <a:ext cx="152400" cy="9025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6692" y="3873737"/>
            <a:ext cx="136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 is uploaded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410200" y="4943495"/>
            <a:ext cx="810462" cy="390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5486400"/>
            <a:ext cx="1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 connection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24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9774410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7848600" cy="2743200"/>
          </a:xfrm>
        </p:spPr>
      </p:pic>
      <p:sp>
        <p:nvSpPr>
          <p:cNvPr id="11" name="Right Brace 10"/>
          <p:cNvSpPr/>
          <p:nvPr/>
        </p:nvSpPr>
        <p:spPr>
          <a:xfrm>
            <a:off x="8077200" y="1371600"/>
            <a:ext cx="152400" cy="3124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77200" y="2438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is validated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699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8041079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Intro to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Creating database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in MySQL using WAMP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Connecting PHP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with MySQL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Inserting data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in database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CONNECTIONS: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user registration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super global variable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uploading in PHP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Storing reference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uploaded file in database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 registration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CONNECTIONS web application with file upload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062224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68003"/>
            <a:ext cx="8229600" cy="2555934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7696200" y="1568003"/>
            <a:ext cx="457200" cy="231819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2438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is inserted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503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Intro to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MySQL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Creating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database in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MySQL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using WAMP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Connecting PHP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MySQL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Inserting data in database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user registration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FILES super global variable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File uploading in PHP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Storing reference of uploaded file in database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User registration in CONNECTIONS web application with file upload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8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5400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905658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With PHP, </a:t>
            </a:r>
            <a:r>
              <a:rPr lang="en-US" dirty="0" smtClean="0"/>
              <a:t>you can connect to and manipulate databases.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is the most popular database system used with PHP.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905658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</a:t>
            </a:r>
            <a:r>
              <a:rPr lang="en-US" b="1" dirty="0" err="1" smtClean="0">
                <a:solidFill>
                  <a:srgbClr val="FF0000"/>
                </a:solidFill>
              </a:rPr>
              <a:t>MySQL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named after </a:t>
            </a:r>
            <a:r>
              <a:rPr lang="en-US" b="1" dirty="0" smtClean="0"/>
              <a:t>co-founder Monty </a:t>
            </a:r>
            <a:r>
              <a:rPr lang="en-US" b="1" dirty="0" err="1" smtClean="0"/>
              <a:t>Widenius's</a:t>
            </a:r>
            <a:r>
              <a:rPr lang="en-US" b="1" dirty="0" smtClean="0"/>
              <a:t> daughter: My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is a database system </a:t>
            </a:r>
            <a:r>
              <a:rPr lang="en-US" b="1" dirty="0" smtClean="0">
                <a:solidFill>
                  <a:srgbClr val="FF0000"/>
                </a:solidFill>
              </a:rPr>
              <a:t>used on the web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is a database system </a:t>
            </a:r>
            <a:r>
              <a:rPr lang="en-US" b="1" dirty="0" smtClean="0">
                <a:solidFill>
                  <a:srgbClr val="FF0000"/>
                </a:solidFill>
              </a:rPr>
              <a:t>that runs on a server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is ideal for </a:t>
            </a:r>
            <a:r>
              <a:rPr lang="en-US" b="1" dirty="0" smtClean="0">
                <a:solidFill>
                  <a:srgbClr val="FF0000"/>
                </a:solidFill>
              </a:rPr>
              <a:t>both small and large applications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is very </a:t>
            </a:r>
            <a:r>
              <a:rPr lang="en-US" b="1" dirty="0" smtClean="0">
                <a:solidFill>
                  <a:srgbClr val="FF0000"/>
                </a:solidFill>
              </a:rPr>
              <a:t>fast, reliable, and easy to use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uses </a:t>
            </a:r>
            <a:r>
              <a:rPr lang="en-US" b="1" dirty="0" smtClean="0">
                <a:solidFill>
                  <a:srgbClr val="FF0000"/>
                </a:solidFill>
              </a:rPr>
              <a:t>standard SQL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compiles</a:t>
            </a:r>
            <a:r>
              <a:rPr lang="en-US" b="1" dirty="0" smtClean="0"/>
              <a:t> on a </a:t>
            </a:r>
            <a:r>
              <a:rPr lang="en-US" b="1" dirty="0" smtClean="0">
                <a:solidFill>
                  <a:srgbClr val="FF0000"/>
                </a:solidFill>
              </a:rPr>
              <a:t>number of platforms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free to download and use</a:t>
            </a:r>
          </a:p>
          <a:p>
            <a:r>
              <a:rPr lang="en-US" b="1" dirty="0" smtClean="0"/>
              <a:t>The data in a </a:t>
            </a:r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r>
              <a:rPr lang="en-US" dirty="0" smtClean="0"/>
              <a:t>database are stored in </a:t>
            </a:r>
            <a:r>
              <a:rPr lang="en-US" b="1" dirty="0" smtClean="0">
                <a:solidFill>
                  <a:srgbClr val="FF0000"/>
                </a:solidFill>
              </a:rPr>
              <a:t>tables.</a:t>
            </a:r>
            <a:r>
              <a:rPr lang="en-US" dirty="0" smtClean="0"/>
              <a:t> </a:t>
            </a:r>
            <a:r>
              <a:rPr lang="en-US" b="1" dirty="0" smtClean="0"/>
              <a:t>A table is a collection of related data, and it consists of columns and rows.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4905658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Go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home page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of WAMP server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myadmin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Login to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database name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and click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database button</a:t>
            </a:r>
          </a:p>
          <a:p>
            <a:pPr marL="0" indent="0">
              <a:buNone/>
            </a:pPr>
            <a:endParaRPr lang="en-AU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1532</Words>
  <Application>Microsoft Office PowerPoint</Application>
  <PresentationFormat>On-screen Show (4:3)</PresentationFormat>
  <Paragraphs>404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THANK YOU  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443</cp:revision>
  <dcterms:created xsi:type="dcterms:W3CDTF">2013-09-11T05:33:05Z</dcterms:created>
  <dcterms:modified xsi:type="dcterms:W3CDTF">2016-02-09T23:35:02Z</dcterms:modified>
</cp:coreProperties>
</file>