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53.xml" ContentType="application/vnd.openxmlformats-officedocument.drawingml.diagramStyle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5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ata54.xml" ContentType="application/vnd.openxmlformats-officedocument.drawingml.diagramData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diagrams/quickStyle58.xml" ContentType="application/vnd.openxmlformats-officedocument.drawingml.diagramStyl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ppt/diagrams/layout58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7.xml" ContentType="application/vnd.openxmlformats-officedocument.drawingml.diagramColors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ata59.xml" ContentType="application/vnd.openxmlformats-officedocument.drawingml.diagramData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diagrams/quickStyle55.xml" ContentType="application/vnd.openxmlformats-officedocument.drawingml.diagramStyl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5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54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diagrams/data56.xml" ContentType="application/vnd.openxmlformats-officedocument.drawingml.diagramData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diagrams/data52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quickStyle56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quickStyle52.xml" ContentType="application/vnd.openxmlformats-officedocument.drawingml.diagramStyle+xml"/>
  <Override PartName="/ppt/diagrams/layout56.xml" ContentType="application/vnd.openxmlformats-officedocument.drawingml.diagramLayout+xml"/>
  <Override PartName="/ppt/diagrams/colors59.xml" ContentType="application/vnd.openxmlformats-officedocument.drawingml.diagramColors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diagrams/colors55.xml" ContentType="application/vnd.openxmlformats-officedocument.drawingml.diagramColors+xml"/>
  <Override PartName="/ppt/diagrams/data57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53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diagrams/quickStyle57.xml" ContentType="application/vnd.openxmlformats-officedocument.drawingml.diagramStyl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layout57.xml" ContentType="application/vnd.openxmlformats-officedocument.drawingml.diagram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colors56.xml" ContentType="application/vnd.openxmlformats-officedocument.drawingml.diagramColors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ata58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54.xml" ContentType="application/vnd.openxmlformats-officedocument.drawingml.diagramStyle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layout54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53.xml" ContentType="application/vnd.openxmlformats-officedocument.drawingml.diagramColors+xml"/>
  <Override PartName="/ppt/diagrams/data55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diagrams/quickStyle59.xml" ContentType="application/vnd.openxmlformats-officedocument.drawingml.diagramStyl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layout59.xml" ContentType="application/vnd.openxmlformats-officedocument.drawingml.diagramLayout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colors58.xml" ContentType="application/vnd.openxmlformats-officedocument.drawingml.diagramColors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489" r:id="rId2"/>
    <p:sldId id="490" r:id="rId3"/>
    <p:sldId id="491" r:id="rId4"/>
    <p:sldId id="438" r:id="rId5"/>
    <p:sldId id="439" r:id="rId6"/>
    <p:sldId id="412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53" r:id="rId17"/>
    <p:sldId id="449" r:id="rId18"/>
    <p:sldId id="450" r:id="rId19"/>
    <p:sldId id="451" r:id="rId20"/>
    <p:sldId id="452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481" r:id="rId49"/>
    <p:sldId id="482" r:id="rId50"/>
    <p:sldId id="483" r:id="rId51"/>
    <p:sldId id="484" r:id="rId52"/>
    <p:sldId id="485" r:id="rId53"/>
    <p:sldId id="486" r:id="rId54"/>
    <p:sldId id="487" r:id="rId55"/>
    <p:sldId id="488" r:id="rId56"/>
    <p:sldId id="493" r:id="rId57"/>
    <p:sldId id="494" r:id="rId58"/>
    <p:sldId id="497" r:id="rId59"/>
    <p:sldId id="382" r:id="rId60"/>
    <p:sldId id="496" r:id="rId61"/>
    <p:sldId id="492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27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ED2BAEFC-25F1-4D6C-8D9E-D6211B0E12CA}" type="presOf" srcId="{FD71A567-23F0-42D0-A2E6-3886C0DAA8C4}" destId="{A066085A-9674-46E4-B0BF-D0C728A69A1C}" srcOrd="0" destOrd="0" presId="urn:microsoft.com/office/officeart/2005/8/layout/vList2"/>
    <dgm:cxn modelId="{E1EBC37F-948F-4499-8766-AADB75E435B6}" type="presOf" srcId="{1A4D2600-6C97-4F32-B00F-D96585924F45}" destId="{FE07BE64-8717-48DF-AE6A-829B547CC5F7}" srcOrd="0" destOrd="0" presId="urn:microsoft.com/office/officeart/2005/8/layout/vList2"/>
    <dgm:cxn modelId="{F198AFA1-961E-423D-BCF6-4E1FA3C2B0EF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1.2 Selecting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8FD87-9CB7-4002-B771-732E87FB984A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2E3C08BA-3D06-451F-BD5C-70A16171695C}" type="presOf" srcId="{635D3789-FCF4-4621-A1FB-B16421A5071B}" destId="{873F5B80-720A-418E-9F48-6874182180FE}" srcOrd="0" destOrd="0" presId="urn:microsoft.com/office/officeart/2005/8/layout/vList2"/>
    <dgm:cxn modelId="{46FED5B4-9841-4CFC-8920-329B24FADF6B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1.3 Display structure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353638-3F26-4C27-A2F3-E3EF1D50C58D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368927B8-D449-4AFD-93B1-7639129644AE}" type="presOf" srcId="{635D3789-FCF4-4621-A1FB-B16421A5071B}" destId="{873F5B80-720A-418E-9F48-6874182180FE}" srcOrd="0" destOrd="0" presId="urn:microsoft.com/office/officeart/2005/8/layout/vList2"/>
    <dgm:cxn modelId="{3AE938B2-5D8B-445D-9DB3-08DD0F9ADE70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1.4 Writing data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3ED305E2-B9BD-4620-8C0A-84B97469E89E}" type="presOf" srcId="{1DC02E1F-0B64-4229-8440-ADAE293E278B}" destId="{D6B6DAC4-CCEA-41D0-BAC1-7DBCE2B15E9B}" srcOrd="0" destOrd="0" presId="urn:microsoft.com/office/officeart/2005/8/layout/vList2"/>
    <dgm:cxn modelId="{F02D1890-7D85-4903-8C4A-BF188714232D}" type="presOf" srcId="{635D3789-FCF4-4621-A1FB-B16421A5071B}" destId="{873F5B80-720A-418E-9F48-6874182180FE}" srcOrd="0" destOrd="0" presId="urn:microsoft.com/office/officeart/2005/8/layout/vList2"/>
    <dgm:cxn modelId="{71B9D649-62E9-4F0D-BE6D-D41BF97440BE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1.4 Writing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B2F056-04C1-4B9E-9150-25B001DF3EAE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029B34C8-F6A0-46F6-9A1F-49BADA37F8AC}" type="presOf" srcId="{1DC02E1F-0B64-4229-8440-ADAE293E278B}" destId="{D6B6DAC4-CCEA-41D0-BAC1-7DBCE2B15E9B}" srcOrd="0" destOrd="0" presId="urn:microsoft.com/office/officeart/2005/8/layout/vList2"/>
    <dgm:cxn modelId="{428B7F0E-0257-45BB-A9FA-56799E1FC037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1.4 Writing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A271A0-1C53-473A-BEE5-EE0D18208001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0F932E4E-2EE7-4316-845C-04A41B6ACE16}" type="presOf" srcId="{1DC02E1F-0B64-4229-8440-ADAE293E278B}" destId="{D6B6DAC4-CCEA-41D0-BAC1-7DBCE2B15E9B}" srcOrd="0" destOrd="0" presId="urn:microsoft.com/office/officeart/2005/8/layout/vList2"/>
    <dgm:cxn modelId="{4851529D-DAD2-4F15-8878-D2E251C36E64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1.4 Writing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B7D41A67-9917-4226-8B4E-A8682C836CE4}" type="presOf" srcId="{635D3789-FCF4-4621-A1FB-B16421A5071B}" destId="{873F5B80-720A-418E-9F48-6874182180FE}" srcOrd="0" destOrd="0" presId="urn:microsoft.com/office/officeart/2005/8/layout/vList2"/>
    <dgm:cxn modelId="{65FF4DCF-BDCF-4242-9286-BCBA0DDCCDCE}" type="presOf" srcId="{1DC02E1F-0B64-4229-8440-ADAE293E278B}" destId="{D6B6DAC4-CCEA-41D0-BAC1-7DBCE2B15E9B}" srcOrd="0" destOrd="0" presId="urn:microsoft.com/office/officeart/2005/8/layout/vList2"/>
    <dgm:cxn modelId="{F8739FFB-E303-49E2-B9E7-CD7D8369D860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1.5 Example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E2CB77-70FB-4F41-9BF6-BE6783467D5E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D23D05CD-6182-440E-B53A-A64E3A753808}" type="presOf" srcId="{635D3789-FCF4-4621-A1FB-B16421A5071B}" destId="{873F5B80-720A-418E-9F48-6874182180FE}" srcOrd="0" destOrd="0" presId="urn:microsoft.com/office/officeart/2005/8/layout/vList2"/>
    <dgm:cxn modelId="{5BC09386-1D7B-488E-9EBC-66D2DB794D84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1.5 Example…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D96C0BA5-58DF-4204-9C86-DCCBD570C4EC}" type="presOf" srcId="{635D3789-FCF4-4621-A1FB-B16421A5071B}" destId="{873F5B80-720A-418E-9F48-6874182180FE}" srcOrd="0" destOrd="0" presId="urn:microsoft.com/office/officeart/2005/8/layout/vList2"/>
    <dgm:cxn modelId="{B4F188C1-C430-4F4D-8F25-798D914F1343}" type="presOf" srcId="{1DC02E1F-0B64-4229-8440-ADAE293E278B}" destId="{D6B6DAC4-CCEA-41D0-BAC1-7DBCE2B15E9B}" srcOrd="0" destOrd="0" presId="urn:microsoft.com/office/officeart/2005/8/layout/vList2"/>
    <dgm:cxn modelId="{F6D0B463-59A8-48F8-A59C-AE5040D95411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1.5 Example…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1E31FE07-EB77-44CA-973A-0110A07F361A}" type="presOf" srcId="{1DC02E1F-0B64-4229-8440-ADAE293E278B}" destId="{D6B6DAC4-CCEA-41D0-BAC1-7DBCE2B15E9B}" srcOrd="0" destOrd="0" presId="urn:microsoft.com/office/officeart/2005/8/layout/vList2"/>
    <dgm:cxn modelId="{69F5B03F-0460-4E8A-B240-95A1D59A2C0A}" type="presOf" srcId="{635D3789-FCF4-4621-A1FB-B16421A5071B}" destId="{873F5B80-720A-418E-9F48-6874182180FE}" srcOrd="0" destOrd="0" presId="urn:microsoft.com/office/officeart/2005/8/layout/vList2"/>
    <dgm:cxn modelId="{8E9A4A3C-087A-42C5-8179-267E273A2D07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1.5 Example…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EE0B96B3-E4DE-4AF1-9FB2-594DE61923ED}" type="presOf" srcId="{635D3789-FCF4-4621-A1FB-B16421A5071B}" destId="{873F5B80-720A-418E-9F48-6874182180FE}" srcOrd="0" destOrd="0" presId="urn:microsoft.com/office/officeart/2005/8/layout/vList2"/>
    <dgm:cxn modelId="{73287044-4680-451D-AA1A-86423688F618}" type="presOf" srcId="{1DC02E1F-0B64-4229-8440-ADAE293E278B}" destId="{D6B6DAC4-CCEA-41D0-BAC1-7DBCE2B15E9B}" srcOrd="0" destOrd="0" presId="urn:microsoft.com/office/officeart/2005/8/layout/vList2"/>
    <dgm:cxn modelId="{B21671F2-A1C1-4F7F-80B5-F75D2E1355C7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A561-BE68-4CCD-ACB1-DC82277685B6}">
      <dgm:prSet/>
      <dgm:spPr/>
      <dgm:t>
        <a:bodyPr/>
        <a:lstStyle/>
        <a:p>
          <a:pPr algn="ctr" rtl="0"/>
          <a:r>
            <a:rPr lang="en-US" b="1" dirty="0" smtClean="0"/>
            <a:t>Retrieving Data, Delete, Update from Database</a:t>
          </a:r>
          <a:endParaRPr lang="en-US" dirty="0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52CA66-2607-4FAC-95E5-F8D6A71B82B4}" type="presOf" srcId="{77F931CF-470F-49A5-B9D4-47349BCC4191}" destId="{F132620C-0ACF-4C63-A9B8-F23DABD85B5F}" srcOrd="0" destOrd="0" presId="urn:microsoft.com/office/officeart/2005/8/layout/vList2"/>
    <dgm:cxn modelId="{8BA24F4F-D717-45DB-AEEE-2B1D6C9A6291}" type="presOf" srcId="{EFD3A561-BE68-4CCD-ACB1-DC82277685B6}" destId="{D531FA19-AD1A-4F39-A14A-35215D1D842C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4F8DABC8-638D-4583-8CE0-D657824B6F74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0676BC0-8994-4E0A-940B-C67FA9D71D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A5899F-B283-4BE6-AC3A-EAE8374C99F9}">
      <dgm:prSet/>
      <dgm:spPr/>
      <dgm:t>
        <a:bodyPr/>
        <a:lstStyle/>
        <a:p>
          <a:pPr rtl="0"/>
          <a:r>
            <a:rPr lang="en-US" b="1" dirty="0" smtClean="0"/>
            <a:t>2. CONNECTIONS: User login </a:t>
          </a:r>
          <a:endParaRPr lang="en-US" b="1" dirty="0"/>
        </a:p>
      </dgm:t>
    </dgm:pt>
    <dgm:pt modelId="{0A39E3E8-E8B8-4BF3-A6BB-60783338B451}" type="parTrans" cxnId="{821F231D-A108-4CD1-9D69-5A3AF02E21F7}">
      <dgm:prSet/>
      <dgm:spPr/>
      <dgm:t>
        <a:bodyPr/>
        <a:lstStyle/>
        <a:p>
          <a:endParaRPr lang="en-US"/>
        </a:p>
      </dgm:t>
    </dgm:pt>
    <dgm:pt modelId="{C702A986-BB1B-443B-9324-00676B53E638}" type="sibTrans" cxnId="{821F231D-A108-4CD1-9D69-5A3AF02E21F7}">
      <dgm:prSet/>
      <dgm:spPr/>
      <dgm:t>
        <a:bodyPr/>
        <a:lstStyle/>
        <a:p>
          <a:endParaRPr lang="en-US"/>
        </a:p>
      </dgm:t>
    </dgm:pt>
    <dgm:pt modelId="{C4509D5D-E805-4463-87C4-8B75490F2074}" type="pres">
      <dgm:prSet presAssocID="{50676BC0-8994-4E0A-940B-C67FA9D71D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5CA9A5-B9A3-4227-BA47-0F801AFC067A}" type="pres">
      <dgm:prSet presAssocID="{36A5899F-B283-4BE6-AC3A-EAE8374C99F9}" presName="parentText" presStyleLbl="node1" presStyleIdx="0" presStyleCnt="1" custScaleY="1191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767E2-207A-4AE5-8B17-386D1DFA311F}" type="presOf" srcId="{50676BC0-8994-4E0A-940B-C67FA9D71D82}" destId="{C4509D5D-E805-4463-87C4-8B75490F2074}" srcOrd="0" destOrd="0" presId="urn:microsoft.com/office/officeart/2005/8/layout/vList2"/>
    <dgm:cxn modelId="{F92200EE-2A59-4C1F-8FE7-813056B4F75B}" type="presOf" srcId="{36A5899F-B283-4BE6-AC3A-EAE8374C99F9}" destId="{205CA9A5-B9A3-4227-BA47-0F801AFC067A}" srcOrd="0" destOrd="0" presId="urn:microsoft.com/office/officeart/2005/8/layout/vList2"/>
    <dgm:cxn modelId="{821F231D-A108-4CD1-9D69-5A3AF02E21F7}" srcId="{50676BC0-8994-4E0A-940B-C67FA9D71D82}" destId="{36A5899F-B283-4BE6-AC3A-EAE8374C99F9}" srcOrd="0" destOrd="0" parTransId="{0A39E3E8-E8B8-4BF3-A6BB-60783338B451}" sibTransId="{C702A986-BB1B-443B-9324-00676B53E638}"/>
    <dgm:cxn modelId="{92FC172D-5D50-4D0B-8D81-EEE46F30A747}" type="presParOf" srcId="{C4509D5D-E805-4463-87C4-8B75490F2074}" destId="{205CA9A5-B9A3-4227-BA47-0F801AFC06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 smtClean="0"/>
            <a:t>2.1 CONNECTIONS: User login form</a:t>
          </a:r>
          <a:endParaRPr lang="en-US" b="1" dirty="0"/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EBFF93C2-55B7-44D8-AE85-AE51CA603C1A}" type="presOf" srcId="{660427FE-F3B8-4289-B548-181638CBF8EB}" destId="{03F262B9-A97C-4A0F-B8CB-A8F12CD1BBE7}" srcOrd="0" destOrd="0" presId="urn:microsoft.com/office/officeart/2005/8/layout/vList2"/>
    <dgm:cxn modelId="{5E87C349-0D5C-4A0A-861E-47750C2CD066}" type="presOf" srcId="{7775A268-CD0A-4D00-81CE-987F06BBB688}" destId="{CC77EC9C-0768-438B-8256-84883D87DE2F}" srcOrd="0" destOrd="0" presId="urn:microsoft.com/office/officeart/2005/8/layout/vList2"/>
    <dgm:cxn modelId="{49574911-53D9-4DA9-A77E-0A7CDC6EA5F0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2.2 CONNECTIONS: database connection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2BE71765-A5C6-49E0-9933-4DD834089EC5}" type="presOf" srcId="{635D3789-FCF4-4621-A1FB-B16421A5071B}" destId="{873F5B80-720A-418E-9F48-6874182180FE}" srcOrd="0" destOrd="0" presId="urn:microsoft.com/office/officeart/2005/8/layout/vList2"/>
    <dgm:cxn modelId="{8406A913-E8A6-4A49-9FED-72F8EC512566}" type="presOf" srcId="{1DC02E1F-0B64-4229-8440-ADAE293E278B}" destId="{D6B6DAC4-CCEA-41D0-BAC1-7DBCE2B15E9B}" srcOrd="0" destOrd="0" presId="urn:microsoft.com/office/officeart/2005/8/layout/vList2"/>
    <dgm:cxn modelId="{7AAE521E-78B0-46BE-89C1-5645F0505491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2.3 CONNECTIONS: Retrieve user’s input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775951-5F87-4F6C-A630-6D7555D7E3F2}" type="presOf" srcId="{635D3789-FCF4-4621-A1FB-B16421A5071B}" destId="{873F5B80-720A-418E-9F48-6874182180FE}" srcOrd="0" destOrd="0" presId="urn:microsoft.com/office/officeart/2005/8/layout/vList2"/>
    <dgm:cxn modelId="{5BC97A77-5EC4-446A-B04A-01BD5A9A8B33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9B1728EE-B85C-46C5-8C41-20FF1682FD71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2.4 CONNECTIONS: Select record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2B12C8-A223-4328-ADD4-43B3072DCB4A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C3333408-51B8-4335-A412-E7981769D18D}" type="presOf" srcId="{1DC02E1F-0B64-4229-8440-ADAE293E278B}" destId="{D6B6DAC4-CCEA-41D0-BAC1-7DBCE2B15E9B}" srcOrd="0" destOrd="0" presId="urn:microsoft.com/office/officeart/2005/8/layout/vList2"/>
    <dgm:cxn modelId="{1B61FB89-D897-4EB4-92C6-C59296096AF0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2.5 CONNECTIONS: Redirect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AD72C8C2-95A7-4003-97F8-65028CA319EA}" type="presOf" srcId="{635D3789-FCF4-4621-A1FB-B16421A5071B}" destId="{873F5B80-720A-418E-9F48-6874182180FE}" srcOrd="0" destOrd="0" presId="urn:microsoft.com/office/officeart/2005/8/layout/vList2"/>
    <dgm:cxn modelId="{102D732F-31D3-4437-BA63-3F458E2CF39D}" type="presOf" srcId="{1DC02E1F-0B64-4229-8440-ADAE293E278B}" destId="{D6B6DAC4-CCEA-41D0-BAC1-7DBCE2B15E9B}" srcOrd="0" destOrd="0" presId="urn:microsoft.com/office/officeart/2005/8/layout/vList2"/>
    <dgm:cxn modelId="{BAB61DD9-AE99-42E2-9462-3D70527697D9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A91E940-4B8E-4AB6-8FC3-09B5B1497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E3FC38-B691-469B-9078-8615EA029CB9}">
      <dgm:prSet/>
      <dgm:spPr/>
      <dgm:t>
        <a:bodyPr/>
        <a:lstStyle/>
        <a:p>
          <a:pPr rtl="0"/>
          <a:r>
            <a:rPr lang="en-US" smtClean="0"/>
            <a:t>2.6 CONNECTIONS: user page</a:t>
          </a:r>
          <a:endParaRPr lang="en-US"/>
        </a:p>
      </dgm:t>
    </dgm:pt>
    <dgm:pt modelId="{90442AF7-01BA-48B2-AA54-8A38D55A3E4A}" type="parTrans" cxnId="{78384362-4B3D-4F35-B58B-EEF614BB5B12}">
      <dgm:prSet/>
      <dgm:spPr/>
      <dgm:t>
        <a:bodyPr/>
        <a:lstStyle/>
        <a:p>
          <a:endParaRPr lang="en-US"/>
        </a:p>
      </dgm:t>
    </dgm:pt>
    <dgm:pt modelId="{0C951809-C3A0-414C-ADCE-025D5C19A30D}" type="sibTrans" cxnId="{78384362-4B3D-4F35-B58B-EEF614BB5B12}">
      <dgm:prSet/>
      <dgm:spPr/>
      <dgm:t>
        <a:bodyPr/>
        <a:lstStyle/>
        <a:p>
          <a:endParaRPr lang="en-US"/>
        </a:p>
      </dgm:t>
    </dgm:pt>
    <dgm:pt modelId="{CD538DB8-1A94-4D3B-A169-57759C03AE7D}" type="pres">
      <dgm:prSet presAssocID="{9A91E940-4B8E-4AB6-8FC3-09B5B1497C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53BFAC-5B1F-4EC8-B9D2-BEF53572B9FC}" type="pres">
      <dgm:prSet presAssocID="{14E3FC38-B691-469B-9078-8615EA029CB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5891BB-0975-48DA-88E8-8D1D788B7CDD}" type="presOf" srcId="{9A91E940-4B8E-4AB6-8FC3-09B5B1497C40}" destId="{CD538DB8-1A94-4D3B-A169-57759C03AE7D}" srcOrd="0" destOrd="0" presId="urn:microsoft.com/office/officeart/2005/8/layout/vList2"/>
    <dgm:cxn modelId="{78384362-4B3D-4F35-B58B-EEF614BB5B12}" srcId="{9A91E940-4B8E-4AB6-8FC3-09B5B1497C40}" destId="{14E3FC38-B691-469B-9078-8615EA029CB9}" srcOrd="0" destOrd="0" parTransId="{90442AF7-01BA-48B2-AA54-8A38D55A3E4A}" sibTransId="{0C951809-C3A0-414C-ADCE-025D5C19A30D}"/>
    <dgm:cxn modelId="{ACB8491A-8D83-4FA2-8755-57BDF1712EC4}" type="presOf" srcId="{14E3FC38-B691-469B-9078-8615EA029CB9}" destId="{D153BFAC-5B1F-4EC8-B9D2-BEF53572B9FC}" srcOrd="0" destOrd="0" presId="urn:microsoft.com/office/officeart/2005/8/layout/vList2"/>
    <dgm:cxn modelId="{4072486F-9E47-483B-A510-BD3F1F10AFB4}" type="presParOf" srcId="{CD538DB8-1A94-4D3B-A169-57759C03AE7D}" destId="{D153BFAC-5B1F-4EC8-B9D2-BEF53572B9F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A91E940-4B8E-4AB6-8FC3-09B5B1497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E3FC38-B691-469B-9078-8615EA029CB9}">
      <dgm:prSet/>
      <dgm:spPr/>
      <dgm:t>
        <a:bodyPr/>
        <a:lstStyle/>
        <a:p>
          <a:pPr rtl="0"/>
          <a:r>
            <a:rPr lang="en-US" dirty="0" smtClean="0"/>
            <a:t>2.6 CONNECTIONS: user page…</a:t>
          </a:r>
          <a:endParaRPr lang="en-US" dirty="0"/>
        </a:p>
      </dgm:t>
    </dgm:pt>
    <dgm:pt modelId="{90442AF7-01BA-48B2-AA54-8A38D55A3E4A}" type="parTrans" cxnId="{78384362-4B3D-4F35-B58B-EEF614BB5B12}">
      <dgm:prSet/>
      <dgm:spPr/>
      <dgm:t>
        <a:bodyPr/>
        <a:lstStyle/>
        <a:p>
          <a:endParaRPr lang="en-US"/>
        </a:p>
      </dgm:t>
    </dgm:pt>
    <dgm:pt modelId="{0C951809-C3A0-414C-ADCE-025D5C19A30D}" type="sibTrans" cxnId="{78384362-4B3D-4F35-B58B-EEF614BB5B12}">
      <dgm:prSet/>
      <dgm:spPr/>
      <dgm:t>
        <a:bodyPr/>
        <a:lstStyle/>
        <a:p>
          <a:endParaRPr lang="en-US"/>
        </a:p>
      </dgm:t>
    </dgm:pt>
    <dgm:pt modelId="{CD538DB8-1A94-4D3B-A169-57759C03AE7D}" type="pres">
      <dgm:prSet presAssocID="{9A91E940-4B8E-4AB6-8FC3-09B5B1497C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53BFAC-5B1F-4EC8-B9D2-BEF53572B9FC}" type="pres">
      <dgm:prSet presAssocID="{14E3FC38-B691-469B-9078-8615EA029CB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639221-64FB-4A30-9418-2D34E906F593}" type="presOf" srcId="{14E3FC38-B691-469B-9078-8615EA029CB9}" destId="{D153BFAC-5B1F-4EC8-B9D2-BEF53572B9FC}" srcOrd="0" destOrd="0" presId="urn:microsoft.com/office/officeart/2005/8/layout/vList2"/>
    <dgm:cxn modelId="{8B5D78FE-309E-4DC6-9771-DEC1C10E0B8C}" type="presOf" srcId="{9A91E940-4B8E-4AB6-8FC3-09B5B1497C40}" destId="{CD538DB8-1A94-4D3B-A169-57759C03AE7D}" srcOrd="0" destOrd="0" presId="urn:microsoft.com/office/officeart/2005/8/layout/vList2"/>
    <dgm:cxn modelId="{78384362-4B3D-4F35-B58B-EEF614BB5B12}" srcId="{9A91E940-4B8E-4AB6-8FC3-09B5B1497C40}" destId="{14E3FC38-B691-469B-9078-8615EA029CB9}" srcOrd="0" destOrd="0" parTransId="{90442AF7-01BA-48B2-AA54-8A38D55A3E4A}" sibTransId="{0C951809-C3A0-414C-ADCE-025D5C19A30D}"/>
    <dgm:cxn modelId="{9AEB2E25-C775-4A53-9911-552F5427D612}" type="presParOf" srcId="{CD538DB8-1A94-4D3B-A169-57759C03AE7D}" destId="{D153BFAC-5B1F-4EC8-B9D2-BEF53572B9F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3. Deleting record in MySQL using PHP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E0ECB2C5-7D80-4E27-92CF-C5AB1447F24B}" type="presOf" srcId="{1DC02E1F-0B64-4229-8440-ADAE293E278B}" destId="{D6B6DAC4-CCEA-41D0-BAC1-7DBCE2B15E9B}" srcOrd="0" destOrd="0" presId="urn:microsoft.com/office/officeart/2005/8/layout/vList2"/>
    <dgm:cxn modelId="{48DF645D-2723-4E33-94EA-B150F4D2AB13}" type="presOf" srcId="{635D3789-FCF4-4621-A1FB-B16421A5071B}" destId="{873F5B80-720A-418E-9F48-6874182180FE}" srcOrd="0" destOrd="0" presId="urn:microsoft.com/office/officeart/2005/8/layout/vList2"/>
    <dgm:cxn modelId="{E6AD9F72-8A0E-4182-8910-4899A8CC26FE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3.1 Connection with database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4A82A87B-6EF1-4E02-9E61-6729E7619FB1}" type="presOf" srcId="{635D3789-FCF4-4621-A1FB-B16421A5071B}" destId="{873F5B80-720A-418E-9F48-6874182180FE}" srcOrd="0" destOrd="0" presId="urn:microsoft.com/office/officeart/2005/8/layout/vList2"/>
    <dgm:cxn modelId="{D12C0252-0732-413E-A256-C8E65AEB1335}" type="presOf" srcId="{1DC02E1F-0B64-4229-8440-ADAE293E278B}" destId="{D6B6DAC4-CCEA-41D0-BAC1-7DBCE2B15E9B}" srcOrd="0" destOrd="0" presId="urn:microsoft.com/office/officeart/2005/8/layout/vList2"/>
    <dgm:cxn modelId="{9CE432BA-06ED-4C7B-9AA9-AA8A74CA05C2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22D5C6-8099-487E-A5B4-248EECEAF8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96DC4-DB49-4405-AA88-E56AEB302AC8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b="1" dirty="0"/>
        </a:p>
      </dgm:t>
    </dgm:pt>
    <dgm:pt modelId="{91FB0EAF-7376-49A3-9B3E-99D8E8470B7A}" type="parTrans" cxnId="{C1A3996E-4F14-4AE1-8A07-44CEE6AEC1D4}">
      <dgm:prSet/>
      <dgm:spPr/>
      <dgm:t>
        <a:bodyPr/>
        <a:lstStyle/>
        <a:p>
          <a:endParaRPr lang="en-US"/>
        </a:p>
      </dgm:t>
    </dgm:pt>
    <dgm:pt modelId="{7DD445DA-CAC8-411A-82F8-6EFE3DCB556F}" type="sibTrans" cxnId="{C1A3996E-4F14-4AE1-8A07-44CEE6AEC1D4}">
      <dgm:prSet/>
      <dgm:spPr/>
      <dgm:t>
        <a:bodyPr/>
        <a:lstStyle/>
        <a:p>
          <a:endParaRPr lang="en-US"/>
        </a:p>
      </dgm:t>
    </dgm:pt>
    <dgm:pt modelId="{A4125058-B3F7-431C-AC98-77DAE712E0A7}" type="pres">
      <dgm:prSet presAssocID="{0322D5C6-8099-487E-A5B4-248EECEAF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081EB-CC88-4FD4-B8DC-010B9C622719}" type="pres">
      <dgm:prSet presAssocID="{E4D96DC4-DB49-4405-AA88-E56AEB302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3996E-4F14-4AE1-8A07-44CEE6AEC1D4}" srcId="{0322D5C6-8099-487E-A5B4-248EECEAF875}" destId="{E4D96DC4-DB49-4405-AA88-E56AEB302AC8}" srcOrd="0" destOrd="0" parTransId="{91FB0EAF-7376-49A3-9B3E-99D8E8470B7A}" sibTransId="{7DD445DA-CAC8-411A-82F8-6EFE3DCB556F}"/>
    <dgm:cxn modelId="{EEBB5115-50BF-4062-A46A-51DB60E48F06}" type="presOf" srcId="{E4D96DC4-DB49-4405-AA88-E56AEB302AC8}" destId="{1EA081EB-CC88-4FD4-B8DC-010B9C622719}" srcOrd="0" destOrd="0" presId="urn:microsoft.com/office/officeart/2005/8/layout/vList2"/>
    <dgm:cxn modelId="{8630B5B9-6E3E-4705-8CF7-32F929F61B5A}" type="presOf" srcId="{0322D5C6-8099-487E-A5B4-248EECEAF875}" destId="{A4125058-B3F7-431C-AC98-77DAE712E0A7}" srcOrd="0" destOrd="0" presId="urn:microsoft.com/office/officeart/2005/8/layout/vList2"/>
    <dgm:cxn modelId="{79640A8B-8F36-4E18-920D-6089C9368A58}" type="presParOf" srcId="{A4125058-B3F7-431C-AC98-77DAE712E0A7}" destId="{1EA081EB-CC88-4FD4-B8DC-010B9C62271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3.2 Delete the record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8C3594-BC20-4D18-AF61-A094FDFC2476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BCDCD068-A5D5-4BDB-A2CC-24437AC320F8}" type="presOf" srcId="{635D3789-FCF4-4621-A1FB-B16421A5071B}" destId="{873F5B80-720A-418E-9F48-6874182180FE}" srcOrd="0" destOrd="0" presId="urn:microsoft.com/office/officeart/2005/8/layout/vList2"/>
    <dgm:cxn modelId="{02312B38-98C6-4A9F-BFFF-39BB288554A8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3.2 Delete the record…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1C10F8-76C3-4FB2-916E-82981F5FF7AF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60FD19EA-31AB-446F-86AC-E6D8AA92FE2B}" type="presOf" srcId="{635D3789-FCF4-4621-A1FB-B16421A5071B}" destId="{873F5B80-720A-418E-9F48-6874182180FE}" srcOrd="0" destOrd="0" presId="urn:microsoft.com/office/officeart/2005/8/layout/vList2"/>
    <dgm:cxn modelId="{6E36F87D-9686-443D-896E-52A4EA32781B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3.3 Example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3E74920D-8332-49BA-BE09-CA9A628C095B}" type="presOf" srcId="{635D3789-FCF4-4621-A1FB-B16421A5071B}" destId="{873F5B80-720A-418E-9F48-6874182180FE}" srcOrd="0" destOrd="0" presId="urn:microsoft.com/office/officeart/2005/8/layout/vList2"/>
    <dgm:cxn modelId="{8C1EEED8-D077-4527-9D0E-DCA1F834F248}" type="presOf" srcId="{1DC02E1F-0B64-4229-8440-ADAE293E278B}" destId="{D6B6DAC4-CCEA-41D0-BAC1-7DBCE2B15E9B}" srcOrd="0" destOrd="0" presId="urn:microsoft.com/office/officeart/2005/8/layout/vList2"/>
    <dgm:cxn modelId="{2731AB88-7B62-4792-AA81-830288EC33B3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1.3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3FB1626E-FE33-4B8D-ACE2-162FDF98D096}" type="presOf" srcId="{1DC02E1F-0B64-4229-8440-ADAE293E278B}" destId="{D6B6DAC4-CCEA-41D0-BAC1-7DBCE2B15E9B}" srcOrd="0" destOrd="0" presId="urn:microsoft.com/office/officeart/2005/8/layout/vList2"/>
    <dgm:cxn modelId="{95F7CA5E-5FC1-41CF-BF85-2B6A24087D6B}" type="presOf" srcId="{635D3789-FCF4-4621-A1FB-B16421A5071B}" destId="{873F5B80-720A-418E-9F48-6874182180FE}" srcOrd="0" destOrd="0" presId="urn:microsoft.com/office/officeart/2005/8/layout/vList2"/>
    <dgm:cxn modelId="{C6BA64DE-2531-459B-BEFF-690205E65B17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3.3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540AC7-5710-4727-92E2-8285E82B3FB0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F1EE6669-B77C-4225-87CF-D6E2458E11B5}" type="presOf" srcId="{635D3789-FCF4-4621-A1FB-B16421A5071B}" destId="{873F5B80-720A-418E-9F48-6874182180FE}" srcOrd="0" destOrd="0" presId="urn:microsoft.com/office/officeart/2005/8/layout/vList2"/>
    <dgm:cxn modelId="{BC64A3DD-F405-40AE-B652-617AC2A562C6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3.3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B46112-57A0-4DC0-8CD5-E89FC03F0A0E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CD469EF0-D33C-4BC5-ABE7-5D6DCF5AF8F7}" type="presOf" srcId="{1DC02E1F-0B64-4229-8440-ADAE293E278B}" destId="{D6B6DAC4-CCEA-41D0-BAC1-7DBCE2B15E9B}" srcOrd="0" destOrd="0" presId="urn:microsoft.com/office/officeart/2005/8/layout/vList2"/>
    <dgm:cxn modelId="{BA22DB7F-51BC-48D2-9C32-46B9C7A8B639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3.3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BE4C6-972C-4F82-A75A-4CB5254414B0}" type="presOf" srcId="{635D3789-FCF4-4621-A1FB-B16421A5071B}" destId="{873F5B80-720A-418E-9F48-6874182180FE}" srcOrd="0" destOrd="0" presId="urn:microsoft.com/office/officeart/2005/8/layout/vList2"/>
    <dgm:cxn modelId="{697AE9DA-4D00-4B70-A5E3-E02063851871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5B428D10-3D14-414F-B202-BE21787A707F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3.3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098CA8-52B2-4A50-BD1F-33A0B5045560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77D0E039-F2AF-4476-88F7-AEF8EA1E9D29}" type="presOf" srcId="{635D3789-FCF4-4621-A1FB-B16421A5071B}" destId="{873F5B80-720A-418E-9F48-6874182180FE}" srcOrd="0" destOrd="0" presId="urn:microsoft.com/office/officeart/2005/8/layout/vList2"/>
    <dgm:cxn modelId="{5E824B80-92AC-4214-A9AF-8562C12AD9F6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3.3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17DCFD4B-A4C0-4C9A-A11F-1042AA77388B}" type="presOf" srcId="{1DC02E1F-0B64-4229-8440-ADAE293E278B}" destId="{D6B6DAC4-CCEA-41D0-BAC1-7DBCE2B15E9B}" srcOrd="0" destOrd="0" presId="urn:microsoft.com/office/officeart/2005/8/layout/vList2"/>
    <dgm:cxn modelId="{B5E176BD-B12C-48F2-B7DB-7C91A3A152E9}" type="presOf" srcId="{635D3789-FCF4-4621-A1FB-B16421A5071B}" destId="{873F5B80-720A-418E-9F48-6874182180FE}" srcOrd="0" destOrd="0" presId="urn:microsoft.com/office/officeart/2005/8/layout/vList2"/>
    <dgm:cxn modelId="{E3756059-ED42-4920-BA9D-C341B0FE1481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3.3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0AF186-1AAF-4C65-B035-A75E387F9714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B791826-3EE7-4562-8709-1CEA77493A6D}" type="presOf" srcId="{635D3789-FCF4-4621-A1FB-B16421A5071B}" destId="{873F5B80-720A-418E-9F48-6874182180FE}" srcOrd="0" destOrd="0" presId="urn:microsoft.com/office/officeart/2005/8/layout/vList2"/>
    <dgm:cxn modelId="{E9E0E15E-D714-4543-BDFC-58EB90B67B15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22D5C6-8099-487E-A5B4-248EECEAF8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96DC4-DB49-4405-AA88-E56AEB302AC8}">
      <dgm:prSet/>
      <dgm:spPr/>
      <dgm:t>
        <a:bodyPr/>
        <a:lstStyle/>
        <a:p>
          <a:pPr rtl="0"/>
          <a:r>
            <a:rPr lang="en-US" b="1" dirty="0" smtClean="0"/>
            <a:t>Outline </a:t>
          </a:r>
          <a:endParaRPr lang="en-US" b="1" dirty="0"/>
        </a:p>
      </dgm:t>
    </dgm:pt>
    <dgm:pt modelId="{91FB0EAF-7376-49A3-9B3E-99D8E8470B7A}" type="parTrans" cxnId="{C1A3996E-4F14-4AE1-8A07-44CEE6AEC1D4}">
      <dgm:prSet/>
      <dgm:spPr/>
      <dgm:t>
        <a:bodyPr/>
        <a:lstStyle/>
        <a:p>
          <a:endParaRPr lang="en-US"/>
        </a:p>
      </dgm:t>
    </dgm:pt>
    <dgm:pt modelId="{7DD445DA-CAC8-411A-82F8-6EFE3DCB556F}" type="sibTrans" cxnId="{C1A3996E-4F14-4AE1-8A07-44CEE6AEC1D4}">
      <dgm:prSet/>
      <dgm:spPr/>
      <dgm:t>
        <a:bodyPr/>
        <a:lstStyle/>
        <a:p>
          <a:endParaRPr lang="en-US"/>
        </a:p>
      </dgm:t>
    </dgm:pt>
    <dgm:pt modelId="{A4125058-B3F7-431C-AC98-77DAE712E0A7}" type="pres">
      <dgm:prSet presAssocID="{0322D5C6-8099-487E-A5B4-248EECEAF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081EB-CC88-4FD4-B8DC-010B9C622719}" type="pres">
      <dgm:prSet presAssocID="{E4D96DC4-DB49-4405-AA88-E56AEB302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7AE528-1F9B-4BC2-BA60-C6C8D42A4760}" type="presOf" srcId="{0322D5C6-8099-487E-A5B4-248EECEAF875}" destId="{A4125058-B3F7-431C-AC98-77DAE712E0A7}" srcOrd="0" destOrd="0" presId="urn:microsoft.com/office/officeart/2005/8/layout/vList2"/>
    <dgm:cxn modelId="{C1A3996E-4F14-4AE1-8A07-44CEE6AEC1D4}" srcId="{0322D5C6-8099-487E-A5B4-248EECEAF875}" destId="{E4D96DC4-DB49-4405-AA88-E56AEB302AC8}" srcOrd="0" destOrd="0" parTransId="{91FB0EAF-7376-49A3-9B3E-99D8E8470B7A}" sibTransId="{7DD445DA-CAC8-411A-82F8-6EFE3DCB556F}"/>
    <dgm:cxn modelId="{C4363CB7-B5A2-4BED-A5CE-DA71E01B3908}" type="presOf" srcId="{E4D96DC4-DB49-4405-AA88-E56AEB302AC8}" destId="{1EA081EB-CC88-4FD4-B8DC-010B9C622719}" srcOrd="0" destOrd="0" presId="urn:microsoft.com/office/officeart/2005/8/layout/vList2"/>
    <dgm:cxn modelId="{DE90ED21-3C47-461C-8A47-C254AADEF66D}" type="presParOf" srcId="{A4125058-B3F7-431C-AC98-77DAE712E0A7}" destId="{1EA081EB-CC88-4FD4-B8DC-010B9C62271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3.3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CA6FC5E1-90C4-4F3E-97D9-AF23C19105FF}" type="presOf" srcId="{1DC02E1F-0B64-4229-8440-ADAE293E278B}" destId="{D6B6DAC4-CCEA-41D0-BAC1-7DBCE2B15E9B}" srcOrd="0" destOrd="0" presId="urn:microsoft.com/office/officeart/2005/8/layout/vList2"/>
    <dgm:cxn modelId="{09EE5B9C-64BE-4203-911E-63005BE10727}" type="presOf" srcId="{635D3789-FCF4-4621-A1FB-B16421A5071B}" destId="{873F5B80-720A-418E-9F48-6874182180FE}" srcOrd="0" destOrd="0" presId="urn:microsoft.com/office/officeart/2005/8/layout/vList2"/>
    <dgm:cxn modelId="{E405EDCF-78B5-4D98-B885-35DD52265915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3.3 Example…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641311-CB89-4A2E-A54A-0857AFFB3248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6A362BDA-92C2-4EEA-A258-06D01EB6BAAF}" type="presOf" srcId="{1DC02E1F-0B64-4229-8440-ADAE293E278B}" destId="{D6B6DAC4-CCEA-41D0-BAC1-7DBCE2B15E9B}" srcOrd="0" destOrd="0" presId="urn:microsoft.com/office/officeart/2005/8/layout/vList2"/>
    <dgm:cxn modelId="{3C8444AB-9888-4394-B425-731C9D672636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4. Updating records in MySQL using PHP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F88809D1-08D0-44E3-A1A8-A7826962565F}" type="presOf" srcId="{1DC02E1F-0B64-4229-8440-ADAE293E278B}" destId="{D6B6DAC4-CCEA-41D0-BAC1-7DBCE2B15E9B}" srcOrd="0" destOrd="0" presId="urn:microsoft.com/office/officeart/2005/8/layout/vList2"/>
    <dgm:cxn modelId="{E28B7A40-C6F0-4B57-B12B-8368C4C89DD2}" type="presOf" srcId="{635D3789-FCF4-4621-A1FB-B16421A5071B}" destId="{873F5B80-720A-418E-9F48-6874182180FE}" srcOrd="0" destOrd="0" presId="urn:microsoft.com/office/officeart/2005/8/layout/vList2"/>
    <dgm:cxn modelId="{41D772CE-8C44-4E36-B8EB-9D0CC37B9AFD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 4</a:t>
          </a:r>
          <a:r>
            <a:rPr lang="en-US" b="1" dirty="0" smtClean="0"/>
            <a:t>. Updating records in MySQL using PHP…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0F422-6B3C-49F7-A3CC-370B57450FF4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450EAD2-5507-45FC-BB8F-F879D8C57535}" type="presOf" srcId="{1DC02E1F-0B64-4229-8440-ADAE293E278B}" destId="{D6B6DAC4-CCEA-41D0-BAC1-7DBCE2B15E9B}" srcOrd="0" destOrd="0" presId="urn:microsoft.com/office/officeart/2005/8/layout/vList2"/>
    <dgm:cxn modelId="{069C7EA1-103E-4DFC-9D28-42E36E2FC750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 4</a:t>
          </a:r>
          <a:r>
            <a:rPr lang="en-US" b="1" dirty="0" smtClean="0"/>
            <a:t>. Updating records in MySQL using PHP…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6B51FF26-215E-467D-BE33-201E385B94B6}" type="presOf" srcId="{635D3789-FCF4-4621-A1FB-B16421A5071B}" destId="{873F5B80-720A-418E-9F48-6874182180FE}" srcOrd="0" destOrd="0" presId="urn:microsoft.com/office/officeart/2005/8/layout/vList2"/>
    <dgm:cxn modelId="{DF05C8D4-5717-4B22-B164-468D900CECF8}" type="presOf" srcId="{1DC02E1F-0B64-4229-8440-ADAE293E278B}" destId="{D6B6DAC4-CCEA-41D0-BAC1-7DBCE2B15E9B}" srcOrd="0" destOrd="0" presId="urn:microsoft.com/office/officeart/2005/8/layout/vList2"/>
    <dgm:cxn modelId="{9590B122-7097-44DD-9E4E-06F1DCB0DEB2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 4</a:t>
          </a:r>
          <a:r>
            <a:rPr lang="en-US" b="1" dirty="0" smtClean="0"/>
            <a:t>.1 Example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C23768-B98E-48A7-B481-035CA739B4B9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0260BDB4-0D47-481D-A04F-6E70DB364C10}" type="presOf" srcId="{1DC02E1F-0B64-4229-8440-ADAE293E278B}" destId="{D6B6DAC4-CCEA-41D0-BAC1-7DBCE2B15E9B}" srcOrd="0" destOrd="0" presId="urn:microsoft.com/office/officeart/2005/8/layout/vList2"/>
    <dgm:cxn modelId="{B6B065F0-C5F2-4691-B596-E42F64067F0A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 4</a:t>
          </a:r>
          <a:r>
            <a:rPr lang="en-US" b="1" dirty="0" smtClean="0"/>
            <a:t>.1 Example…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E34AE1-425F-4470-BF74-5628D75FF53C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C5238F6D-A899-4CD9-88DB-2EE254094D7E}" type="presOf" srcId="{635D3789-FCF4-4621-A1FB-B16421A5071B}" destId="{873F5B80-720A-418E-9F48-6874182180FE}" srcOrd="0" destOrd="0" presId="urn:microsoft.com/office/officeart/2005/8/layout/vList2"/>
    <dgm:cxn modelId="{4AB41C08-2A96-4A95-AA21-362FFB26C0BF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 4</a:t>
          </a:r>
          <a:r>
            <a:rPr lang="en-US" b="1" dirty="0" smtClean="0"/>
            <a:t>.1 Example…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5AC5114-B480-49C9-8B83-4D7778B3B797}" type="presOf" srcId="{1DC02E1F-0B64-4229-8440-ADAE293E278B}" destId="{D6B6DAC4-CCEA-41D0-BAC1-7DBCE2B15E9B}" srcOrd="0" destOrd="0" presId="urn:microsoft.com/office/officeart/2005/8/layout/vList2"/>
    <dgm:cxn modelId="{6440A12C-AD3F-4F93-A490-1F2902A6AD42}" type="presOf" srcId="{635D3789-FCF4-4621-A1FB-B16421A5071B}" destId="{873F5B80-720A-418E-9F48-6874182180FE}" srcOrd="0" destOrd="0" presId="urn:microsoft.com/office/officeart/2005/8/layout/vList2"/>
    <dgm:cxn modelId="{30C0AC30-3825-4B82-9540-38F25E9090EC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4.1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BCB7C4-7C92-4064-918B-03B3995ECDD6}" type="presOf" srcId="{17B293DB-8F8D-4D53-B2CD-BE20DAC99E2A}" destId="{D28CBD43-B36B-4E80-AF4D-C808ADC68B56}" srcOrd="0" destOrd="0" presId="urn:microsoft.com/office/officeart/2005/8/layout/vList2"/>
    <dgm:cxn modelId="{88F5DD87-4024-4819-916F-6CE3CDD20B63}" type="presOf" srcId="{F24EE64F-8E73-42A4-A9C2-78FDB1FCB9D9}" destId="{AF67361B-6F54-40F4-B0C1-B0E1A14A9341}" srcOrd="0" destOrd="0" presId="urn:microsoft.com/office/officeart/2005/8/layout/vList2"/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FFC0910F-BC1D-4CCC-87D7-41CEA10E3C7D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4.1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70DCABAA-23BE-4061-ACCD-9DF2FD889A43}" type="presOf" srcId="{17B293DB-8F8D-4D53-B2CD-BE20DAC99E2A}" destId="{D28CBD43-B36B-4E80-AF4D-C808ADC68B56}" srcOrd="0" destOrd="0" presId="urn:microsoft.com/office/officeart/2005/8/layout/vList2"/>
    <dgm:cxn modelId="{13CCD9F4-EBC0-483A-8859-C20FC64F5C9C}" type="presOf" srcId="{F24EE64F-8E73-42A4-A9C2-78FDB1FCB9D9}" destId="{AF67361B-6F54-40F4-B0C1-B0E1A14A9341}" srcOrd="0" destOrd="0" presId="urn:microsoft.com/office/officeart/2005/8/layout/vList2"/>
    <dgm:cxn modelId="{F5C3C522-8A94-4934-B457-C0625E5BF93D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 </a:t>
          </a:r>
          <a:r>
            <a:rPr lang="en-US" b="1" dirty="0" smtClean="0"/>
            <a:t>Retrieving data from MySQL using PHP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2C3AB17A-0750-4668-AC46-03C2C9EF067A}" type="presOf" srcId="{1DC02E1F-0B64-4229-8440-ADAE293E278B}" destId="{D6B6DAC4-CCEA-41D0-BAC1-7DBCE2B15E9B}" srcOrd="0" destOrd="0" presId="urn:microsoft.com/office/officeart/2005/8/layout/vList2"/>
    <dgm:cxn modelId="{4E997154-E835-401D-A6D7-C08C2A7A33FD}" type="presOf" srcId="{635D3789-FCF4-4621-A1FB-B16421A5071B}" destId="{873F5B80-720A-418E-9F48-6874182180FE}" srcOrd="0" destOrd="0" presId="urn:microsoft.com/office/officeart/2005/8/layout/vList2"/>
    <dgm:cxn modelId="{5A925721-ABB9-4343-B41E-0D8BB03B2822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4.1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A76C354B-2176-439B-96AD-25F57F13DAE2}" type="presOf" srcId="{17B293DB-8F8D-4D53-B2CD-BE20DAC99E2A}" destId="{D28CBD43-B36B-4E80-AF4D-C808ADC68B56}" srcOrd="0" destOrd="0" presId="urn:microsoft.com/office/officeart/2005/8/layout/vList2"/>
    <dgm:cxn modelId="{51507BE1-9F11-4CF1-A987-ECD3A13686E6}" type="presOf" srcId="{F24EE64F-8E73-42A4-A9C2-78FDB1FCB9D9}" destId="{AF67361B-6F54-40F4-B0C1-B0E1A14A9341}" srcOrd="0" destOrd="0" presId="urn:microsoft.com/office/officeart/2005/8/layout/vList2"/>
    <dgm:cxn modelId="{CD08639C-0205-4241-98CB-B7DA3E449C9E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4.1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181D59-A24A-48F4-BF20-79BAABE27D5D}" type="presOf" srcId="{17B293DB-8F8D-4D53-B2CD-BE20DAC99E2A}" destId="{D28CBD43-B36B-4E80-AF4D-C808ADC68B56}" srcOrd="0" destOrd="0" presId="urn:microsoft.com/office/officeart/2005/8/layout/vList2"/>
    <dgm:cxn modelId="{C0206D72-814F-4FDA-BEE8-9DF3E4510A4C}" type="presOf" srcId="{F24EE64F-8E73-42A4-A9C2-78FDB1FCB9D9}" destId="{AF67361B-6F54-40F4-B0C1-B0E1A14A9341}" srcOrd="0" destOrd="0" presId="urn:microsoft.com/office/officeart/2005/8/layout/vList2"/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8A19D274-D400-47D2-A182-2E3C298E4E95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4.1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CC1983-BEC0-42A6-AA40-881A67065F5D}" type="presOf" srcId="{F24EE64F-8E73-42A4-A9C2-78FDB1FCB9D9}" destId="{AF67361B-6F54-40F4-B0C1-B0E1A14A9341}" srcOrd="0" destOrd="0" presId="urn:microsoft.com/office/officeart/2005/8/layout/vList2"/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482E7E1D-18B7-4215-B0D4-78025E48F903}" type="presOf" srcId="{17B293DB-8F8D-4D53-B2CD-BE20DAC99E2A}" destId="{D28CBD43-B36B-4E80-AF4D-C808ADC68B56}" srcOrd="0" destOrd="0" presId="urn:microsoft.com/office/officeart/2005/8/layout/vList2"/>
    <dgm:cxn modelId="{B79DD810-CE14-4994-950B-DAE098398F6A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4.1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CE6DA1-6895-4859-AECC-B052A64954AD}" type="presOf" srcId="{F24EE64F-8E73-42A4-A9C2-78FDB1FCB9D9}" destId="{AF67361B-6F54-40F4-B0C1-B0E1A14A9341}" srcOrd="0" destOrd="0" presId="urn:microsoft.com/office/officeart/2005/8/layout/vList2"/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147C0D30-F016-4964-BC4B-0CDFEDA61734}" type="presOf" srcId="{17B293DB-8F8D-4D53-B2CD-BE20DAC99E2A}" destId="{D28CBD43-B36B-4E80-AF4D-C808ADC68B56}" srcOrd="0" destOrd="0" presId="urn:microsoft.com/office/officeart/2005/8/layout/vList2"/>
    <dgm:cxn modelId="{9E269475-D864-49A9-8BF7-D0DB02BB36FB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4.1 Example…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CBA8D-CBDD-4DB3-B5C6-60D145EA17EC}" type="presOf" srcId="{F24EE64F-8E73-42A4-A9C2-78FDB1FCB9D9}" destId="{AF67361B-6F54-40F4-B0C1-B0E1A14A9341}" srcOrd="0" destOrd="0" presId="urn:microsoft.com/office/officeart/2005/8/layout/vList2"/>
    <dgm:cxn modelId="{02BED7AF-BC36-4F56-B1D8-15D169C904C2}" type="presOf" srcId="{17B293DB-8F8D-4D53-B2CD-BE20DAC99E2A}" destId="{D28CBD43-B36B-4E80-AF4D-C808ADC68B56}" srcOrd="0" destOrd="0" presId="urn:microsoft.com/office/officeart/2005/8/layout/vList2"/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1673A66F-7E70-4259-97CD-E385DCC39794}" type="presParOf" srcId="{AF67361B-6F54-40F4-B0C1-B0E1A14A9341}" destId="{D28CBD43-B36B-4E80-AF4D-C808ADC68B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5. </a:t>
          </a:r>
          <a:r>
            <a:rPr lang="en-US" b="1" i="0" dirty="0" smtClean="0"/>
            <a:t>Limit Data Selections From a </a:t>
          </a:r>
          <a:r>
            <a:rPr lang="en-US" b="1" i="0" dirty="0" err="1" smtClean="0"/>
            <a:t>MySQL</a:t>
          </a:r>
          <a:r>
            <a:rPr lang="en-US" b="1" i="0" dirty="0" smtClean="0"/>
            <a:t> Database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1D33B4-2F61-4D85-8C83-588455AE1889}" type="presOf" srcId="{F24EE64F-8E73-42A4-A9C2-78FDB1FCB9D9}" destId="{AF67361B-6F54-40F4-B0C1-B0E1A14A9341}" srcOrd="0" destOrd="0" presId="urn:microsoft.com/office/officeart/2005/8/layout/vList2"/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ED0A8405-74F9-4162-B144-D482A16029E0}" type="presOf" srcId="{17B293DB-8F8D-4D53-B2CD-BE20DAC99E2A}" destId="{D28CBD43-B36B-4E80-AF4D-C808ADC68B56}" srcOrd="0" destOrd="0" presId="urn:microsoft.com/office/officeart/2005/8/layout/vList2"/>
    <dgm:cxn modelId="{A7DB626D-23E6-4C8C-961F-BDF2E6E9E287}" type="presParOf" srcId="{AF67361B-6F54-40F4-B0C1-B0E1A14A9341}" destId="{D28CBD43-B36B-4E80-AF4D-C808ADC68B56}" srcOrd="0" destOrd="0" presId="urn:microsoft.com/office/officeart/2005/8/layout/vList2"/>
  </dgm:cxnLst>
  <dgm:bg/>
  <dgm:whole/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24EE64F-8E73-42A4-A9C2-78FDB1FCB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293DB-8F8D-4D53-B2CD-BE20DAC99E2A}">
      <dgm:prSet/>
      <dgm:spPr/>
      <dgm:t>
        <a:bodyPr/>
        <a:lstStyle/>
        <a:p>
          <a:pPr rtl="0"/>
          <a:r>
            <a:rPr lang="en-US" b="1" dirty="0" smtClean="0"/>
            <a:t>5. </a:t>
          </a:r>
          <a:r>
            <a:rPr lang="en-US" b="1" i="0" dirty="0" smtClean="0"/>
            <a:t>Limit Data Selections From a </a:t>
          </a:r>
          <a:r>
            <a:rPr lang="en-US" b="1" i="0" dirty="0" err="1" smtClean="0"/>
            <a:t>MySQL</a:t>
          </a:r>
          <a:r>
            <a:rPr lang="en-US" b="1" i="0" dirty="0" smtClean="0"/>
            <a:t> Database</a:t>
          </a:r>
          <a:endParaRPr lang="en-US" b="1" dirty="0"/>
        </a:p>
      </dgm:t>
    </dgm:pt>
    <dgm:pt modelId="{E2438A2F-6BEE-4A6C-A4FF-3E8BFB59C844}" type="parTrans" cxnId="{23FC933C-F7D8-430A-BEC1-CBE4551CCB33}">
      <dgm:prSet/>
      <dgm:spPr/>
      <dgm:t>
        <a:bodyPr/>
        <a:lstStyle/>
        <a:p>
          <a:endParaRPr lang="en-US"/>
        </a:p>
      </dgm:t>
    </dgm:pt>
    <dgm:pt modelId="{D239A23A-EC21-4E3B-B466-23F36896589A}" type="sibTrans" cxnId="{23FC933C-F7D8-430A-BEC1-CBE4551CCB33}">
      <dgm:prSet/>
      <dgm:spPr/>
      <dgm:t>
        <a:bodyPr/>
        <a:lstStyle/>
        <a:p>
          <a:endParaRPr lang="en-US"/>
        </a:p>
      </dgm:t>
    </dgm:pt>
    <dgm:pt modelId="{AF67361B-6F54-40F4-B0C1-B0E1A14A9341}" type="pres">
      <dgm:prSet presAssocID="{F24EE64F-8E73-42A4-A9C2-78FDB1FCB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CBD43-B36B-4E80-AF4D-C808ADC68B56}" type="pres">
      <dgm:prSet presAssocID="{17B293DB-8F8D-4D53-B2CD-BE20DAC99E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84C20-C5BC-4F3B-82AA-9A9870DAB42F}" type="presOf" srcId="{17B293DB-8F8D-4D53-B2CD-BE20DAC99E2A}" destId="{D28CBD43-B36B-4E80-AF4D-C808ADC68B56}" srcOrd="0" destOrd="0" presId="urn:microsoft.com/office/officeart/2005/8/layout/vList2"/>
    <dgm:cxn modelId="{076AA567-3622-436C-A691-08900E444B63}" type="presOf" srcId="{F24EE64F-8E73-42A4-A9C2-78FDB1FCB9D9}" destId="{AF67361B-6F54-40F4-B0C1-B0E1A14A9341}" srcOrd="0" destOrd="0" presId="urn:microsoft.com/office/officeart/2005/8/layout/vList2"/>
    <dgm:cxn modelId="{23FC933C-F7D8-430A-BEC1-CBE4551CCB33}" srcId="{F24EE64F-8E73-42A4-A9C2-78FDB1FCB9D9}" destId="{17B293DB-8F8D-4D53-B2CD-BE20DAC99E2A}" srcOrd="0" destOrd="0" parTransId="{E2438A2F-6BEE-4A6C-A4FF-3E8BFB59C844}" sibTransId="{D239A23A-EC21-4E3B-B466-23F36896589A}"/>
    <dgm:cxn modelId="{C40E2C65-87C7-4C11-A83F-6A3E84211952}" type="presParOf" srcId="{AF67361B-6F54-40F4-B0C1-B0E1A14A9341}" destId="{D28CBD43-B36B-4E80-AF4D-C808ADC68B56}" srcOrd="0" destOrd="0" presId="urn:microsoft.com/office/officeart/2005/8/layout/vList2"/>
  </dgm:cxnLst>
  <dgm:bg/>
  <dgm:whole/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 of MYSQL DATABASE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4FCC530E-FB96-4CFD-936B-BBD79C0E63E6}" type="presOf" srcId="{A7FAB410-C736-49CB-94D0-2E105F3F78E0}" destId="{57DEE79B-6F3B-4090-8E60-93AAF262AD8A}" srcOrd="0" destOrd="0" presId="urn:microsoft.com/office/officeart/2005/8/layout/vList2"/>
    <dgm:cxn modelId="{7AE16A1B-EE6B-470E-B9B1-B9855663EFE7}" type="presOf" srcId="{2DAD9AB5-2A00-49AB-B666-99862E010CA4}" destId="{ED55E89D-CE7B-4A90-8D3E-0811C4F70E2A}" srcOrd="0" destOrd="0" presId="urn:microsoft.com/office/officeart/2005/8/layout/vList2"/>
    <dgm:cxn modelId="{E9686CA2-1922-443E-8D7D-C951EC2B8E12}" type="presParOf" srcId="{57DEE79B-6F3B-4090-8E60-93AAF262AD8A}" destId="{ED55E89D-CE7B-4A90-8D3E-0811C4F70E2A}" srcOrd="0" destOrd="0" presId="urn:microsoft.com/office/officeart/2005/8/layout/vList2"/>
  </dgm:cxnLst>
  <dgm:bg/>
  <dgm:whole/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smtClean="0"/>
            <a:t>Summary</a:t>
          </a:r>
          <a:endParaRPr lang="en-US" b="1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89242451-AA71-411F-BA58-08E80D0FF3FE}" type="presOf" srcId="{A7FAB410-C736-49CB-94D0-2E105F3F78E0}" destId="{57DEE79B-6F3B-4090-8E60-93AAF262AD8A}" srcOrd="0" destOrd="0" presId="urn:microsoft.com/office/officeart/2005/8/layout/vList2"/>
    <dgm:cxn modelId="{9412AF21-25F3-4886-BCA1-D9EA6F96A13F}" type="presOf" srcId="{2DAD9AB5-2A00-49AB-B666-99862E010CA4}" destId="{ED55E89D-CE7B-4A90-8D3E-0811C4F70E2A}" srcOrd="0" destOrd="0" presId="urn:microsoft.com/office/officeart/2005/8/layout/vList2"/>
    <dgm:cxn modelId="{9F0B40CB-30BB-4A75-AF64-A1B54E975A78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D9786EA0-05F1-47C8-8AF6-DB1C46EADB59}" type="presOf" srcId="{2DAD9AB5-2A00-49AB-B666-99862E010CA4}" destId="{ED55E89D-CE7B-4A90-8D3E-0811C4F70E2A}" srcOrd="0" destOrd="0" presId="urn:microsoft.com/office/officeart/2005/8/layout/vList2"/>
    <dgm:cxn modelId="{B4265C40-44AF-4BCC-9EF0-7B5586391BF1}" type="presOf" srcId="{A7FAB410-C736-49CB-94D0-2E105F3F78E0}" destId="{57DEE79B-6F3B-4090-8E60-93AAF262AD8A}" srcOrd="0" destOrd="0" presId="urn:microsoft.com/office/officeart/2005/8/layout/vList2"/>
    <dgm:cxn modelId="{C76D0DB7-C798-4703-8D31-87115F8CE2FF}" type="presParOf" srcId="{57DEE79B-6F3B-4090-8E60-93AAF262AD8A}" destId="{ED55E89D-CE7B-4A90-8D3E-0811C4F70E2A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1.1 Connection with database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B9EB3-4064-48D0-BE33-E2DB0EF70851}" type="presOf" srcId="{635D3789-FCF4-4621-A1FB-B16421A5071B}" destId="{873F5B80-720A-418E-9F48-6874182180FE}" srcOrd="0" destOrd="0" presId="urn:microsoft.com/office/officeart/2005/8/layout/vList2"/>
    <dgm:cxn modelId="{F5C14A98-B4E0-4413-A4B9-534B5407E254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EB67B7A-86E4-4C0F-863B-F2CFF650B193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1.2 Selecting data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BBFE06-014F-4371-B93C-16EC7A52122D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232373A-BD55-43B6-B809-06B07BC095FB}" type="presOf" srcId="{1DC02E1F-0B64-4229-8440-ADAE293E278B}" destId="{D6B6DAC4-CCEA-41D0-BAC1-7DBCE2B15E9B}" srcOrd="0" destOrd="0" presId="urn:microsoft.com/office/officeart/2005/8/layout/vList2"/>
    <dgm:cxn modelId="{47FE4CD1-6CC8-4A54-A4A5-2987B6B7740E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1.2 Selecting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F03BC4-5D73-4A20-B71A-0942444EEDD4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FAFD5FC6-EFFE-4F06-8AB5-7DD2B65845E4}" type="presOf" srcId="{1DC02E1F-0B64-4229-8440-ADAE293E278B}" destId="{D6B6DAC4-CCEA-41D0-BAC1-7DBCE2B15E9B}" srcOrd="0" destOrd="0" presId="urn:microsoft.com/office/officeart/2005/8/layout/vList2"/>
    <dgm:cxn modelId="{00E83ECB-94C1-4275-98F3-09AD6BA48FE5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0" dirty="0" smtClean="0"/>
            <a:t>1.2 Selecting data…</a:t>
          </a:r>
          <a:endParaRPr lang="en-US" b="0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 custScaleY="132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E27C41-6F48-4893-91FD-83A03320ACFB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3DC60867-AA6C-4A26-A01A-D78CB2364E72}" type="presOf" srcId="{1DC02E1F-0B64-4229-8440-ADAE293E278B}" destId="{D6B6DAC4-CCEA-41D0-BAC1-7DBCE2B15E9B}" srcOrd="0" destOrd="0" presId="urn:microsoft.com/office/officeart/2005/8/layout/vList2"/>
    <dgm:cxn modelId="{2F80F5EF-BFCF-47B9-8D9C-8562751767AB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01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88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2A7A-CE75-41E2-A86D-187C0A9F97E6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073-C059-4E47-A746-168DA52437EC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7EA9-F458-4C82-9845-D4EEC929F1B5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FECD-F647-4699-981C-472F906047E0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C7C1-0A2D-49A1-BD08-B75DB5442B2A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A5A7-B8CB-4BEA-B58F-8DACF9ADF52D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3FBB-A365-4055-BB02-3237F49D8309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A84-0155-438C-824D-996452CA6F5F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B5D0-E809-4AAD-BDB6-A64F07216A6F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4CC5-BE78-4C8F-A26B-9C77E446318C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44DF-B0D8-4C6B-8F4C-DD8C3765610A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9A41-D777-4027-AD89-D78A5E01A2F2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9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2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21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37.xml"/><Relationship Id="rId7" Type="http://schemas.openxmlformats.org/officeDocument/2006/relationships/image" Target="../media/image24.pn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7" Type="http://schemas.openxmlformats.org/officeDocument/2006/relationships/image" Target="../media/image27.png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39.xml"/><Relationship Id="rId7" Type="http://schemas.openxmlformats.org/officeDocument/2006/relationships/image" Target="../media/image29.png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Layout" Target="../diagrams/layout40.xml"/><Relationship Id="rId7" Type="http://schemas.openxmlformats.org/officeDocument/2006/relationships/image" Target="../media/image32.png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Relationship Id="rId9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7" Type="http://schemas.openxmlformats.org/officeDocument/2006/relationships/image" Target="../media/image37.png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7" Type="http://schemas.openxmlformats.org/officeDocument/2006/relationships/image" Target="../media/image39.png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49.xml"/><Relationship Id="rId7" Type="http://schemas.openxmlformats.org/officeDocument/2006/relationships/image" Target="../media/image42.png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Relationship Id="rId9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50.xml"/><Relationship Id="rId7" Type="http://schemas.openxmlformats.org/officeDocument/2006/relationships/image" Target="../media/image46.png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7" Type="http://schemas.openxmlformats.org/officeDocument/2006/relationships/image" Target="../media/image49.png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diagramLayout" Target="../diagrams/layout54.xml"/><Relationship Id="rId7" Type="http://schemas.openxmlformats.org/officeDocument/2006/relationships/image" Target="../media/image52.png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Relationship Id="rId9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diagramColors" Target="../diagrams/colors56.xml"/><Relationship Id="rId5" Type="http://schemas.openxmlformats.org/officeDocument/2006/relationships/diagramQuickStyle" Target="../diagrams/quickStyle56.xml"/><Relationship Id="rId4" Type="http://schemas.openxmlformats.org/officeDocument/2006/relationships/diagramLayout" Target="../diagrams/layout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8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8.xml"/><Relationship Id="rId4" Type="http://schemas.openxmlformats.org/officeDocument/2006/relationships/diagramQuickStyle" Target="../diagrams/quickStyl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9.xml"/><Relationship Id="rId2" Type="http://schemas.openxmlformats.org/officeDocument/2006/relationships/diagramData" Target="../diagrams/data5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9.xml"/><Relationship Id="rId4" Type="http://schemas.openxmlformats.org/officeDocument/2006/relationships/diagramQuickStyle" Target="../diagrams/quickStyl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609600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642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665800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nclude(‘</a:t>
            </a:r>
            <a:r>
              <a:rPr lang="en-US" b="1" dirty="0" err="1" smtClean="0">
                <a:solidFill>
                  <a:srgbClr val="FF0000"/>
                </a:solidFill>
              </a:rPr>
              <a:t>connection.php</a:t>
            </a:r>
            <a:r>
              <a:rPr lang="en-US" b="1" dirty="0" smtClean="0">
                <a:solidFill>
                  <a:srgbClr val="FF0000"/>
                </a:solidFill>
              </a:rPr>
              <a:t>’);</a:t>
            </a:r>
          </a:p>
          <a:p>
            <a:pPr marL="0" indent="0">
              <a:buNone/>
            </a:pPr>
            <a:r>
              <a:rPr lang="en-US" b="1" dirty="0" smtClean="0"/>
              <a:t>$</a:t>
            </a:r>
            <a:r>
              <a:rPr lang="en-US" b="1" dirty="0" err="1" smtClean="0"/>
              <a:t>sql</a:t>
            </a:r>
            <a:r>
              <a:rPr lang="en-US" b="1" dirty="0" smtClean="0"/>
              <a:t> = ‘</a:t>
            </a:r>
            <a:r>
              <a:rPr lang="en-US" b="1" dirty="0" smtClean="0">
                <a:solidFill>
                  <a:srgbClr val="FF0000"/>
                </a:solidFill>
              </a:rPr>
              <a:t>select * from users</a:t>
            </a:r>
            <a:r>
              <a:rPr lang="en-US" b="1" dirty="0" smtClean="0"/>
              <a:t>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$result </a:t>
            </a:r>
            <a:r>
              <a:rPr lang="en-US" b="1" dirty="0" smtClean="0"/>
              <a:t>= </a:t>
            </a:r>
            <a:r>
              <a:rPr lang="en-US" b="1" dirty="0" err="1" smtClean="0"/>
              <a:t>mysql_query</a:t>
            </a:r>
            <a:r>
              <a:rPr lang="en-US" b="1" dirty="0" smtClean="0"/>
              <a:t>($</a:t>
            </a:r>
            <a:r>
              <a:rPr lang="en-US" b="1" dirty="0" err="1" smtClean="0"/>
              <a:t>sql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?&gt;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19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4902462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Counting rows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/>
              <a:t>m</a:t>
            </a:r>
            <a:r>
              <a:rPr lang="en-US" b="1" dirty="0" smtClean="0"/>
              <a:t>ysql_num_rows(variable);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nclude(‘</a:t>
            </a:r>
            <a:r>
              <a:rPr lang="en-US" b="1" dirty="0" err="1" smtClean="0">
                <a:solidFill>
                  <a:srgbClr val="FF0000"/>
                </a:solidFill>
              </a:rPr>
              <a:t>connection.php</a:t>
            </a:r>
            <a:r>
              <a:rPr lang="en-US" b="1" dirty="0" smtClean="0">
                <a:solidFill>
                  <a:srgbClr val="FF0000"/>
                </a:solidFill>
              </a:rPr>
              <a:t>’);</a:t>
            </a:r>
          </a:p>
          <a:p>
            <a:pPr marL="0" indent="0">
              <a:buNone/>
            </a:pPr>
            <a:r>
              <a:rPr lang="en-US" b="1" dirty="0" smtClean="0"/>
              <a:t>$</a:t>
            </a:r>
            <a:r>
              <a:rPr lang="en-US" b="1" dirty="0" err="1" smtClean="0"/>
              <a:t>sql</a:t>
            </a:r>
            <a:r>
              <a:rPr lang="en-US" b="1" dirty="0" smtClean="0"/>
              <a:t> = ‘</a:t>
            </a:r>
            <a:r>
              <a:rPr lang="en-US" b="1" dirty="0" smtClean="0">
                <a:solidFill>
                  <a:srgbClr val="FF0000"/>
                </a:solidFill>
              </a:rPr>
              <a:t>select * from users</a:t>
            </a:r>
            <a:r>
              <a:rPr lang="en-US" b="1" dirty="0" smtClean="0"/>
              <a:t>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$result </a:t>
            </a:r>
            <a:r>
              <a:rPr lang="en-US" b="1" dirty="0" smtClean="0"/>
              <a:t>= </a:t>
            </a:r>
            <a:r>
              <a:rPr lang="en-US" b="1" dirty="0" err="1" smtClean="0"/>
              <a:t>mysql_query</a:t>
            </a:r>
            <a:r>
              <a:rPr lang="en-US" b="1" dirty="0" smtClean="0"/>
              <a:t>($</a:t>
            </a:r>
            <a:r>
              <a:rPr lang="en-US" b="1" dirty="0" err="1" smtClean="0"/>
              <a:t>sql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$users = mysql_num_rows($result);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cho “There are total ”. $users .”users found”;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?&gt;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07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739456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&lt;table border=‘1’&gt;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 User Name&lt;/</a:t>
            </a:r>
            <a:r>
              <a:rPr lang="en-US" b="1" dirty="0" err="1" smtClean="0"/>
              <a:t>th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Email&lt;/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Password&lt;/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Picture&lt;/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td&gt; &amp;</a:t>
            </a:r>
            <a:r>
              <a:rPr lang="en-US" b="1" dirty="0" err="1" smtClean="0"/>
              <a:t>nbsp</a:t>
            </a:r>
            <a:r>
              <a:rPr lang="en-US" b="1" dirty="0" smtClean="0"/>
              <a:t>;&lt;/td&gt;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&lt;td&gt; &amp;</a:t>
            </a:r>
            <a:r>
              <a:rPr lang="en-US" b="1" dirty="0" err="1"/>
              <a:t>nbsp</a:t>
            </a:r>
            <a:r>
              <a:rPr lang="en-US" b="1" dirty="0"/>
              <a:t>;&lt;/td&gt;</a:t>
            </a:r>
          </a:p>
          <a:p>
            <a:pPr marL="0" indent="0">
              <a:buNone/>
            </a:pPr>
            <a:r>
              <a:rPr lang="en-US" b="1" dirty="0"/>
              <a:t>&lt;td&gt; &amp;</a:t>
            </a:r>
            <a:r>
              <a:rPr lang="en-US" b="1" dirty="0" err="1"/>
              <a:t>nbsp</a:t>
            </a:r>
            <a:r>
              <a:rPr lang="en-US" b="1" dirty="0"/>
              <a:t>;&lt;/td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&lt;td&gt; &amp;</a:t>
            </a:r>
            <a:r>
              <a:rPr lang="en-US" b="1" dirty="0" err="1"/>
              <a:t>nbsp</a:t>
            </a:r>
            <a:r>
              <a:rPr lang="en-US" b="1" dirty="0"/>
              <a:t>;&lt;/td&gt;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&lt;/table&gt;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011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158924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ysql_fetch_array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(result-resource);</a:t>
            </a:r>
          </a:p>
          <a:p>
            <a:pPr lvl="1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mysql_fetch_array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$result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38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064396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$result=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657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$row = </a:t>
            </a:r>
            <a:r>
              <a:rPr lang="en-US" sz="2800" b="1" dirty="0" err="1" smtClean="0"/>
              <a:t>mysql_fetch_array</a:t>
            </a:r>
            <a:r>
              <a:rPr lang="en-US" sz="2800" b="1" dirty="0" smtClean="0"/>
              <a:t>($result);</a:t>
            </a:r>
            <a:endParaRPr lang="en-US" sz="28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8261281"/>
              </p:ext>
            </p:extLst>
          </p:nvPr>
        </p:nvGraphicFramePr>
        <p:xfrm>
          <a:off x="1524000" y="1676400"/>
          <a:ext cx="685585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836054"/>
                <a:gridCol w="2059546"/>
                <a:gridCol w="836054"/>
                <a:gridCol w="2590801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ali@yahoo.com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upload/123ali.jpg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7638592"/>
              </p:ext>
            </p:extLst>
          </p:nvPr>
        </p:nvGraphicFramePr>
        <p:xfrm>
          <a:off x="1524000" y="2438400"/>
          <a:ext cx="685585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836054"/>
                <a:gridCol w="2059546"/>
                <a:gridCol w="836054"/>
                <a:gridCol w="2590801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umar@yahoo.com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upload/123umar.jpg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0" y="472479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$row=</a:t>
            </a:r>
            <a:endParaRPr lang="en-US" sz="28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2573576"/>
              </p:ext>
            </p:extLst>
          </p:nvPr>
        </p:nvGraphicFramePr>
        <p:xfrm>
          <a:off x="1257300" y="4569210"/>
          <a:ext cx="7543800" cy="67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93"/>
                <a:gridCol w="1270535"/>
                <a:gridCol w="1905802"/>
                <a:gridCol w="1588970"/>
                <a:gridCol w="1905000"/>
              </a:tblGrid>
              <a:tr h="6788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ali@yahoo.com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upload/123ali.jpg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295400" y="51710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user_Id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09800" y="517107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user_Name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657600" y="516047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user_Email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70679" y="51604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user_Password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62800" y="51604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user_Picture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306614" y="41808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003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25532" y="4234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25733" y="4234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6693" y="5715000"/>
            <a:ext cx="247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2800" b="1" dirty="0" smtClean="0"/>
              <a:t>cho $row [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/>
              <a:t>];   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45992" y="5704528"/>
            <a:ext cx="407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echo $row[</a:t>
            </a:r>
            <a:r>
              <a:rPr lang="en-US" sz="2800" b="1" dirty="0" smtClean="0">
                <a:solidFill>
                  <a:srgbClr val="FF0000"/>
                </a:solidFill>
              </a:rPr>
              <a:t>‘</a:t>
            </a:r>
            <a:r>
              <a:rPr lang="en-US" sz="2800" b="1" dirty="0" err="1" smtClean="0">
                <a:solidFill>
                  <a:srgbClr val="FF0000"/>
                </a:solidFill>
              </a:rPr>
              <a:t>user_Name</a:t>
            </a:r>
            <a:r>
              <a:rPr lang="en-US" sz="2800" b="1" dirty="0" smtClean="0">
                <a:solidFill>
                  <a:srgbClr val="FF0000"/>
                </a:solidFill>
              </a:rPr>
              <a:t>’</a:t>
            </a:r>
            <a:r>
              <a:rPr lang="en-US" sz="2800" b="1" dirty="0" smtClean="0"/>
              <a:t>];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7370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8931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&lt;table border=‘1’&gt;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 User Name&lt;/</a:t>
            </a:r>
            <a:r>
              <a:rPr lang="en-US" b="1" dirty="0" err="1" smtClean="0"/>
              <a:t>th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Email&lt;/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Password&lt;/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Picture&lt;/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td&gt; </a:t>
            </a: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 echo $row[1]; ?&gt; </a:t>
            </a:r>
            <a:r>
              <a:rPr lang="en-US" b="1" dirty="0" smtClean="0"/>
              <a:t>&lt;/td&gt;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row[2];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&lt;/td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row[3];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&lt;td</a:t>
            </a:r>
            <a:r>
              <a:rPr lang="en-US" b="1" dirty="0" smtClean="0"/>
              <a:t>&gt;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img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“&lt;?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row[4]; ?&gt;”&gt; </a:t>
            </a:r>
            <a:r>
              <a:rPr lang="en-US" b="1" dirty="0" smtClean="0"/>
              <a:t>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&lt;/table&gt;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8001550"/>
              </p:ext>
            </p:extLst>
          </p:nvPr>
        </p:nvGraphicFramePr>
        <p:xfrm>
          <a:off x="2971800" y="1524000"/>
          <a:ext cx="58674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823"/>
                <a:gridCol w="1648777"/>
                <a:gridCol w="1600200"/>
                <a:gridCol w="1371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Picture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ali@yahoo.com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341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919395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&lt;table border=‘1’&gt;</a:t>
            </a:r>
          </a:p>
          <a:p>
            <a:pPr marL="0" indent="0">
              <a:buNone/>
            </a:pPr>
            <a:r>
              <a:rPr lang="en-US" b="1" dirty="0" smtClean="0"/>
              <a:t>Heading Row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while($rows = </a:t>
            </a:r>
            <a:r>
              <a:rPr lang="en-US" b="1" dirty="0" err="1" smtClean="0"/>
              <a:t>mysql_fetch_array</a:t>
            </a:r>
            <a:r>
              <a:rPr lang="en-US" b="1" dirty="0" smtClean="0"/>
              <a:t>($result))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td&gt; </a:t>
            </a: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 echo $row[1]; ?&gt; </a:t>
            </a:r>
            <a:r>
              <a:rPr lang="en-US" b="1" dirty="0" smtClean="0"/>
              <a:t>&lt;/td&gt;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row[2];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&lt;/td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row[3];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&lt;td</a:t>
            </a:r>
            <a:r>
              <a:rPr lang="en-US" b="1" dirty="0" smtClean="0"/>
              <a:t>&gt;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img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“&lt;?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$row[3]; </a:t>
            </a:r>
            <a:r>
              <a:rPr lang="en-US" b="1" dirty="0" smtClean="0">
                <a:solidFill>
                  <a:srgbClr val="FF0000"/>
                </a:solidFill>
              </a:rPr>
              <a:t>?&gt;”&gt; </a:t>
            </a:r>
            <a:r>
              <a:rPr lang="en-US" b="1" dirty="0" smtClean="0"/>
              <a:t>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} ?&gt;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&lt;/table&gt;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8636731"/>
              </p:ext>
            </p:extLst>
          </p:nvPr>
        </p:nvGraphicFramePr>
        <p:xfrm>
          <a:off x="3048000" y="1600200"/>
          <a:ext cx="58674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823"/>
                <a:gridCol w="1648777"/>
                <a:gridCol w="1600200"/>
                <a:gridCol w="1371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Picture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ali@yahoo.com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umar@yahoo.com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77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0984070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524000"/>
            <a:ext cx="6820852" cy="176237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3353985"/>
            <a:ext cx="5753903" cy="74305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265" y="4191000"/>
            <a:ext cx="6287378" cy="714475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265" y="5181600"/>
            <a:ext cx="7211432" cy="657317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7125652" y="1524000"/>
            <a:ext cx="265748" cy="17623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0" y="2209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Starts a HTML page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58703" y="3725512"/>
            <a:ext cx="554940" cy="160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13643" y="3505200"/>
            <a:ext cx="253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Connection to database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77000" y="4343400"/>
            <a:ext cx="457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25652" y="4097039"/>
            <a:ext cx="186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command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336174" y="4724400"/>
            <a:ext cx="59802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25652" y="4548237"/>
            <a:ext cx="20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 executed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953000" y="5510258"/>
            <a:ext cx="1219200" cy="2547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36174" y="5637643"/>
            <a:ext cx="235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Counting number of rows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452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775123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600200"/>
            <a:ext cx="7125695" cy="248637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4343400"/>
            <a:ext cx="8154539" cy="1352739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7315200" y="1600200"/>
            <a:ext cx="457200" cy="2133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72400" y="2222813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 row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57402" y="4528066"/>
            <a:ext cx="304798" cy="196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9112" y="4158734"/>
            <a:ext cx="175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 starts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24200" y="4528066"/>
            <a:ext cx="1066800" cy="196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91000" y="41587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Keeps row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14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7753169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0"/>
            <a:ext cx="8229600" cy="236593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573" y="3977162"/>
            <a:ext cx="2116428" cy="103837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039" y="5181600"/>
            <a:ext cx="1866362" cy="10383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105400" y="1676400"/>
            <a:ext cx="838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1524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Displays name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72200" y="2286000"/>
            <a:ext cx="685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48500" y="21336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Displays email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72200" y="2706965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0" y="25029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Displays password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057402" y="3124200"/>
            <a:ext cx="228599" cy="477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2600" y="3599892"/>
            <a:ext cx="1676399" cy="377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Displays image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048000" y="3124201"/>
            <a:ext cx="1219200" cy="6643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1980" y="373095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Sets source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227787" y="4496347"/>
            <a:ext cx="11344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0799" y="4267200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Ends loop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057402" y="5181600"/>
            <a:ext cx="990598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6600" y="50155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Ends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008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596426013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759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96709936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5044"/>
            <a:ext cx="7554380" cy="181000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738" y="3886200"/>
            <a:ext cx="4848902" cy="21815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234390" y="2209800"/>
            <a:ext cx="277601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182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Records in user’s table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05400" y="4800600"/>
            <a:ext cx="838200" cy="176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4572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from the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371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729966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for user’s input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Login action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page: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with database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Retrieve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user’s input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 a record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from user’s table with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email and password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Count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number of row in result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one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row is selected then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fetch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its values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store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 variable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 otherwise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 error message on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main page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8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87634769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Connection Home Page!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15000" y="33528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3124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715000" y="3493532"/>
            <a:ext cx="990600" cy="164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5600" y="34935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Password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2895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 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702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9733294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mysql_connect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localhost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”root”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 or die(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“Error in connection”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ysql_select_db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testdatabase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 or die(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“Error in Selection”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876800"/>
            <a:ext cx="5953956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0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2532935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362200"/>
            <a:ext cx="7525801" cy="724001"/>
          </a:xfrm>
        </p:spPr>
      </p:pic>
    </p:spTree>
    <p:extLst>
      <p:ext uri="{BB962C8B-B14F-4D97-AF65-F5344CB8AC3E}">
        <p14:creationId xmlns:p14="http://schemas.microsoft.com/office/powerpoint/2010/main" xmlns="" val="6021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076482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828800"/>
            <a:ext cx="7544854" cy="1409897"/>
          </a:xfrm>
        </p:spPr>
      </p:pic>
    </p:spTree>
    <p:extLst>
      <p:ext uri="{BB962C8B-B14F-4D97-AF65-F5344CB8AC3E}">
        <p14:creationId xmlns:p14="http://schemas.microsoft.com/office/powerpoint/2010/main" xmlns="" val="38833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4613615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600200"/>
            <a:ext cx="7772400" cy="2876872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699" y="4648200"/>
            <a:ext cx="7599501" cy="13717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715000" y="17526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1524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No. of rows selected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76800" y="2133600"/>
            <a:ext cx="12573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4600" y="189333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Fetch user information</a:t>
            </a:r>
            <a:endParaRPr lang="en-US" b="1" dirty="0"/>
          </a:p>
        </p:txBody>
      </p:sp>
      <p:sp>
        <p:nvSpPr>
          <p:cNvPr id="15" name="Right Brace 14"/>
          <p:cNvSpPr/>
          <p:nvPr/>
        </p:nvSpPr>
        <p:spPr>
          <a:xfrm>
            <a:off x="6781800" y="2590800"/>
            <a:ext cx="3810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15200" y="2895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Register session variables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15000" y="41148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1800" y="396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redirect</a:t>
            </a:r>
            <a:endParaRPr lang="en-US" b="1" dirty="0"/>
          </a:p>
        </p:txBody>
      </p:sp>
      <p:sp>
        <p:nvSpPr>
          <p:cNvPr id="20" name="Right Brace 19"/>
          <p:cNvSpPr/>
          <p:nvPr/>
        </p:nvSpPr>
        <p:spPr>
          <a:xfrm>
            <a:off x="7620000" y="4876800"/>
            <a:ext cx="304800" cy="838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77200" y="48768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user’s input is invalid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694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298163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Connection User Page!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60042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467600" y="2895600"/>
            <a:ext cx="3048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2400" y="3276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profile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19200" y="32766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276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pic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810000" y="3048000"/>
            <a:ext cx="12954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57700" y="34290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information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905000" y="45720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15425" y="4387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6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105647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24000"/>
            <a:ext cx="3962953" cy="101931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743200"/>
            <a:ext cx="7696200" cy="2926984"/>
          </a:xfrm>
          <a:prstGeom prst="rect">
            <a:avLst/>
          </a:prstGeom>
        </p:spPr>
      </p:pic>
      <p:sp>
        <p:nvSpPr>
          <p:cNvPr id="16" name="Left Brace 15"/>
          <p:cNvSpPr/>
          <p:nvPr/>
        </p:nvSpPr>
        <p:spPr>
          <a:xfrm>
            <a:off x="457200" y="2895600"/>
            <a:ext cx="457200" cy="27745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200" y="3810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Profile div</a:t>
            </a:r>
            <a:endParaRPr lang="en-US" b="1" dirty="0"/>
          </a:p>
        </p:txBody>
      </p:sp>
      <p:sp>
        <p:nvSpPr>
          <p:cNvPr id="20" name="Right Brace 19"/>
          <p:cNvSpPr/>
          <p:nvPr/>
        </p:nvSpPr>
        <p:spPr>
          <a:xfrm>
            <a:off x="4648200" y="3143934"/>
            <a:ext cx="1905000" cy="13321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05600" y="3505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div</a:t>
            </a:r>
            <a:endParaRPr lang="en-US" b="1" dirty="0"/>
          </a:p>
        </p:txBody>
      </p:sp>
      <p:sp>
        <p:nvSpPr>
          <p:cNvPr id="22" name="Right Brace 21"/>
          <p:cNvSpPr/>
          <p:nvPr/>
        </p:nvSpPr>
        <p:spPr>
          <a:xfrm>
            <a:off x="7924800" y="4561268"/>
            <a:ext cx="228600" cy="990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153400" y="4800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info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364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1386773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with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database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record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92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969293912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242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916439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ysql_connect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(‘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localhost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’,’root’,’’) or die(“error in connection”);</a:t>
            </a: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ysql_select_db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(‘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testdatabase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’) or die(“error in selection”);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5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1234138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 SQL instruction: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 FROM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table-name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WHERE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condition</a:t>
            </a:r>
          </a:p>
          <a:p>
            <a:pPr marL="400050" lvl="1" indent="0"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DELETE FROM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WHERE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=5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DELETE FROM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WHERE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&gt;5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2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3813460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nclude(‘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connection.php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’);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=“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 FROM users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WHERE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=5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”;</a:t>
            </a:r>
          </a:p>
          <a:p>
            <a:pPr marL="0" indent="0">
              <a:buNone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mysql_query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2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29422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Display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data from database in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table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Add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column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In each record, add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 button 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When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delete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button in clicked, delete that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record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5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661831"/>
            <a:ext cx="6944695" cy="249589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239000" y="2590800"/>
            <a:ext cx="467695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6695" y="2209800"/>
            <a:ext cx="105630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497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028079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Connection with database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Select data</a:t>
            </a:r>
          </a:p>
          <a:p>
            <a:pPr marL="0" indent="0">
              <a:buNone/>
            </a:pPr>
            <a:r>
              <a:rPr lang="en-US" b="1" dirty="0" smtClean="0"/>
              <a:t>&lt;table border=‘1’&gt;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 User Name&lt;/</a:t>
            </a:r>
            <a:r>
              <a:rPr lang="en-US" b="1" dirty="0" err="1" smtClean="0"/>
              <a:t>th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Email&lt;/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Password&lt;/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 User </a:t>
            </a:r>
            <a:r>
              <a:rPr lang="en-US" b="1" dirty="0" smtClean="0"/>
              <a:t>Picture&lt;/</a:t>
            </a:r>
            <a:r>
              <a:rPr lang="en-US" b="1" dirty="0" err="1"/>
              <a:t>th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Actions &lt;/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8525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9394760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while($rows = </a:t>
            </a:r>
            <a:r>
              <a:rPr lang="en-US" b="1" dirty="0" err="1" smtClean="0"/>
              <a:t>mysql_fetch_array</a:t>
            </a:r>
            <a:r>
              <a:rPr lang="en-US" b="1" dirty="0" smtClean="0"/>
              <a:t>($result))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td&gt; </a:t>
            </a: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 echo $row[1]; ?&gt; </a:t>
            </a:r>
            <a:r>
              <a:rPr lang="en-US" b="1" dirty="0" smtClean="0"/>
              <a:t>&lt;/td&gt;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row[2];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&lt;/td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&lt;td&gt; </a:t>
            </a:r>
            <a:r>
              <a:rPr lang="en-US" b="1" dirty="0">
                <a:solidFill>
                  <a:srgbClr val="FF0000"/>
                </a:solidFill>
              </a:rPr>
              <a:t>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row[3]; </a:t>
            </a:r>
            <a:r>
              <a:rPr lang="en-US" b="1" dirty="0">
                <a:solidFill>
                  <a:srgbClr val="FF0000"/>
                </a:solidFill>
              </a:rPr>
              <a:t>?&gt; </a:t>
            </a:r>
            <a:r>
              <a:rPr lang="en-US" b="1" dirty="0" smtClean="0"/>
              <a:t>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&lt;td</a:t>
            </a:r>
            <a:r>
              <a:rPr lang="en-US" b="1" dirty="0" smtClean="0"/>
              <a:t>&gt;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img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“&lt;?</a:t>
            </a:r>
            <a:r>
              <a:rPr lang="en-US" b="1" dirty="0" err="1">
                <a:solidFill>
                  <a:srgbClr val="FF0000"/>
                </a:solidFill>
              </a:rPr>
              <a:t>php</a:t>
            </a:r>
            <a:r>
              <a:rPr lang="en-US" b="1" dirty="0">
                <a:solidFill>
                  <a:srgbClr val="FF0000"/>
                </a:solidFill>
              </a:rPr>
              <a:t>  echo $</a:t>
            </a:r>
            <a:r>
              <a:rPr lang="en-US" b="1" dirty="0" smtClean="0">
                <a:solidFill>
                  <a:srgbClr val="FF0000"/>
                </a:solidFill>
              </a:rPr>
              <a:t>row[4]; ?&gt;”&gt; </a:t>
            </a:r>
            <a:r>
              <a:rPr lang="en-US" b="1" dirty="0" smtClean="0"/>
              <a:t>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&lt;td&gt;&lt;a </a:t>
            </a:r>
            <a:r>
              <a:rPr lang="en-US" b="1" dirty="0" err="1" smtClean="0">
                <a:solidFill>
                  <a:srgbClr val="FF0000"/>
                </a:solidFill>
              </a:rPr>
              <a:t>href</a:t>
            </a:r>
            <a:r>
              <a:rPr lang="en-US" b="1" dirty="0" smtClean="0">
                <a:solidFill>
                  <a:srgbClr val="FF0000"/>
                </a:solidFill>
              </a:rPr>
              <a:t>=“</a:t>
            </a:r>
            <a:r>
              <a:rPr lang="en-US" b="1" dirty="0" err="1" smtClean="0">
                <a:solidFill>
                  <a:srgbClr val="FF0000"/>
                </a:solidFill>
              </a:rPr>
              <a:t>delet.php?id</a:t>
            </a:r>
            <a:r>
              <a:rPr lang="en-US" b="1" dirty="0" smtClean="0">
                <a:solidFill>
                  <a:srgbClr val="FF0000"/>
                </a:solidFill>
              </a:rPr>
              <a:t>=&lt;?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echo $rows[0];?&gt;”&gt;Delete&lt;/a&gt;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r>
              <a:rPr lang="en-US" b="1" dirty="0" smtClean="0">
                <a:solidFill>
                  <a:srgbClr val="FF0000"/>
                </a:solidFill>
              </a:rPr>
              <a:t> } ?&gt;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&lt;/table&gt;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462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843814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&lt;a </a:t>
            </a:r>
            <a:r>
              <a:rPr lang="en-US" b="1" dirty="0" err="1" smtClean="0">
                <a:solidFill>
                  <a:srgbClr val="FF0000"/>
                </a:solidFill>
              </a:rPr>
              <a:t>href</a:t>
            </a:r>
            <a:r>
              <a:rPr lang="en-US" b="1" dirty="0" smtClean="0">
                <a:solidFill>
                  <a:srgbClr val="FF0000"/>
                </a:solidFill>
              </a:rPr>
              <a:t>=“</a:t>
            </a:r>
            <a:r>
              <a:rPr lang="en-US" b="1" dirty="0" err="1" smtClean="0">
                <a:solidFill>
                  <a:srgbClr val="FF0000"/>
                </a:solidFill>
              </a:rPr>
              <a:t>delet.php</a:t>
            </a:r>
            <a:r>
              <a:rPr lang="en-US" b="1" dirty="0" err="1" smtClean="0"/>
              <a:t>?</a:t>
            </a:r>
            <a:r>
              <a:rPr lang="en-US" b="1" dirty="0" err="1" smtClean="0">
                <a:solidFill>
                  <a:srgbClr val="FF0000"/>
                </a:solidFill>
              </a:rPr>
              <a:t>id</a:t>
            </a:r>
            <a:r>
              <a:rPr lang="en-US" b="1" dirty="0" smtClean="0"/>
              <a:t>=&lt;?</a:t>
            </a:r>
            <a:r>
              <a:rPr lang="en-US" b="1" dirty="0" err="1" smtClean="0"/>
              <a:t>php</a:t>
            </a:r>
            <a:r>
              <a:rPr lang="en-US" b="1" dirty="0" smtClean="0"/>
              <a:t> echo $rows[0];?&gt;</a:t>
            </a:r>
            <a:r>
              <a:rPr lang="en-US" b="1" dirty="0" smtClean="0">
                <a:solidFill>
                  <a:srgbClr val="FF0000"/>
                </a:solidFill>
              </a:rPr>
              <a:t>”&gt;    Delete</a:t>
            </a:r>
            <a:r>
              <a:rPr lang="en-US" b="1" dirty="0" smtClean="0"/>
              <a:t>&lt;/a&gt;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0" y="25146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370" y="2145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starts</a:t>
            </a:r>
            <a:endParaRPr lang="en-US" b="1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2230308" y="1468308"/>
            <a:ext cx="339983" cy="2667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22624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name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91000" y="2329934"/>
            <a:ext cx="228600" cy="6418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95482" y="19606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 name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 rot="16200000">
            <a:off x="6319361" y="909161"/>
            <a:ext cx="284292" cy="384098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7800" y="232993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Assigning the id of current record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143000" y="3733800"/>
            <a:ext cx="152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9149" y="4520485"/>
            <a:ext cx="1866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text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400299" y="3581400"/>
            <a:ext cx="571501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52700" y="38862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of link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751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3614797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524000"/>
            <a:ext cx="6763694" cy="1771897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3457977"/>
            <a:ext cx="5744377" cy="70494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777" y="4495800"/>
            <a:ext cx="6868484" cy="981212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6629400" y="1524000"/>
            <a:ext cx="685800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190053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Starts HTML page</a:t>
            </a:r>
            <a:endParaRPr lang="en-US" b="1" dirty="0"/>
          </a:p>
        </p:txBody>
      </p:sp>
      <p:sp>
        <p:nvSpPr>
          <p:cNvPr id="11" name="Right Brace 10"/>
          <p:cNvSpPr/>
          <p:nvPr/>
        </p:nvSpPr>
        <p:spPr>
          <a:xfrm>
            <a:off x="5943600" y="3457977"/>
            <a:ext cx="533400" cy="8092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51242" y="3657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Connection to database</a:t>
            </a:r>
            <a:endParaRPr lang="en-US" b="1" dirty="0"/>
          </a:p>
        </p:txBody>
      </p:sp>
      <p:sp>
        <p:nvSpPr>
          <p:cNvPr id="13" name="Right Brace 12"/>
          <p:cNvSpPr/>
          <p:nvPr/>
        </p:nvSpPr>
        <p:spPr>
          <a:xfrm>
            <a:off x="6972300" y="4343400"/>
            <a:ext cx="342900" cy="990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4495800"/>
            <a:ext cx="165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Selecting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215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010545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524000"/>
            <a:ext cx="5134692" cy="2791215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4495800"/>
            <a:ext cx="8287907" cy="1390844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5410200" y="1600200"/>
            <a:ext cx="304800" cy="2590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19800" y="28956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 row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24600" y="4343400"/>
            <a:ext cx="7239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1800" y="3886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 starts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961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641958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Creating database in MySQL using WAMP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Connecting PHP with MySQL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Inserting data in database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CONNECTIONS: user registration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FILES super global variable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File uploading in PHP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Storing reference of uploaded file in database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User registration in CONNECTIONS web application with file upload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10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2704124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600200"/>
            <a:ext cx="8229600" cy="1781581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581400"/>
            <a:ext cx="8382000" cy="1279627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5029200"/>
            <a:ext cx="2419688" cy="1733792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6629400" y="1752600"/>
            <a:ext cx="685800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205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Writing user’s record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953000" y="4221213"/>
            <a:ext cx="1066800" cy="503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486102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to the </a:t>
            </a:r>
            <a:r>
              <a:rPr lang="en-US" b="1" dirty="0" err="1" smtClean="0"/>
              <a:t>delete.php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371600" y="5230359"/>
            <a:ext cx="1447800" cy="665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8288" y="5029200"/>
            <a:ext cx="1314112" cy="36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Ends loop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38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1958382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76400"/>
            <a:ext cx="4305901" cy="704948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590800"/>
            <a:ext cx="5715798" cy="362001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200400"/>
            <a:ext cx="5296640" cy="638264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225" y="4191000"/>
            <a:ext cx="4267796" cy="6573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4648200" y="1828800"/>
            <a:ext cx="110564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53840" y="1600200"/>
            <a:ext cx="224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record id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19800" y="27718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7420" y="2590800"/>
            <a:ext cx="211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 connection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334000" y="3519532"/>
            <a:ext cx="1028700" cy="214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2700" y="351953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instruction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38600" y="4419600"/>
            <a:ext cx="1162420" cy="4287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40021" y="4848317"/>
            <a:ext cx="25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Executing instruction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124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9361907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Confirmation before delete: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200400"/>
            <a:ext cx="8077200" cy="122778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429000" y="3048000"/>
            <a:ext cx="914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2743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to page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4038600"/>
            <a:ext cx="457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474586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On-click event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91000" y="4114801"/>
            <a:ext cx="0" cy="815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86200" y="502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Confirm box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141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0828155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with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database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Update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record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3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720571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Update SQL instruction: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UPDATE 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table-name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column-names = values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WHERE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 condition</a:t>
            </a:r>
          </a:p>
          <a:p>
            <a:pPr marL="400050" lvl="1" indent="0"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UPDATE 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SET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user_Name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‘Ali’,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user_Email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‘ali@yahoo.com’,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user_Password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=‘123’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WHERE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=1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12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31992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&lt;?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    Include(‘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connection.php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’);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=“UPDATE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	SET 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user_Name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‘Ali’,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user_Email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‘ali@yahoo.com’,</a:t>
            </a:r>
          </a:p>
          <a:p>
            <a:pPr marL="400050" lvl="1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user_Password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=‘123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Where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=1’’;</a:t>
            </a:r>
          </a:p>
          <a:p>
            <a:pPr marL="400050" lvl="1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mysql_query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sql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58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013430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48600" y="1676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Selects update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5186449" y="4038600"/>
            <a:ext cx="376151" cy="18767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1200" y="4572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with previous values</a:t>
            </a:r>
            <a:endParaRPr lang="en-US" b="1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0047" y="1480865"/>
            <a:ext cx="6372753" cy="210053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6934200" y="1999565"/>
            <a:ext cx="762000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885203"/>
            <a:ext cx="444879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29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042911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991733" y="1524000"/>
            <a:ext cx="494667" cy="19393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2133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Values are updated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3048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Updated record</a:t>
            </a:r>
            <a:endParaRPr lang="en-US" b="1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439732"/>
            <a:ext cx="4401165" cy="1952898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3720089"/>
            <a:ext cx="6400800" cy="224957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828800" y="3392630"/>
            <a:ext cx="4724400" cy="950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03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5127609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981200"/>
            <a:ext cx="8001000" cy="224978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200400" y="3581400"/>
            <a:ext cx="152400" cy="6495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4419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to </a:t>
            </a:r>
            <a:r>
              <a:rPr lang="en-US" b="1" dirty="0" err="1" smtClean="0"/>
              <a:t>update.php</a:t>
            </a:r>
            <a:r>
              <a:rPr lang="en-US" b="1" dirty="0" smtClean="0"/>
              <a:t>, record id is passed with link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145798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View page: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6225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1661167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Get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of the record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to database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Retrieve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record from database against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Start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form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retrieved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values as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of the input fields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07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3425132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Retrieving data from MySQL using PHP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CONNECTIONS: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login functionality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Deleting records in MySQL using PHP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Updating records in MySQL using PHP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6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0561610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1" y="1447801"/>
            <a:ext cx="5105400" cy="1295400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2895600"/>
            <a:ext cx="3858164" cy="67636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733800"/>
            <a:ext cx="5687219" cy="362001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989" y="4267200"/>
            <a:ext cx="7567411" cy="1771599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5105400" y="1524000"/>
            <a:ext cx="810419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905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page start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086764" y="3233784"/>
            <a:ext cx="1018636" cy="119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Gets record’s id</a:t>
            </a:r>
            <a:endParaRPr lang="en-US" b="1" dirty="0"/>
          </a:p>
        </p:txBody>
      </p:sp>
      <p:cxnSp>
        <p:nvCxnSpPr>
          <p:cNvPr id="18" name="Straight Arrow Connector 17"/>
          <p:cNvCxnSpPr>
            <a:endCxn id="9" idx="3"/>
          </p:cNvCxnSpPr>
          <p:nvPr/>
        </p:nvCxnSpPr>
        <p:spPr>
          <a:xfrm flipH="1">
            <a:off x="5915819" y="3914800"/>
            <a:ext cx="48498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3733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 connection</a:t>
            </a:r>
            <a:endParaRPr lang="en-US" b="1" dirty="0"/>
          </a:p>
        </p:txBody>
      </p:sp>
      <p:sp>
        <p:nvSpPr>
          <p:cNvPr id="23" name="Right Brace 22"/>
          <p:cNvSpPr/>
          <p:nvPr/>
        </p:nvSpPr>
        <p:spPr>
          <a:xfrm>
            <a:off x="4596082" y="4267200"/>
            <a:ext cx="914527" cy="8857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15000" y="4495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selection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553200" y="53340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24700" y="50292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 execution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715000" y="5791200"/>
            <a:ext cx="952500" cy="247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00801" y="6038799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Record is retrieved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779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77219316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524000"/>
            <a:ext cx="7239000" cy="685800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451" y="3432905"/>
            <a:ext cx="8610600" cy="246732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7162800" y="16002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72400" y="1447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starts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53200" y="2133600"/>
            <a:ext cx="914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67600" y="2133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starts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048000" y="3607426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1865" y="323809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sp>
        <p:nvSpPr>
          <p:cNvPr id="24" name="Right Brace 23"/>
          <p:cNvSpPr/>
          <p:nvPr/>
        </p:nvSpPr>
        <p:spPr>
          <a:xfrm rot="5400000">
            <a:off x="5693535" y="2875181"/>
            <a:ext cx="266700" cy="42291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24400" y="512630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is set to user’s current name</a:t>
            </a:r>
            <a:endParaRPr lang="en-US" b="1" dirty="0"/>
          </a:p>
        </p:txBody>
      </p:sp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153" y="2474064"/>
            <a:ext cx="7799147" cy="657317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3352800" y="2802722"/>
            <a:ext cx="1371600" cy="1226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0600" y="286404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 is sent as hidden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0362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2751254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676400"/>
            <a:ext cx="8229600" cy="1914464"/>
          </a:xfr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477" y="3721994"/>
            <a:ext cx="8153400" cy="1828800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>
            <a:off x="1447800" y="1752600"/>
            <a:ext cx="152400" cy="1752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 </a:t>
            </a:r>
            <a:endParaRPr lang="en-US" b="1" dirty="0"/>
          </a:p>
        </p:txBody>
      </p:sp>
      <p:sp>
        <p:nvSpPr>
          <p:cNvPr id="14" name="Left Brace 13"/>
          <p:cNvSpPr/>
          <p:nvPr/>
        </p:nvSpPr>
        <p:spPr>
          <a:xfrm>
            <a:off x="1310962" y="3886200"/>
            <a:ext cx="228600" cy="1447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" y="426706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46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024134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676400"/>
            <a:ext cx="8229600" cy="2628007"/>
          </a:xfrm>
        </p:spPr>
      </p:pic>
      <p:sp>
        <p:nvSpPr>
          <p:cNvPr id="7" name="Right Brace 6"/>
          <p:cNvSpPr/>
          <p:nvPr/>
        </p:nvSpPr>
        <p:spPr>
          <a:xfrm rot="5400000">
            <a:off x="5562599" y="838202"/>
            <a:ext cx="228601" cy="3124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2667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 button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1706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151427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Up_action.php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page: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Retrieve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users input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with database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Execute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update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instruction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Redirect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to view page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25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879923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43800" y="208037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input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29399" y="3178933"/>
            <a:ext cx="251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Connection to database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6019800" y="3962401"/>
            <a:ext cx="1447801" cy="181857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84046" y="4514165"/>
            <a:ext cx="12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 instruction</a:t>
            </a:r>
            <a:endParaRPr lang="en-US" b="1" dirty="0"/>
          </a:p>
        </p:txBody>
      </p:sp>
      <p:pic>
        <p:nvPicPr>
          <p:cNvPr id="19" name="Content Placeholder 18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157" y="1387983"/>
            <a:ext cx="7287643" cy="1790950"/>
          </a:xfrm>
        </p:spPr>
      </p:pic>
      <p:sp>
        <p:nvSpPr>
          <p:cNvPr id="20" name="Right Brace 19"/>
          <p:cNvSpPr/>
          <p:nvPr/>
        </p:nvSpPr>
        <p:spPr>
          <a:xfrm>
            <a:off x="7086600" y="1752600"/>
            <a:ext cx="914400" cy="14263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992" y="3211177"/>
            <a:ext cx="5801535" cy="30484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>
            <a:off x="6019800" y="3363599"/>
            <a:ext cx="60959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548265"/>
            <a:ext cx="6277852" cy="2133898"/>
          </a:xfrm>
          <a:prstGeom prst="rect">
            <a:avLst/>
          </a:prstGeom>
        </p:spPr>
      </p:pic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599" y="5682163"/>
            <a:ext cx="8449855" cy="59063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7584046" y="5562600"/>
            <a:ext cx="304799" cy="11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36445" y="5334000"/>
            <a:ext cx="163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redirection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809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151427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MySQL</a:t>
            </a:r>
            <a:r>
              <a:rPr lang="en-US" b="1" dirty="0" smtClean="0">
                <a:solidFill>
                  <a:srgbClr val="FF0000"/>
                </a:solidFill>
              </a:rPr>
              <a:t> provides a LIMIT clause </a:t>
            </a:r>
            <a:r>
              <a:rPr lang="en-US" b="1" dirty="0" smtClean="0"/>
              <a:t>that is used to specify the number of records to return.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The LIMIT clause </a:t>
            </a:r>
            <a:r>
              <a:rPr lang="en-US" b="1" dirty="0" smtClean="0"/>
              <a:t>makes it easy to code multi page results or pagination with SQL, and is very useful on large tables. Returning a large number of records can impact on performance.</a:t>
            </a:r>
          </a:p>
        </p:txBody>
      </p:sp>
    </p:spTree>
    <p:extLst>
      <p:ext uri="{BB962C8B-B14F-4D97-AF65-F5344CB8AC3E}">
        <p14:creationId xmlns:p14="http://schemas.microsoft.com/office/powerpoint/2010/main" xmlns="" val="35625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151427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Assume we wish to select all records from 1 - 30 (inclusive) from a table called “users". The SQL query would then look like this:</a:t>
            </a:r>
          </a:p>
          <a:p>
            <a:pPr algn="just"/>
            <a:r>
              <a:rPr lang="en-US" b="1" dirty="0" smtClean="0"/>
              <a:t>$</a:t>
            </a:r>
            <a:r>
              <a:rPr lang="en-US" b="1" dirty="0" err="1" smtClean="0"/>
              <a:t>sql</a:t>
            </a:r>
            <a:r>
              <a:rPr lang="en-US" b="1" dirty="0" smtClean="0"/>
              <a:t> = "SELECT * FROM Users </a:t>
            </a:r>
            <a:r>
              <a:rPr lang="en-US" b="1" dirty="0" smtClean="0">
                <a:solidFill>
                  <a:srgbClr val="FF0000"/>
                </a:solidFill>
              </a:rPr>
              <a:t>LIMIT 30";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/>
              <a:t>When the SQL query above is run, it will </a:t>
            </a:r>
            <a:r>
              <a:rPr lang="en-US" b="1" dirty="0" smtClean="0">
                <a:solidFill>
                  <a:srgbClr val="FF0000"/>
                </a:solidFill>
              </a:rPr>
              <a:t>return the first 30 records.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625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116999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Intro to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Creating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database in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MySQL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using WAMP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Connecting PHP with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MySQL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Inserting data in database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CONNECTIONS: user registration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FILES super global variable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File uploading in PHP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Storing reference of uploaded file in database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User registration in CONNECTIONS web application with file upload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80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116999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Retrieving data from MySQL using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 with database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Execute Select SQL command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Make display structure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Selecting Command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Counting rows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Write data 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CONNECTIONS: login page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Deleting record in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using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 with database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Delete the record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Delete Command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0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3654276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with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database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Execute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SQL command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display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structure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Write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data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9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116999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Updating records in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using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 with database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Update the record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Update Command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Limit Data Selections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0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76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2039816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mysql_connect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localhost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”root”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 or die(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“Error in connection”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ysql_select_db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testdatabase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 or die(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“Error in Selection”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99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407382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The SELECT statement is used to select data from one or more tables: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SELECT command in SQL: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b="1" dirty="0" smtClean="0"/>
              <a:t> column-name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b="1" dirty="0" smtClean="0"/>
              <a:t> table-name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SELECT </a:t>
            </a:r>
            <a:r>
              <a:rPr lang="en-US" b="1" dirty="0" err="1" smtClean="0">
                <a:solidFill>
                  <a:srgbClr val="FF0000"/>
                </a:solidFill>
              </a:rPr>
              <a:t>user_Name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b="1" dirty="0" smtClean="0"/>
              <a:t>FROM </a:t>
            </a:r>
            <a:r>
              <a:rPr lang="en-US" b="1" dirty="0" smtClean="0">
                <a:solidFill>
                  <a:srgbClr val="FF0000"/>
                </a:solidFill>
              </a:rPr>
              <a:t>users</a:t>
            </a:r>
          </a:p>
          <a:p>
            <a:pPr marL="400050" lvl="1" indent="0">
              <a:buNone/>
            </a:pPr>
            <a:r>
              <a:rPr lang="en-US" b="1" dirty="0"/>
              <a:t>SELECT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b="1" dirty="0"/>
              <a:t>FROM </a:t>
            </a:r>
            <a:r>
              <a:rPr lang="en-US" b="1" dirty="0">
                <a:solidFill>
                  <a:srgbClr val="FF0000"/>
                </a:solidFill>
              </a:rPr>
              <a:t>users</a:t>
            </a:r>
          </a:p>
          <a:p>
            <a:pPr marL="40005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9032770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Condition selection: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b="1" dirty="0" smtClean="0"/>
              <a:t> column-name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en-US" b="1" dirty="0" smtClean="0"/>
              <a:t>  table-name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WHERE</a:t>
            </a:r>
            <a:r>
              <a:rPr lang="en-US" b="1" dirty="0" smtClean="0"/>
              <a:t> condition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SELECT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pPr marL="400050" lvl="1" indent="0">
              <a:buNone/>
            </a:pPr>
            <a:r>
              <a:rPr lang="en-US" b="1" dirty="0"/>
              <a:t>FROM  </a:t>
            </a:r>
            <a:r>
              <a:rPr lang="en-US" b="1" dirty="0">
                <a:solidFill>
                  <a:srgbClr val="FF0000"/>
                </a:solidFill>
              </a:rPr>
              <a:t>users</a:t>
            </a:r>
          </a:p>
          <a:p>
            <a:pPr marL="400050" lvl="1" indent="0">
              <a:buNone/>
            </a:pPr>
            <a:r>
              <a:rPr lang="en-US" b="1" dirty="0"/>
              <a:t>WHERE </a:t>
            </a:r>
            <a:r>
              <a:rPr lang="en-US" b="1" dirty="0" err="1">
                <a:solidFill>
                  <a:srgbClr val="FF0000"/>
                </a:solidFill>
              </a:rPr>
              <a:t>user_Id</a:t>
            </a:r>
            <a:r>
              <a:rPr lang="en-US" b="1" dirty="0">
                <a:solidFill>
                  <a:srgbClr val="FF0000"/>
                </a:solidFill>
              </a:rPr>
              <a:t>&gt;4</a:t>
            </a:r>
          </a:p>
          <a:p>
            <a:pPr marL="400050" lvl="1" indent="0">
              <a:buNone/>
            </a:pPr>
            <a:endParaRPr lang="en-US" b="1" dirty="0"/>
          </a:p>
          <a:p>
            <a:pPr marL="40005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217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</TotalTime>
  <Words>1754</Words>
  <Application>Microsoft Office PowerPoint</Application>
  <PresentationFormat>On-screen Show (4:3)</PresentationFormat>
  <Paragraphs>486</Paragraphs>
  <Slides>61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THANK YOU  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NTS</cp:lastModifiedBy>
  <cp:revision>581</cp:revision>
  <dcterms:created xsi:type="dcterms:W3CDTF">2013-09-11T05:33:05Z</dcterms:created>
  <dcterms:modified xsi:type="dcterms:W3CDTF">2016-02-09T23:33:49Z</dcterms:modified>
</cp:coreProperties>
</file>